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DD51-2F57-DC46-910F-C9B32DDE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770BE-9CF6-A240-A40B-F7F972C39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CC3F-F0CA-C945-948F-E8149A94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5FD8-40F0-764D-8C03-C28E9F8D464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02A8A-B13B-0946-8883-A75D07A1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C7F7B-F3FC-2448-8FF7-5B14A662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E28F-CDCC-D04E-BA52-07C43543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E4E5-C5C5-A949-8B73-A3DB834B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FFCD8-01A3-B34A-9AEF-AA4DDA8DC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A83F4-66C5-3F4D-9767-CA5B27C9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5FD8-40F0-764D-8C03-C28E9F8D464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94AEB-2346-A44C-A1B4-E2F9B090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626D4-43B2-9748-BB32-5229CBD9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E28F-CDCC-D04E-BA52-07C43543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7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C5A99-D6B8-4F4C-90F9-C83A3F00F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1188E-D006-5146-A9F1-6069FD6A5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7D38-B339-1C49-8403-C3356146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5FD8-40F0-764D-8C03-C28E9F8D464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0B1B2-B364-6146-8D90-7DA5A39F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1E975-BD59-B14D-9746-7CE3DAC0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E28F-CDCC-D04E-BA52-07C43543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7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3F74-7978-854A-8DFF-FE2C8FB0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365F0-8475-C64E-9B73-FAE774D5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69FF-3B2D-9D4A-B8D1-305DF7AF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5FD8-40F0-764D-8C03-C28E9F8D464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B7AB-C76D-AF49-B01C-AE585296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3BB38-49F6-6C40-AD23-D54613A4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E28F-CDCC-D04E-BA52-07C43543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4E38-0364-0C46-A7E2-E8FD3B7C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52F73-A6CD-DE4C-AA31-CE91D0FE7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8039-2995-6A4E-8C14-45316CB8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5FD8-40F0-764D-8C03-C28E9F8D464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D51FE-8A6E-E541-8019-BE6103AC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D0D4A-0CBD-7843-93D4-65B8E3B0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E28F-CDCC-D04E-BA52-07C43543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6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8347-1305-EC4C-B0A9-58051AB2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DCD3-E01A-4544-B524-3E05C591B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4F673-CD9B-5D4D-BABF-27393DA94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23CCC-27BA-6F4A-A5B2-0A383572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5FD8-40F0-764D-8C03-C28E9F8D464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8A29-09F1-DC41-BE64-8931169B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AFB90-D829-F943-818A-127E025F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E28F-CDCC-D04E-BA52-07C43543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8B0-A58A-E84B-8B9D-246143C2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6C46F-FF93-F346-8F2F-1A95BFBA1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5622B-5FB0-6148-B713-F0D79F244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32194-CF40-7C46-8D49-62D55BC86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43506-AD25-AD44-AC54-789B0670C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3EF0F-1D55-DC4C-92EC-2B369414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5FD8-40F0-764D-8C03-C28E9F8D464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C286C-FDB1-5E42-9166-083B6359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11F79-BD17-C34F-B6CE-2245480F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E28F-CDCC-D04E-BA52-07C43543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7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6A49-2F64-BF47-A204-1EDB1E74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2F7DE-1DA0-924C-AC65-E965327E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5FD8-40F0-764D-8C03-C28E9F8D464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246C7-5BF2-D748-9AE9-2538A4BB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1DB39-39F9-7A49-BA6F-077913E1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E28F-CDCC-D04E-BA52-07C43543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6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DDFE7-1FE7-AC44-8B04-9AA45B0C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5FD8-40F0-764D-8C03-C28E9F8D464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6BEFA-6DA2-0245-B282-F92B4D04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749B7-0666-1740-88D5-33B12B0E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E28F-CDCC-D04E-BA52-07C43543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8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F1A0-B2A2-624E-AB97-3ACFCBC5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03D39-5463-7C49-A49E-4F379EC0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F743D-B14B-354C-A448-A77788257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32F8D-6A3D-3E47-ACA0-DA455B17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5FD8-40F0-764D-8C03-C28E9F8D464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A41EC-FC4C-B241-BD26-59AFF068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3D857-9793-EF42-86E5-523936AB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E28F-CDCC-D04E-BA52-07C43543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2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9C31-45BE-9249-8AD5-D3FD86B8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6A847-1AA5-8748-82BB-F53A454BB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9DF84-FC8A-9B4B-8340-957A9F32B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8CD9B-B303-8745-B372-FD779497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5FD8-40F0-764D-8C03-C28E9F8D464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A636F-24B3-B943-ABF8-80D23F60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2A4EF-D997-E649-BA08-A8C28C30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E28F-CDCC-D04E-BA52-07C43543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93CDB-8ED1-9542-8BEB-6A2259F4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E8FD4-27EB-C74E-820E-C53CBFB77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84822-567A-9942-847E-8DA67DBC9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5FD8-40F0-764D-8C03-C28E9F8D464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285BD-D66F-5A41-A3DB-874398FF4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E2E8-5FF5-3345-94A9-08B1FECB2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E28F-CDCC-D04E-BA52-07C43543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3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7BB9-F54D-1C43-BD1F-DAA141A70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A9F16-9E80-AA49-8F9A-95CBBA563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0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02007205-A420-0E49-A488-7B54FABFA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471" y="3423968"/>
            <a:ext cx="2579735" cy="285996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247CB4C-BBEE-414D-A042-B102CA9B3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360" y="2695204"/>
            <a:ext cx="3959515" cy="20082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D0E4BCB-4817-064E-AA17-EE35B14E860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70936" y="1941411"/>
            <a:ext cx="1102820" cy="11422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31314CA-5C8B-474D-A84D-A560D13B698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54668" y="4134245"/>
            <a:ext cx="1119088" cy="11422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D0AEAA7-FE42-6742-9CD0-8358B733FC42}"/>
              </a:ext>
            </a:extLst>
          </p:cNvPr>
          <p:cNvSpPr txBox="1"/>
          <p:nvPr/>
        </p:nvSpPr>
        <p:spPr>
          <a:xfrm>
            <a:off x="5554668" y="1547614"/>
            <a:ext cx="120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image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E58AEE-08C1-714C-A18E-5DBACC7F66B9}"/>
              </a:ext>
            </a:extLst>
          </p:cNvPr>
          <p:cNvSpPr txBox="1"/>
          <p:nvPr/>
        </p:nvSpPr>
        <p:spPr>
          <a:xfrm>
            <a:off x="5486928" y="3760566"/>
            <a:ext cx="136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Fake image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2E72FCD-BE50-9E4D-ABDF-AC064FA6A73B}"/>
              </a:ext>
            </a:extLst>
          </p:cNvPr>
          <p:cNvCxnSpPr>
            <a:cxnSpLocks/>
          </p:cNvCxnSpPr>
          <p:nvPr/>
        </p:nvCxnSpPr>
        <p:spPr>
          <a:xfrm>
            <a:off x="6673756" y="2403352"/>
            <a:ext cx="520604" cy="114847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D1DD203-0B31-604D-9A57-6315ECE5BE28}"/>
              </a:ext>
            </a:extLst>
          </p:cNvPr>
          <p:cNvCxnSpPr>
            <a:cxnSpLocks/>
          </p:cNvCxnSpPr>
          <p:nvPr/>
        </p:nvCxnSpPr>
        <p:spPr>
          <a:xfrm flipV="1">
            <a:off x="6673756" y="3783843"/>
            <a:ext cx="520604" cy="104435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29499EE-6AD1-6A4F-8985-43E22DDB5D94}"/>
              </a:ext>
            </a:extLst>
          </p:cNvPr>
          <p:cNvSpPr txBox="1"/>
          <p:nvPr/>
        </p:nvSpPr>
        <p:spPr>
          <a:xfrm>
            <a:off x="9174117" y="2570420"/>
            <a:ext cx="2582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Conv + BatchNorm2d + LeakyReLU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B89508-03C5-664B-8497-4129927AF45C}"/>
              </a:ext>
            </a:extLst>
          </p:cNvPr>
          <p:cNvSpPr txBox="1"/>
          <p:nvPr/>
        </p:nvSpPr>
        <p:spPr>
          <a:xfrm>
            <a:off x="9174116" y="2362672"/>
            <a:ext cx="143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Conv + LeakyReLU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00716-5A62-5748-A1CD-5A3E17D4B896}"/>
              </a:ext>
            </a:extLst>
          </p:cNvPr>
          <p:cNvSpPr txBox="1"/>
          <p:nvPr/>
        </p:nvSpPr>
        <p:spPr>
          <a:xfrm>
            <a:off x="9174116" y="2791820"/>
            <a:ext cx="143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Conv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4F5977-0973-CB4F-B753-0917993052ED}"/>
              </a:ext>
            </a:extLst>
          </p:cNvPr>
          <p:cNvSpPr/>
          <p:nvPr/>
        </p:nvSpPr>
        <p:spPr>
          <a:xfrm>
            <a:off x="9041193" y="2415053"/>
            <a:ext cx="163773" cy="1384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C9650E-1150-8149-AB11-EC1A822294CF}"/>
              </a:ext>
            </a:extLst>
          </p:cNvPr>
          <p:cNvSpPr/>
          <p:nvPr/>
        </p:nvSpPr>
        <p:spPr>
          <a:xfrm>
            <a:off x="9054841" y="2653321"/>
            <a:ext cx="163773" cy="1384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C6EC36-BE34-1345-B2D8-837C8A35BE29}"/>
              </a:ext>
            </a:extLst>
          </p:cNvPr>
          <p:cNvSpPr/>
          <p:nvPr/>
        </p:nvSpPr>
        <p:spPr>
          <a:xfrm>
            <a:off x="9054842" y="2858542"/>
            <a:ext cx="163773" cy="13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1C99287-413B-BA43-A59B-E9F297CA3730}"/>
              </a:ext>
            </a:extLst>
          </p:cNvPr>
          <p:cNvSpPr/>
          <p:nvPr/>
        </p:nvSpPr>
        <p:spPr>
          <a:xfrm>
            <a:off x="7029594" y="1958168"/>
            <a:ext cx="4626591" cy="3187317"/>
          </a:xfrm>
          <a:prstGeom prst="roundRect">
            <a:avLst/>
          </a:prstGeom>
          <a:noFill/>
          <a:ln w="28575">
            <a:solidFill>
              <a:srgbClr val="FC6F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7FE9A12-D792-5843-BF50-5426B93C6110}"/>
              </a:ext>
            </a:extLst>
          </p:cNvPr>
          <p:cNvSpPr/>
          <p:nvPr/>
        </p:nvSpPr>
        <p:spPr>
          <a:xfrm>
            <a:off x="2361063" y="2996540"/>
            <a:ext cx="2854035" cy="3487615"/>
          </a:xfrm>
          <a:prstGeom prst="roundRect">
            <a:avLst/>
          </a:prstGeom>
          <a:noFill/>
          <a:ln w="28575">
            <a:solidFill>
              <a:srgbClr val="FC6F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5F9635-7409-2749-A30E-3CD12D0CDAE5}"/>
              </a:ext>
            </a:extLst>
          </p:cNvPr>
          <p:cNvSpPr/>
          <p:nvPr/>
        </p:nvSpPr>
        <p:spPr>
          <a:xfrm>
            <a:off x="3759551" y="2235167"/>
            <a:ext cx="1201003" cy="404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6C4D06-6461-BC40-87B3-0CD231CED875}"/>
              </a:ext>
            </a:extLst>
          </p:cNvPr>
          <p:cNvSpPr/>
          <p:nvPr/>
        </p:nvSpPr>
        <p:spPr>
          <a:xfrm>
            <a:off x="466814" y="4871990"/>
            <a:ext cx="1538411" cy="404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 noise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708A7B-4240-BC40-8286-0631708D62A6}"/>
              </a:ext>
            </a:extLst>
          </p:cNvPr>
          <p:cNvSpPr txBox="1"/>
          <p:nvPr/>
        </p:nvSpPr>
        <p:spPr>
          <a:xfrm>
            <a:off x="2653497" y="3336961"/>
            <a:ext cx="2582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ConvT + BatchNorm2d + ReLU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4779E2-F78D-3642-8799-D2A4A7AF7994}"/>
              </a:ext>
            </a:extLst>
          </p:cNvPr>
          <p:cNvSpPr txBox="1"/>
          <p:nvPr/>
        </p:nvSpPr>
        <p:spPr>
          <a:xfrm>
            <a:off x="2653496" y="3129213"/>
            <a:ext cx="2427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Linear + BatchNorm1d + ReLU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7092CA-9742-2240-9060-A7FCB266041C}"/>
              </a:ext>
            </a:extLst>
          </p:cNvPr>
          <p:cNvSpPr txBox="1"/>
          <p:nvPr/>
        </p:nvSpPr>
        <p:spPr>
          <a:xfrm>
            <a:off x="2653496" y="3558361"/>
            <a:ext cx="143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ConvT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B0B0BB-F88F-794A-8652-F376ECD433CF}"/>
              </a:ext>
            </a:extLst>
          </p:cNvPr>
          <p:cNvSpPr/>
          <p:nvPr/>
        </p:nvSpPr>
        <p:spPr>
          <a:xfrm>
            <a:off x="2520573" y="3181594"/>
            <a:ext cx="163773" cy="1384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9249E5-4306-4846-82CE-548E39D465A8}"/>
              </a:ext>
            </a:extLst>
          </p:cNvPr>
          <p:cNvSpPr/>
          <p:nvPr/>
        </p:nvSpPr>
        <p:spPr>
          <a:xfrm>
            <a:off x="2534221" y="3419862"/>
            <a:ext cx="163773" cy="1384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8286E6C-6D0B-4943-9FD5-2514E7F7422F}"/>
              </a:ext>
            </a:extLst>
          </p:cNvPr>
          <p:cNvSpPr/>
          <p:nvPr/>
        </p:nvSpPr>
        <p:spPr>
          <a:xfrm>
            <a:off x="2534222" y="3625083"/>
            <a:ext cx="163773" cy="13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095F05F-1395-A648-810F-06A643BE7132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4960554" y="2431055"/>
            <a:ext cx="5860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8460E3-EF56-D34C-AAB1-09B7E206CAD4}"/>
              </a:ext>
            </a:extLst>
          </p:cNvPr>
          <p:cNvCxnSpPr>
            <a:cxnSpLocks/>
          </p:cNvCxnSpPr>
          <p:nvPr/>
        </p:nvCxnSpPr>
        <p:spPr>
          <a:xfrm>
            <a:off x="2021493" y="5142420"/>
            <a:ext cx="499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98C55D6-6434-6B48-9403-8AC4300A4368}"/>
              </a:ext>
            </a:extLst>
          </p:cNvPr>
          <p:cNvCxnSpPr>
            <a:cxnSpLocks/>
          </p:cNvCxnSpPr>
          <p:nvPr/>
        </p:nvCxnSpPr>
        <p:spPr>
          <a:xfrm>
            <a:off x="5053910" y="4830535"/>
            <a:ext cx="499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F638A60-5B81-AC47-BD7B-D8429CBDAAFB}"/>
              </a:ext>
            </a:extLst>
          </p:cNvPr>
          <p:cNvSpPr txBox="1"/>
          <p:nvPr/>
        </p:nvSpPr>
        <p:spPr>
          <a:xfrm>
            <a:off x="7328735" y="1584539"/>
            <a:ext cx="148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6FFF"/>
                </a:solidFill>
              </a:rPr>
              <a:t>Discriminator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F8DFB9-02EE-F74C-973E-7378A25737FE}"/>
              </a:ext>
            </a:extLst>
          </p:cNvPr>
          <p:cNvSpPr txBox="1"/>
          <p:nvPr/>
        </p:nvSpPr>
        <p:spPr>
          <a:xfrm>
            <a:off x="2461476" y="2608257"/>
            <a:ext cx="148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6FFF"/>
                </a:solidFill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523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2F6D79-14BD-9B49-A9A0-37CA2691E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406" y="2639671"/>
            <a:ext cx="4352966" cy="20210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2007205-A420-0E49-A488-7B54FABF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471" y="3423968"/>
            <a:ext cx="2579735" cy="28599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D0E4BCB-4817-064E-AA17-EE35B14E860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70936" y="1941411"/>
            <a:ext cx="1102820" cy="11422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31314CA-5C8B-474D-A84D-A560D13B698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54668" y="4134245"/>
            <a:ext cx="1119088" cy="11422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D0AEAA7-FE42-6742-9CD0-8358B733FC42}"/>
              </a:ext>
            </a:extLst>
          </p:cNvPr>
          <p:cNvSpPr txBox="1"/>
          <p:nvPr/>
        </p:nvSpPr>
        <p:spPr>
          <a:xfrm>
            <a:off x="5554668" y="1547614"/>
            <a:ext cx="120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image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E58AEE-08C1-714C-A18E-5DBACC7F66B9}"/>
              </a:ext>
            </a:extLst>
          </p:cNvPr>
          <p:cNvSpPr txBox="1"/>
          <p:nvPr/>
        </p:nvSpPr>
        <p:spPr>
          <a:xfrm>
            <a:off x="5486928" y="3760566"/>
            <a:ext cx="136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Fake image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2E72FCD-BE50-9E4D-ABDF-AC064FA6A73B}"/>
              </a:ext>
            </a:extLst>
          </p:cNvPr>
          <p:cNvCxnSpPr>
            <a:cxnSpLocks/>
          </p:cNvCxnSpPr>
          <p:nvPr/>
        </p:nvCxnSpPr>
        <p:spPr>
          <a:xfrm>
            <a:off x="6673756" y="2403352"/>
            <a:ext cx="520604" cy="114847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D1DD203-0B31-604D-9A57-6315ECE5BE28}"/>
              </a:ext>
            </a:extLst>
          </p:cNvPr>
          <p:cNvCxnSpPr>
            <a:cxnSpLocks/>
          </p:cNvCxnSpPr>
          <p:nvPr/>
        </p:nvCxnSpPr>
        <p:spPr>
          <a:xfrm flipV="1">
            <a:off x="6673756" y="3783843"/>
            <a:ext cx="520604" cy="104435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29499EE-6AD1-6A4F-8985-43E22DDB5D94}"/>
              </a:ext>
            </a:extLst>
          </p:cNvPr>
          <p:cNvSpPr txBox="1"/>
          <p:nvPr/>
        </p:nvSpPr>
        <p:spPr>
          <a:xfrm>
            <a:off x="9174117" y="2570420"/>
            <a:ext cx="2582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Conv + BatchNorm2d + LeakyReLU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B89508-03C5-664B-8497-4129927AF45C}"/>
              </a:ext>
            </a:extLst>
          </p:cNvPr>
          <p:cNvSpPr txBox="1"/>
          <p:nvPr/>
        </p:nvSpPr>
        <p:spPr>
          <a:xfrm>
            <a:off x="9174116" y="2362672"/>
            <a:ext cx="143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Conv + LeakyReLU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00716-5A62-5748-A1CD-5A3E17D4B896}"/>
              </a:ext>
            </a:extLst>
          </p:cNvPr>
          <p:cNvSpPr txBox="1"/>
          <p:nvPr/>
        </p:nvSpPr>
        <p:spPr>
          <a:xfrm>
            <a:off x="9174116" y="2791820"/>
            <a:ext cx="143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Conv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4F5977-0973-CB4F-B753-0917993052ED}"/>
              </a:ext>
            </a:extLst>
          </p:cNvPr>
          <p:cNvSpPr/>
          <p:nvPr/>
        </p:nvSpPr>
        <p:spPr>
          <a:xfrm>
            <a:off x="9041193" y="2415053"/>
            <a:ext cx="163773" cy="1384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C9650E-1150-8149-AB11-EC1A822294CF}"/>
              </a:ext>
            </a:extLst>
          </p:cNvPr>
          <p:cNvSpPr/>
          <p:nvPr/>
        </p:nvSpPr>
        <p:spPr>
          <a:xfrm>
            <a:off x="9054841" y="2653321"/>
            <a:ext cx="163773" cy="1384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C6EC36-BE34-1345-B2D8-837C8A35BE29}"/>
              </a:ext>
            </a:extLst>
          </p:cNvPr>
          <p:cNvSpPr/>
          <p:nvPr/>
        </p:nvSpPr>
        <p:spPr>
          <a:xfrm>
            <a:off x="9054842" y="2858542"/>
            <a:ext cx="163773" cy="13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1C99287-413B-BA43-A59B-E9F297CA3730}"/>
              </a:ext>
            </a:extLst>
          </p:cNvPr>
          <p:cNvSpPr/>
          <p:nvPr/>
        </p:nvSpPr>
        <p:spPr>
          <a:xfrm>
            <a:off x="7029594" y="1958168"/>
            <a:ext cx="4626591" cy="3187317"/>
          </a:xfrm>
          <a:prstGeom prst="roundRect">
            <a:avLst/>
          </a:prstGeom>
          <a:noFill/>
          <a:ln w="28575">
            <a:solidFill>
              <a:srgbClr val="FC6F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7FE9A12-D792-5843-BF50-5426B93C6110}"/>
              </a:ext>
            </a:extLst>
          </p:cNvPr>
          <p:cNvSpPr/>
          <p:nvPr/>
        </p:nvSpPr>
        <p:spPr>
          <a:xfrm>
            <a:off x="2361063" y="2996540"/>
            <a:ext cx="2854035" cy="3487615"/>
          </a:xfrm>
          <a:prstGeom prst="roundRect">
            <a:avLst/>
          </a:prstGeom>
          <a:noFill/>
          <a:ln w="28575">
            <a:solidFill>
              <a:srgbClr val="FC6F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5F9635-7409-2749-A30E-3CD12D0CDAE5}"/>
              </a:ext>
            </a:extLst>
          </p:cNvPr>
          <p:cNvSpPr/>
          <p:nvPr/>
        </p:nvSpPr>
        <p:spPr>
          <a:xfrm>
            <a:off x="3759551" y="2235167"/>
            <a:ext cx="1201003" cy="404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6C4D06-6461-BC40-87B3-0CD231CED875}"/>
              </a:ext>
            </a:extLst>
          </p:cNvPr>
          <p:cNvSpPr/>
          <p:nvPr/>
        </p:nvSpPr>
        <p:spPr>
          <a:xfrm>
            <a:off x="466814" y="4871990"/>
            <a:ext cx="1538411" cy="404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 noise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708A7B-4240-BC40-8286-0631708D62A6}"/>
              </a:ext>
            </a:extLst>
          </p:cNvPr>
          <p:cNvSpPr txBox="1"/>
          <p:nvPr/>
        </p:nvSpPr>
        <p:spPr>
          <a:xfrm>
            <a:off x="2653497" y="3336961"/>
            <a:ext cx="2582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ConvT + BatchNorm2d + ReLU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4779E2-F78D-3642-8799-D2A4A7AF7994}"/>
              </a:ext>
            </a:extLst>
          </p:cNvPr>
          <p:cNvSpPr txBox="1"/>
          <p:nvPr/>
        </p:nvSpPr>
        <p:spPr>
          <a:xfrm>
            <a:off x="2653496" y="3129213"/>
            <a:ext cx="2427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Linear + BatchNorm1d + ReLU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7092CA-9742-2240-9060-A7FCB266041C}"/>
              </a:ext>
            </a:extLst>
          </p:cNvPr>
          <p:cNvSpPr txBox="1"/>
          <p:nvPr/>
        </p:nvSpPr>
        <p:spPr>
          <a:xfrm>
            <a:off x="2653496" y="3558361"/>
            <a:ext cx="143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ConvT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B0B0BB-F88F-794A-8652-F376ECD433CF}"/>
              </a:ext>
            </a:extLst>
          </p:cNvPr>
          <p:cNvSpPr/>
          <p:nvPr/>
        </p:nvSpPr>
        <p:spPr>
          <a:xfrm>
            <a:off x="2520573" y="3181594"/>
            <a:ext cx="163773" cy="1384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9249E5-4306-4846-82CE-548E39D465A8}"/>
              </a:ext>
            </a:extLst>
          </p:cNvPr>
          <p:cNvSpPr/>
          <p:nvPr/>
        </p:nvSpPr>
        <p:spPr>
          <a:xfrm>
            <a:off x="2534221" y="3419862"/>
            <a:ext cx="163773" cy="1384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8286E6C-6D0B-4943-9FD5-2514E7F7422F}"/>
              </a:ext>
            </a:extLst>
          </p:cNvPr>
          <p:cNvSpPr/>
          <p:nvPr/>
        </p:nvSpPr>
        <p:spPr>
          <a:xfrm>
            <a:off x="2534222" y="3625083"/>
            <a:ext cx="163773" cy="13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095F05F-1395-A648-810F-06A643BE7132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4960554" y="2431055"/>
            <a:ext cx="5860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8460E3-EF56-D34C-AAB1-09B7E206CAD4}"/>
              </a:ext>
            </a:extLst>
          </p:cNvPr>
          <p:cNvCxnSpPr>
            <a:cxnSpLocks/>
          </p:cNvCxnSpPr>
          <p:nvPr/>
        </p:nvCxnSpPr>
        <p:spPr>
          <a:xfrm>
            <a:off x="2021493" y="5142420"/>
            <a:ext cx="499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98C55D6-6434-6B48-9403-8AC4300A4368}"/>
              </a:ext>
            </a:extLst>
          </p:cNvPr>
          <p:cNvCxnSpPr>
            <a:cxnSpLocks/>
          </p:cNvCxnSpPr>
          <p:nvPr/>
        </p:nvCxnSpPr>
        <p:spPr>
          <a:xfrm>
            <a:off x="5053910" y="4830535"/>
            <a:ext cx="499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F638A60-5B81-AC47-BD7B-D8429CBDAAFB}"/>
              </a:ext>
            </a:extLst>
          </p:cNvPr>
          <p:cNvSpPr txBox="1"/>
          <p:nvPr/>
        </p:nvSpPr>
        <p:spPr>
          <a:xfrm>
            <a:off x="7328735" y="1584539"/>
            <a:ext cx="148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6FFF"/>
                </a:solidFill>
              </a:rPr>
              <a:t>Discriminator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F8DFB9-02EE-F74C-973E-7378A25737FE}"/>
              </a:ext>
            </a:extLst>
          </p:cNvPr>
          <p:cNvSpPr txBox="1"/>
          <p:nvPr/>
        </p:nvSpPr>
        <p:spPr>
          <a:xfrm>
            <a:off x="2461476" y="2608257"/>
            <a:ext cx="148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6FFF"/>
                </a:solidFill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323091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45BD8A-992D-714C-A0BA-DEDC12710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519" y="2536378"/>
            <a:ext cx="2684187" cy="240809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2007205-A420-0E49-A488-7B54FABF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471" y="3423968"/>
            <a:ext cx="2579735" cy="28599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D0E4BCB-4817-064E-AA17-EE35B14E860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70936" y="1941411"/>
            <a:ext cx="1102820" cy="11422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31314CA-5C8B-474D-A84D-A560D13B698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54668" y="4134245"/>
            <a:ext cx="1119088" cy="11422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D0AEAA7-FE42-6742-9CD0-8358B733FC42}"/>
              </a:ext>
            </a:extLst>
          </p:cNvPr>
          <p:cNvSpPr txBox="1"/>
          <p:nvPr/>
        </p:nvSpPr>
        <p:spPr>
          <a:xfrm>
            <a:off x="5554668" y="1547614"/>
            <a:ext cx="120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image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E58AEE-08C1-714C-A18E-5DBACC7F66B9}"/>
              </a:ext>
            </a:extLst>
          </p:cNvPr>
          <p:cNvSpPr txBox="1"/>
          <p:nvPr/>
        </p:nvSpPr>
        <p:spPr>
          <a:xfrm>
            <a:off x="5486928" y="3760566"/>
            <a:ext cx="136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Fake image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2E72FCD-BE50-9E4D-ABDF-AC064FA6A73B}"/>
              </a:ext>
            </a:extLst>
          </p:cNvPr>
          <p:cNvCxnSpPr>
            <a:cxnSpLocks/>
          </p:cNvCxnSpPr>
          <p:nvPr/>
        </p:nvCxnSpPr>
        <p:spPr>
          <a:xfrm>
            <a:off x="6673756" y="2403352"/>
            <a:ext cx="520604" cy="114847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D1DD203-0B31-604D-9A57-6315ECE5BE28}"/>
              </a:ext>
            </a:extLst>
          </p:cNvPr>
          <p:cNvCxnSpPr>
            <a:cxnSpLocks/>
          </p:cNvCxnSpPr>
          <p:nvPr/>
        </p:nvCxnSpPr>
        <p:spPr>
          <a:xfrm flipV="1">
            <a:off x="6673756" y="3783843"/>
            <a:ext cx="520604" cy="104435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29499EE-6AD1-6A4F-8985-43E22DDB5D94}"/>
              </a:ext>
            </a:extLst>
          </p:cNvPr>
          <p:cNvSpPr txBox="1"/>
          <p:nvPr/>
        </p:nvSpPr>
        <p:spPr>
          <a:xfrm>
            <a:off x="8811794" y="2312671"/>
            <a:ext cx="2582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Conv + BatchNorm2d + LeakyReLU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B89508-03C5-664B-8497-4129927AF45C}"/>
              </a:ext>
            </a:extLst>
          </p:cNvPr>
          <p:cNvSpPr txBox="1"/>
          <p:nvPr/>
        </p:nvSpPr>
        <p:spPr>
          <a:xfrm>
            <a:off x="8811793" y="2104923"/>
            <a:ext cx="143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Conv + LeakyReLU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00716-5A62-5748-A1CD-5A3E17D4B896}"/>
              </a:ext>
            </a:extLst>
          </p:cNvPr>
          <p:cNvSpPr txBox="1"/>
          <p:nvPr/>
        </p:nvSpPr>
        <p:spPr>
          <a:xfrm>
            <a:off x="8811793" y="2534071"/>
            <a:ext cx="143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Conv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4F5977-0973-CB4F-B753-0917993052ED}"/>
              </a:ext>
            </a:extLst>
          </p:cNvPr>
          <p:cNvSpPr/>
          <p:nvPr/>
        </p:nvSpPr>
        <p:spPr>
          <a:xfrm>
            <a:off x="8678870" y="2157304"/>
            <a:ext cx="163773" cy="1384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C9650E-1150-8149-AB11-EC1A822294CF}"/>
              </a:ext>
            </a:extLst>
          </p:cNvPr>
          <p:cNvSpPr/>
          <p:nvPr/>
        </p:nvSpPr>
        <p:spPr>
          <a:xfrm>
            <a:off x="8692518" y="2395572"/>
            <a:ext cx="163773" cy="1384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C6EC36-BE34-1345-B2D8-837C8A35BE29}"/>
              </a:ext>
            </a:extLst>
          </p:cNvPr>
          <p:cNvSpPr/>
          <p:nvPr/>
        </p:nvSpPr>
        <p:spPr>
          <a:xfrm>
            <a:off x="8692519" y="2600793"/>
            <a:ext cx="163773" cy="13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1C99287-413B-BA43-A59B-E9F297CA3730}"/>
              </a:ext>
            </a:extLst>
          </p:cNvPr>
          <p:cNvSpPr/>
          <p:nvPr/>
        </p:nvSpPr>
        <p:spPr>
          <a:xfrm>
            <a:off x="7029594" y="1958168"/>
            <a:ext cx="4243457" cy="3187317"/>
          </a:xfrm>
          <a:prstGeom prst="roundRect">
            <a:avLst/>
          </a:prstGeom>
          <a:noFill/>
          <a:ln w="28575">
            <a:solidFill>
              <a:srgbClr val="FC6F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7FE9A12-D792-5843-BF50-5426B93C6110}"/>
              </a:ext>
            </a:extLst>
          </p:cNvPr>
          <p:cNvSpPr/>
          <p:nvPr/>
        </p:nvSpPr>
        <p:spPr>
          <a:xfrm>
            <a:off x="2361063" y="2996540"/>
            <a:ext cx="2854035" cy="3487615"/>
          </a:xfrm>
          <a:prstGeom prst="roundRect">
            <a:avLst/>
          </a:prstGeom>
          <a:noFill/>
          <a:ln w="28575">
            <a:solidFill>
              <a:srgbClr val="FC6F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5F9635-7409-2749-A30E-3CD12D0CDAE5}"/>
              </a:ext>
            </a:extLst>
          </p:cNvPr>
          <p:cNvSpPr/>
          <p:nvPr/>
        </p:nvSpPr>
        <p:spPr>
          <a:xfrm>
            <a:off x="3759551" y="2235167"/>
            <a:ext cx="1201003" cy="404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6C4D06-6461-BC40-87B3-0CD231CED875}"/>
              </a:ext>
            </a:extLst>
          </p:cNvPr>
          <p:cNvSpPr/>
          <p:nvPr/>
        </p:nvSpPr>
        <p:spPr>
          <a:xfrm>
            <a:off x="466814" y="4871990"/>
            <a:ext cx="1538411" cy="404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 noise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708A7B-4240-BC40-8286-0631708D62A6}"/>
              </a:ext>
            </a:extLst>
          </p:cNvPr>
          <p:cNvSpPr txBox="1"/>
          <p:nvPr/>
        </p:nvSpPr>
        <p:spPr>
          <a:xfrm>
            <a:off x="2653497" y="3336961"/>
            <a:ext cx="2582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ConvT + BatchNorm2d + ReLU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4779E2-F78D-3642-8799-D2A4A7AF7994}"/>
              </a:ext>
            </a:extLst>
          </p:cNvPr>
          <p:cNvSpPr txBox="1"/>
          <p:nvPr/>
        </p:nvSpPr>
        <p:spPr>
          <a:xfrm>
            <a:off x="2653496" y="3129213"/>
            <a:ext cx="2427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Linear + BatchNorm1d + ReLU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7092CA-9742-2240-9060-A7FCB266041C}"/>
              </a:ext>
            </a:extLst>
          </p:cNvPr>
          <p:cNvSpPr txBox="1"/>
          <p:nvPr/>
        </p:nvSpPr>
        <p:spPr>
          <a:xfrm>
            <a:off x="2653496" y="3558361"/>
            <a:ext cx="143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ConvT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B0B0BB-F88F-794A-8652-F376ECD433CF}"/>
              </a:ext>
            </a:extLst>
          </p:cNvPr>
          <p:cNvSpPr/>
          <p:nvPr/>
        </p:nvSpPr>
        <p:spPr>
          <a:xfrm>
            <a:off x="2520573" y="3181594"/>
            <a:ext cx="163773" cy="1384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9249E5-4306-4846-82CE-548E39D465A8}"/>
              </a:ext>
            </a:extLst>
          </p:cNvPr>
          <p:cNvSpPr/>
          <p:nvPr/>
        </p:nvSpPr>
        <p:spPr>
          <a:xfrm>
            <a:off x="2534221" y="3419862"/>
            <a:ext cx="163773" cy="1384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8286E6C-6D0B-4943-9FD5-2514E7F7422F}"/>
              </a:ext>
            </a:extLst>
          </p:cNvPr>
          <p:cNvSpPr/>
          <p:nvPr/>
        </p:nvSpPr>
        <p:spPr>
          <a:xfrm>
            <a:off x="2534222" y="3625083"/>
            <a:ext cx="163773" cy="13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095F05F-1395-A648-810F-06A643BE7132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4960554" y="2431055"/>
            <a:ext cx="5860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8460E3-EF56-D34C-AAB1-09B7E206CAD4}"/>
              </a:ext>
            </a:extLst>
          </p:cNvPr>
          <p:cNvCxnSpPr>
            <a:cxnSpLocks/>
          </p:cNvCxnSpPr>
          <p:nvPr/>
        </p:nvCxnSpPr>
        <p:spPr>
          <a:xfrm>
            <a:off x="2021493" y="5142420"/>
            <a:ext cx="499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98C55D6-6434-6B48-9403-8AC4300A4368}"/>
              </a:ext>
            </a:extLst>
          </p:cNvPr>
          <p:cNvCxnSpPr>
            <a:cxnSpLocks/>
          </p:cNvCxnSpPr>
          <p:nvPr/>
        </p:nvCxnSpPr>
        <p:spPr>
          <a:xfrm>
            <a:off x="5053910" y="4830535"/>
            <a:ext cx="499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F638A60-5B81-AC47-BD7B-D8429CBDAAFB}"/>
              </a:ext>
            </a:extLst>
          </p:cNvPr>
          <p:cNvSpPr txBox="1"/>
          <p:nvPr/>
        </p:nvSpPr>
        <p:spPr>
          <a:xfrm>
            <a:off x="7328735" y="1584539"/>
            <a:ext cx="148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6FFF"/>
                </a:solidFill>
              </a:rPr>
              <a:t>Discriminator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F8DFB9-02EE-F74C-973E-7378A25737FE}"/>
              </a:ext>
            </a:extLst>
          </p:cNvPr>
          <p:cNvSpPr txBox="1"/>
          <p:nvPr/>
        </p:nvSpPr>
        <p:spPr>
          <a:xfrm>
            <a:off x="2461476" y="2608257"/>
            <a:ext cx="148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C6FFF"/>
                </a:solidFill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9663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105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李尚倫</dc:creator>
  <cp:lastModifiedBy>李尚倫</cp:lastModifiedBy>
  <cp:revision>7</cp:revision>
  <dcterms:created xsi:type="dcterms:W3CDTF">2020-05-29T12:13:47Z</dcterms:created>
  <dcterms:modified xsi:type="dcterms:W3CDTF">2020-05-30T08:37:24Z</dcterms:modified>
</cp:coreProperties>
</file>