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</p:sldIdLst>
  <p:sldSz cx="14447838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6"/>
    <p:restoredTop sz="96327"/>
  </p:normalViewPr>
  <p:slideViewPr>
    <p:cSldViewPr snapToGrid="0" snapToObjects="1">
      <p:cViewPr>
        <p:scale>
          <a:sx n="155" d="100"/>
          <a:sy n="155" d="100"/>
        </p:scale>
        <p:origin x="19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4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5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980" y="1384248"/>
            <a:ext cx="10835879" cy="2944707"/>
          </a:xfrm>
        </p:spPr>
        <p:txBody>
          <a:bodyPr anchor="b"/>
          <a:lstStyle>
            <a:lvl1pPr algn="ctr">
              <a:defRPr sz="7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5980" y="4442514"/>
            <a:ext cx="10835879" cy="2042106"/>
          </a:xfrm>
        </p:spPr>
        <p:txBody>
          <a:bodyPr/>
          <a:lstStyle>
            <a:lvl1pPr marL="0" indent="0" algn="ctr">
              <a:buNone/>
              <a:defRPr sz="2844"/>
            </a:lvl1pPr>
            <a:lvl2pPr marL="541782" indent="0" algn="ctr">
              <a:buNone/>
              <a:defRPr sz="2370"/>
            </a:lvl2pPr>
            <a:lvl3pPr marL="1083564" indent="0" algn="ctr">
              <a:buNone/>
              <a:defRPr sz="2133"/>
            </a:lvl3pPr>
            <a:lvl4pPr marL="1625346" indent="0" algn="ctr">
              <a:buNone/>
              <a:defRPr sz="1896"/>
            </a:lvl4pPr>
            <a:lvl5pPr marL="2167128" indent="0" algn="ctr">
              <a:buNone/>
              <a:defRPr sz="1896"/>
            </a:lvl5pPr>
            <a:lvl6pPr marL="2708910" indent="0" algn="ctr">
              <a:buNone/>
              <a:defRPr sz="1896"/>
            </a:lvl6pPr>
            <a:lvl7pPr marL="3250692" indent="0" algn="ctr">
              <a:buNone/>
              <a:defRPr sz="1896"/>
            </a:lvl7pPr>
            <a:lvl8pPr marL="3792474" indent="0" algn="ctr">
              <a:buNone/>
              <a:defRPr sz="1896"/>
            </a:lvl8pPr>
            <a:lvl9pPr marL="4334256" indent="0" algn="ctr">
              <a:buNone/>
              <a:defRPr sz="1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9234" y="450321"/>
            <a:ext cx="3115315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3289" y="450321"/>
            <a:ext cx="9165347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4" y="2108677"/>
            <a:ext cx="12461260" cy="3518376"/>
          </a:xfrm>
        </p:spPr>
        <p:txBody>
          <a:bodyPr anchor="b"/>
          <a:lstStyle>
            <a:lvl1pPr>
              <a:defRPr sz="7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764" y="5660338"/>
            <a:ext cx="12461260" cy="1850231"/>
          </a:xfrm>
        </p:spPr>
        <p:txBody>
          <a:bodyPr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54178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2pPr>
            <a:lvl3pPr marL="10835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625346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4pPr>
            <a:lvl5pPr marL="2167128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5pPr>
            <a:lvl6pPr marL="270891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6pPr>
            <a:lvl7pPr marL="3250692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7pPr>
            <a:lvl8pPr marL="3792474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8pPr>
            <a:lvl9pPr marL="4334256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289" y="2251604"/>
            <a:ext cx="614033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4218" y="2251604"/>
            <a:ext cx="614033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450321"/>
            <a:ext cx="1246126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171" y="2073434"/>
            <a:ext cx="6112112" cy="1016158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782" indent="0">
              <a:buNone/>
              <a:defRPr sz="2370" b="1"/>
            </a:lvl2pPr>
            <a:lvl3pPr marL="1083564" indent="0">
              <a:buNone/>
              <a:defRPr sz="2133" b="1"/>
            </a:lvl3pPr>
            <a:lvl4pPr marL="1625346" indent="0">
              <a:buNone/>
              <a:defRPr sz="1896" b="1"/>
            </a:lvl4pPr>
            <a:lvl5pPr marL="2167128" indent="0">
              <a:buNone/>
              <a:defRPr sz="1896" b="1"/>
            </a:lvl5pPr>
            <a:lvl6pPr marL="2708910" indent="0">
              <a:buNone/>
              <a:defRPr sz="1896" b="1"/>
            </a:lvl6pPr>
            <a:lvl7pPr marL="3250692" indent="0">
              <a:buNone/>
              <a:defRPr sz="1896" b="1"/>
            </a:lvl7pPr>
            <a:lvl8pPr marL="3792474" indent="0">
              <a:buNone/>
              <a:defRPr sz="1896" b="1"/>
            </a:lvl8pPr>
            <a:lvl9pPr marL="4334256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171" y="3089593"/>
            <a:ext cx="6112112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4218" y="2073434"/>
            <a:ext cx="6142213" cy="1016158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782" indent="0">
              <a:buNone/>
              <a:defRPr sz="2370" b="1"/>
            </a:lvl2pPr>
            <a:lvl3pPr marL="1083564" indent="0">
              <a:buNone/>
              <a:defRPr sz="2133" b="1"/>
            </a:lvl3pPr>
            <a:lvl4pPr marL="1625346" indent="0">
              <a:buNone/>
              <a:defRPr sz="1896" b="1"/>
            </a:lvl4pPr>
            <a:lvl5pPr marL="2167128" indent="0">
              <a:buNone/>
              <a:defRPr sz="1896" b="1"/>
            </a:lvl5pPr>
            <a:lvl6pPr marL="2708910" indent="0">
              <a:buNone/>
              <a:defRPr sz="1896" b="1"/>
            </a:lvl6pPr>
            <a:lvl7pPr marL="3250692" indent="0">
              <a:buNone/>
              <a:defRPr sz="1896" b="1"/>
            </a:lvl7pPr>
            <a:lvl8pPr marL="3792474" indent="0">
              <a:buNone/>
              <a:defRPr sz="1896" b="1"/>
            </a:lvl8pPr>
            <a:lvl9pPr marL="4334256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4218" y="3089593"/>
            <a:ext cx="6142213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563880"/>
            <a:ext cx="4659803" cy="1973580"/>
          </a:xfrm>
        </p:spPr>
        <p:txBody>
          <a:bodyPr anchor="b"/>
          <a:lstStyle>
            <a:lvl1pPr>
              <a:defRPr sz="3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213" y="1217825"/>
            <a:ext cx="7314218" cy="6010804"/>
          </a:xfrm>
        </p:spPr>
        <p:txBody>
          <a:bodyPr/>
          <a:lstStyle>
            <a:lvl1pPr>
              <a:defRPr sz="3792"/>
            </a:lvl1pPr>
            <a:lvl2pPr>
              <a:defRPr sz="3318"/>
            </a:lvl2pPr>
            <a:lvl3pPr>
              <a:defRPr sz="2844"/>
            </a:lvl3pPr>
            <a:lvl4pPr>
              <a:defRPr sz="2370"/>
            </a:lvl4pPr>
            <a:lvl5pPr>
              <a:defRPr sz="2370"/>
            </a:lvl5pPr>
            <a:lvl6pPr>
              <a:defRPr sz="2370"/>
            </a:lvl6pPr>
            <a:lvl7pPr>
              <a:defRPr sz="2370"/>
            </a:lvl7pPr>
            <a:lvl8pPr>
              <a:defRPr sz="2370"/>
            </a:lvl8pPr>
            <a:lvl9pPr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171" y="2537460"/>
            <a:ext cx="4659803" cy="4700959"/>
          </a:xfrm>
        </p:spPr>
        <p:txBody>
          <a:bodyPr/>
          <a:lstStyle>
            <a:lvl1pPr marL="0" indent="0">
              <a:buNone/>
              <a:defRPr sz="1896"/>
            </a:lvl1pPr>
            <a:lvl2pPr marL="541782" indent="0">
              <a:buNone/>
              <a:defRPr sz="1659"/>
            </a:lvl2pPr>
            <a:lvl3pPr marL="1083564" indent="0">
              <a:buNone/>
              <a:defRPr sz="1422"/>
            </a:lvl3pPr>
            <a:lvl4pPr marL="1625346" indent="0">
              <a:buNone/>
              <a:defRPr sz="1185"/>
            </a:lvl4pPr>
            <a:lvl5pPr marL="2167128" indent="0">
              <a:buNone/>
              <a:defRPr sz="1185"/>
            </a:lvl5pPr>
            <a:lvl6pPr marL="2708910" indent="0">
              <a:buNone/>
              <a:defRPr sz="1185"/>
            </a:lvl6pPr>
            <a:lvl7pPr marL="3250692" indent="0">
              <a:buNone/>
              <a:defRPr sz="1185"/>
            </a:lvl7pPr>
            <a:lvl8pPr marL="3792474" indent="0">
              <a:buNone/>
              <a:defRPr sz="1185"/>
            </a:lvl8pPr>
            <a:lvl9pPr marL="4334256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563880"/>
            <a:ext cx="4659803" cy="1973580"/>
          </a:xfrm>
        </p:spPr>
        <p:txBody>
          <a:bodyPr anchor="b"/>
          <a:lstStyle>
            <a:lvl1pPr>
              <a:defRPr sz="3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2213" y="1217825"/>
            <a:ext cx="7314218" cy="6010804"/>
          </a:xfrm>
        </p:spPr>
        <p:txBody>
          <a:bodyPr anchor="t"/>
          <a:lstStyle>
            <a:lvl1pPr marL="0" indent="0">
              <a:buNone/>
              <a:defRPr sz="3792"/>
            </a:lvl1pPr>
            <a:lvl2pPr marL="541782" indent="0">
              <a:buNone/>
              <a:defRPr sz="3318"/>
            </a:lvl2pPr>
            <a:lvl3pPr marL="1083564" indent="0">
              <a:buNone/>
              <a:defRPr sz="2844"/>
            </a:lvl3pPr>
            <a:lvl4pPr marL="1625346" indent="0">
              <a:buNone/>
              <a:defRPr sz="2370"/>
            </a:lvl4pPr>
            <a:lvl5pPr marL="2167128" indent="0">
              <a:buNone/>
              <a:defRPr sz="2370"/>
            </a:lvl5pPr>
            <a:lvl6pPr marL="2708910" indent="0">
              <a:buNone/>
              <a:defRPr sz="2370"/>
            </a:lvl6pPr>
            <a:lvl7pPr marL="3250692" indent="0">
              <a:buNone/>
              <a:defRPr sz="2370"/>
            </a:lvl7pPr>
            <a:lvl8pPr marL="3792474" indent="0">
              <a:buNone/>
              <a:defRPr sz="2370"/>
            </a:lvl8pPr>
            <a:lvl9pPr marL="4334256" indent="0">
              <a:buNone/>
              <a:defRPr sz="2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171" y="2537460"/>
            <a:ext cx="4659803" cy="4700959"/>
          </a:xfrm>
        </p:spPr>
        <p:txBody>
          <a:bodyPr/>
          <a:lstStyle>
            <a:lvl1pPr marL="0" indent="0">
              <a:buNone/>
              <a:defRPr sz="1896"/>
            </a:lvl1pPr>
            <a:lvl2pPr marL="541782" indent="0">
              <a:buNone/>
              <a:defRPr sz="1659"/>
            </a:lvl2pPr>
            <a:lvl3pPr marL="1083564" indent="0">
              <a:buNone/>
              <a:defRPr sz="1422"/>
            </a:lvl3pPr>
            <a:lvl4pPr marL="1625346" indent="0">
              <a:buNone/>
              <a:defRPr sz="1185"/>
            </a:lvl4pPr>
            <a:lvl5pPr marL="2167128" indent="0">
              <a:buNone/>
              <a:defRPr sz="1185"/>
            </a:lvl5pPr>
            <a:lvl6pPr marL="2708910" indent="0">
              <a:buNone/>
              <a:defRPr sz="1185"/>
            </a:lvl6pPr>
            <a:lvl7pPr marL="3250692" indent="0">
              <a:buNone/>
              <a:defRPr sz="1185"/>
            </a:lvl7pPr>
            <a:lvl8pPr marL="3792474" indent="0">
              <a:buNone/>
              <a:defRPr sz="1185"/>
            </a:lvl8pPr>
            <a:lvl9pPr marL="4334256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3289" y="450321"/>
            <a:ext cx="1246126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89" y="2251604"/>
            <a:ext cx="1246126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3289" y="7839499"/>
            <a:ext cx="3250764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5847" y="7839499"/>
            <a:ext cx="487614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03785" y="7839499"/>
            <a:ext cx="3250764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083564" rtl="0" eaLnBrk="1" latinLnBrk="0" hangingPunct="1">
        <a:lnSpc>
          <a:spcPct val="90000"/>
        </a:lnSpc>
        <a:spcBef>
          <a:spcPct val="0"/>
        </a:spcBef>
        <a:buNone/>
        <a:defRPr sz="52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891" indent="-270891" algn="l" defTabSz="1083564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3318" kern="1200">
          <a:solidFill>
            <a:schemeClr val="tx1"/>
          </a:solidFill>
          <a:latin typeface="+mn-lt"/>
          <a:ea typeface="+mn-ea"/>
          <a:cs typeface="+mn-cs"/>
        </a:defRPr>
      </a:lvl1pPr>
      <a:lvl2pPr marL="812673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354455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3pPr>
      <a:lvl4pPr marL="1896237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9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979801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521583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063365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605147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3564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5346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67128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08910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0692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92474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34256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28" name="Rectangle 527">
            <a:extLst>
              <a:ext uri="{FF2B5EF4-FFF2-40B4-BE49-F238E27FC236}">
                <a16:creationId xmlns:a16="http://schemas.microsoft.com/office/drawing/2014/main" id="{AC1AF8CC-F3E5-314B-8344-6E4DE46339AC}"/>
              </a:ext>
            </a:extLst>
          </p:cNvPr>
          <p:cNvSpPr/>
          <p:nvPr/>
        </p:nvSpPr>
        <p:spPr>
          <a:xfrm>
            <a:off x="261951" y="8082257"/>
            <a:ext cx="26741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Contains </a:t>
            </a:r>
            <a:r>
              <a:rPr lang="en-US" sz="1500" dirty="0">
                <a:solidFill>
                  <a:srgbClr val="000000"/>
                </a:solidFill>
                <a:highlight>
                  <a:srgbClr val="F3DA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time-invariant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tools</a:t>
            </a:r>
          </a:p>
        </p:txBody>
      </p:sp>
      <p:sp>
        <p:nvSpPr>
          <p:cNvPr id="216" name="Right Triangle 215">
            <a:extLst>
              <a:ext uri="{FF2B5EF4-FFF2-40B4-BE49-F238E27FC236}">
                <a16:creationId xmlns:a16="http://schemas.microsoft.com/office/drawing/2014/main" id="{C3CE70FC-D6F8-6E4C-BEF0-12CA04C5623F}"/>
              </a:ext>
            </a:extLst>
          </p:cNvPr>
          <p:cNvSpPr/>
          <p:nvPr/>
        </p:nvSpPr>
        <p:spPr>
          <a:xfrm rot="10800000">
            <a:off x="59069" y="8141489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7264C46-F77B-A44F-BDD9-C91237E7F5C4}"/>
              </a:ext>
            </a:extLst>
          </p:cNvPr>
          <p:cNvCxnSpPr>
            <a:cxnSpLocks/>
          </p:cNvCxnSpPr>
          <p:nvPr/>
        </p:nvCxnSpPr>
        <p:spPr>
          <a:xfrm>
            <a:off x="1514097" y="2039400"/>
            <a:ext cx="1281150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B9B2333B-214F-244F-A6CA-09401B8B1651}"/>
              </a:ext>
            </a:extLst>
          </p:cNvPr>
          <p:cNvGrpSpPr/>
          <p:nvPr/>
        </p:nvGrpSpPr>
        <p:grpSpPr>
          <a:xfrm>
            <a:off x="11944334" y="215038"/>
            <a:ext cx="1569652" cy="1399444"/>
            <a:chOff x="9672314" y="283535"/>
            <a:chExt cx="1569652" cy="1399444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4D4399F-0D2A-834D-8EBE-3ECA9CEF938A}"/>
                </a:ext>
              </a:extLst>
            </p:cNvPr>
            <p:cNvGrpSpPr/>
            <p:nvPr/>
          </p:nvGrpSpPr>
          <p:grpSpPr>
            <a:xfrm rot="10800000">
              <a:off x="10105114" y="283535"/>
              <a:ext cx="704052" cy="566879"/>
              <a:chOff x="4504242" y="3822939"/>
              <a:chExt cx="3372797" cy="2715663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6E2F2FBC-C9DF-B241-8715-1706AE1B8ED6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1F77B3AB-B30B-E54D-B5FD-C76FE1FF9C66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1E7A585F-8999-B845-95C6-D1159B336E09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Triangle 326">
                <a:extLst>
                  <a:ext uri="{FF2B5EF4-FFF2-40B4-BE49-F238E27FC236}">
                    <a16:creationId xmlns:a16="http://schemas.microsoft.com/office/drawing/2014/main" id="{420D3B19-33F1-514C-BAAE-711CA20489A2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80246B7-6A09-B743-B38D-2906E9534902}"/>
                </a:ext>
              </a:extLst>
            </p:cNvPr>
            <p:cNvSpPr/>
            <p:nvPr/>
          </p:nvSpPr>
          <p:spPr>
            <a:xfrm>
              <a:off x="9673862" y="936482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5169141-C386-5C42-BC0B-D7A350C719C0}"/>
                </a:ext>
              </a:extLst>
            </p:cNvPr>
            <p:cNvSpPr txBox="1"/>
            <p:nvPr/>
          </p:nvSpPr>
          <p:spPr>
            <a:xfrm>
              <a:off x="9672314" y="970321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11444F4-6A51-514A-84B7-EB9A5E67F033}"/>
              </a:ext>
            </a:extLst>
          </p:cNvPr>
          <p:cNvGrpSpPr/>
          <p:nvPr/>
        </p:nvGrpSpPr>
        <p:grpSpPr>
          <a:xfrm>
            <a:off x="1532002" y="170747"/>
            <a:ext cx="3453145" cy="1482281"/>
            <a:chOff x="706634" y="200700"/>
            <a:chExt cx="3453145" cy="148228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0E558D3-09DE-634D-8773-A8D6FF789FFB}"/>
                </a:ext>
              </a:extLst>
            </p:cNvPr>
            <p:cNvGrpSpPr/>
            <p:nvPr/>
          </p:nvGrpSpPr>
          <p:grpSpPr>
            <a:xfrm>
              <a:off x="2769230" y="301027"/>
              <a:ext cx="515278" cy="413072"/>
              <a:chOff x="2605745" y="1666710"/>
              <a:chExt cx="713112" cy="571665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BD761E78-99F7-5843-B7EE-BA7F90FB2BB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E2278B2-839D-3E47-9120-13D3AD30369C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552BF3D-EA06-5C47-A0C4-464C693982B2}"/>
                </a:ext>
              </a:extLst>
            </p:cNvPr>
            <p:cNvGrpSpPr/>
            <p:nvPr/>
          </p:nvGrpSpPr>
          <p:grpSpPr>
            <a:xfrm rot="16200000">
              <a:off x="1158153" y="250153"/>
              <a:ext cx="595897" cy="496992"/>
              <a:chOff x="3262314" y="3425293"/>
              <a:chExt cx="2298808" cy="1984926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A93D4D66-5F68-9A4F-B88B-FFEC35F12697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2A2EB121-E803-0741-87DD-CD6BD12D123D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9EAAC2A-E4F0-564A-9195-6333852CEC97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754422D-74F5-A64A-82B8-2BE93F068744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916C2C21-E108-5C4E-BD7D-558DFC797231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A44C4D6-8308-234A-9914-7C479525B503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Left Brace 348">
                <a:extLst>
                  <a:ext uri="{FF2B5EF4-FFF2-40B4-BE49-F238E27FC236}">
                    <a16:creationId xmlns:a16="http://schemas.microsoft.com/office/drawing/2014/main" id="{25808C9F-1EE8-DA4D-BE70-FDCDCA305DB6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29DB703-5FA1-0D4B-A046-0504119D3B79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79A7D6A-8218-9B4B-8D38-F48E76DE71AD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8445CE6-E194-3D40-838A-21209E4B1E19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347A87-8DA8-4B4C-B712-66D32F7C5017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D75F83D-8917-BD4B-BCD5-774CCAEE7A41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793C0C0-6B59-8B48-8937-55031145A09C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65BC8F0-BE01-1C4B-BB0B-640C53CBDDB2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11A14CF-30C6-914A-A29C-62F8542CBF43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B831E834-F208-274C-B04F-266816905EB9}"/>
                </a:ext>
              </a:extLst>
            </p:cNvPr>
            <p:cNvSpPr/>
            <p:nvPr/>
          </p:nvSpPr>
          <p:spPr>
            <a:xfrm>
              <a:off x="706634" y="936484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9C7AF8-5E35-244A-830C-037A55BC0D15}"/>
                </a:ext>
              </a:extLst>
            </p:cNvPr>
            <p:cNvSpPr/>
            <p:nvPr/>
          </p:nvSpPr>
          <p:spPr>
            <a:xfrm>
              <a:off x="2705729" y="936484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7D46615-9208-A44A-856C-086AA8DB5A8F}"/>
                </a:ext>
              </a:extLst>
            </p:cNvPr>
            <p:cNvSpPr txBox="1"/>
            <p:nvPr/>
          </p:nvSpPr>
          <p:spPr>
            <a:xfrm>
              <a:off x="706634" y="971206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90E6C50-9FE3-1C48-9EF3-FEE3CCEC3D94}"/>
                </a:ext>
              </a:extLst>
            </p:cNvPr>
            <p:cNvSpPr txBox="1"/>
            <p:nvPr/>
          </p:nvSpPr>
          <p:spPr>
            <a:xfrm>
              <a:off x="2705729" y="1104315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6461B-6AD1-DA4E-B467-2ECC0B6E79F0}"/>
                </a:ext>
              </a:extLst>
            </p:cNvPr>
            <p:cNvGrpSpPr/>
            <p:nvPr/>
          </p:nvGrpSpPr>
          <p:grpSpPr>
            <a:xfrm>
              <a:off x="3347400" y="351963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C4EE512F-ABC9-F042-9A38-4399365BCF77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C1E19E2F-D6F9-F440-92A6-93700B6F5665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B9F77C64-56FF-844A-9750-ECF9B135380D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956AE17-98D9-8442-AFC4-367644696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6B16CAA-7459-3A49-A45B-D454EF344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C31A7279-9D64-8D46-9E27-B0731CBEE044}"/>
                </a:ext>
              </a:extLst>
            </p:cNvPr>
            <p:cNvCxnSpPr/>
            <p:nvPr/>
          </p:nvCxnSpPr>
          <p:spPr>
            <a:xfrm>
              <a:off x="2205568" y="1309730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B2BDB945-2E4D-CE45-9AC5-D25518C828A7}"/>
                </a:ext>
              </a:extLst>
            </p:cNvPr>
            <p:cNvCxnSpPr/>
            <p:nvPr/>
          </p:nvCxnSpPr>
          <p:spPr>
            <a:xfrm>
              <a:off x="387477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4A4E233-F38B-744A-BDAC-6EA13F3E6B35}"/>
              </a:ext>
            </a:extLst>
          </p:cNvPr>
          <p:cNvGrpSpPr/>
          <p:nvPr/>
        </p:nvGrpSpPr>
        <p:grpSpPr>
          <a:xfrm>
            <a:off x="6106676" y="294664"/>
            <a:ext cx="1647166" cy="1344101"/>
            <a:chOff x="6184233" y="338880"/>
            <a:chExt cx="1647166" cy="1344101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FF4DD0F-7100-D340-9856-2BEDD98195FD}"/>
                </a:ext>
              </a:extLst>
            </p:cNvPr>
            <p:cNvSpPr/>
            <p:nvPr/>
          </p:nvSpPr>
          <p:spPr>
            <a:xfrm>
              <a:off x="6184234" y="936484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E7E49F8-5980-9B4B-A455-CEF6E42F673C}"/>
                </a:ext>
              </a:extLst>
            </p:cNvPr>
            <p:cNvSpPr txBox="1"/>
            <p:nvPr/>
          </p:nvSpPr>
          <p:spPr>
            <a:xfrm>
              <a:off x="6184233" y="971207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3D3112D0-7219-DA49-A03C-41AAE25E327A}"/>
                    </a:ext>
                  </a:extLst>
                </p:cNvPr>
                <p:cNvSpPr txBox="1"/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00D1DB0-C43F-6A48-A188-D6E82368E03C}"/>
                </a:ext>
              </a:extLst>
            </p:cNvPr>
            <p:cNvCxnSpPr/>
            <p:nvPr/>
          </p:nvCxnSpPr>
          <p:spPr>
            <a:xfrm>
              <a:off x="754639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765B3F4-C94C-4C4B-851C-264F5FD4911F}"/>
              </a:ext>
            </a:extLst>
          </p:cNvPr>
          <p:cNvGrpSpPr/>
          <p:nvPr/>
        </p:nvGrpSpPr>
        <p:grpSpPr>
          <a:xfrm>
            <a:off x="9461438" y="403281"/>
            <a:ext cx="1572215" cy="1249738"/>
            <a:chOff x="7980178" y="433243"/>
            <a:chExt cx="1572215" cy="1249738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CB8FBEA-122A-FE40-A914-9A00BE82F4EE}"/>
                </a:ext>
              </a:extLst>
            </p:cNvPr>
            <p:cNvSpPr/>
            <p:nvPr/>
          </p:nvSpPr>
          <p:spPr>
            <a:xfrm>
              <a:off x="7980178" y="936484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297F3F69-2D10-0B48-8ED9-B810C3222929}"/>
                </a:ext>
              </a:extLst>
            </p:cNvPr>
            <p:cNvSpPr txBox="1"/>
            <p:nvPr/>
          </p:nvSpPr>
          <p:spPr>
            <a:xfrm>
              <a:off x="7980178" y="986566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1F985FA3-D14B-B548-B0CC-D253884CBDE1}"/>
                </a:ext>
              </a:extLst>
            </p:cNvPr>
            <p:cNvCxnSpPr/>
            <p:nvPr/>
          </p:nvCxnSpPr>
          <p:spPr>
            <a:xfrm>
              <a:off x="9267386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E06D0C-9A5A-F84F-98B2-DE80A02D200F}"/>
                </a:ext>
              </a:extLst>
            </p:cNvPr>
            <p:cNvGrpSpPr/>
            <p:nvPr/>
          </p:nvGrpSpPr>
          <p:grpSpPr>
            <a:xfrm>
              <a:off x="8273425" y="433243"/>
              <a:ext cx="700714" cy="269395"/>
              <a:chOff x="7552860" y="2683060"/>
              <a:chExt cx="700714" cy="269395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080D49D-072F-794B-984A-CEE5BAC8F830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Right Arrow 370">
                <a:extLst>
                  <a:ext uri="{FF2B5EF4-FFF2-40B4-BE49-F238E27FC236}">
                    <a16:creationId xmlns:a16="http://schemas.microsoft.com/office/drawing/2014/main" id="{AFAF8285-CF1E-634F-9FDA-5B98DBECA0C4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ight Arrow 371">
                <a:extLst>
                  <a:ext uri="{FF2B5EF4-FFF2-40B4-BE49-F238E27FC236}">
                    <a16:creationId xmlns:a16="http://schemas.microsoft.com/office/drawing/2014/main" id="{1FE82068-FA4F-2647-B357-8072788C544E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0949B-A55F-B345-87B3-1D483890DC4A}"/>
              </a:ext>
            </a:extLst>
          </p:cNvPr>
          <p:cNvGrpSpPr/>
          <p:nvPr/>
        </p:nvGrpSpPr>
        <p:grpSpPr>
          <a:xfrm>
            <a:off x="1469168" y="2222840"/>
            <a:ext cx="1595573" cy="569310"/>
            <a:chOff x="1723247" y="2213603"/>
            <a:chExt cx="1595573" cy="56931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99F6BB1-F904-9942-B84F-85CCB6AFDEE4}"/>
                </a:ext>
              </a:extLst>
            </p:cNvPr>
            <p:cNvSpPr/>
            <p:nvPr/>
          </p:nvSpPr>
          <p:spPr>
            <a:xfrm>
              <a:off x="1787650" y="2213603"/>
              <a:ext cx="1443856" cy="567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0DF0233-2A54-AA4A-8494-87C617C66DE4}"/>
                </a:ext>
              </a:extLst>
            </p:cNvPr>
            <p:cNvSpPr/>
            <p:nvPr/>
          </p:nvSpPr>
          <p:spPr>
            <a:xfrm>
              <a:off x="1723247" y="2228915"/>
              <a:ext cx="159557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data: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A001989-047B-954E-BD9E-E1BC4A4946CC}"/>
              </a:ext>
            </a:extLst>
          </p:cNvPr>
          <p:cNvCxnSpPr>
            <a:cxnSpLocks/>
          </p:cNvCxnSpPr>
          <p:nvPr/>
        </p:nvCxnSpPr>
        <p:spPr>
          <a:xfrm>
            <a:off x="2977427" y="2537408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3D13B03-583D-8E40-B812-C0AB0DEA4390}"/>
              </a:ext>
            </a:extLst>
          </p:cNvPr>
          <p:cNvGrpSpPr/>
          <p:nvPr/>
        </p:nvGrpSpPr>
        <p:grpSpPr>
          <a:xfrm>
            <a:off x="7065488" y="2219416"/>
            <a:ext cx="1297807" cy="558924"/>
            <a:chOff x="7257198" y="2210179"/>
            <a:chExt cx="1297807" cy="558924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FE0CF4C-295B-2E43-9766-B28F7BC93C0C}"/>
                </a:ext>
              </a:extLst>
            </p:cNvPr>
            <p:cNvSpPr/>
            <p:nvPr/>
          </p:nvSpPr>
          <p:spPr>
            <a:xfrm>
              <a:off x="7257198" y="2210179"/>
              <a:ext cx="1297807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3202299-2CF8-4B42-8B8A-559C924C3570}"/>
                </a:ext>
              </a:extLst>
            </p:cNvPr>
            <p:cNvSpPr/>
            <p:nvPr/>
          </p:nvSpPr>
          <p:spPr>
            <a:xfrm>
              <a:off x="7326677" y="2215105"/>
              <a:ext cx="11588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simulation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3B33557-23AE-174E-8994-0C4194622352}"/>
              </a:ext>
            </a:extLst>
          </p:cNvPr>
          <p:cNvCxnSpPr>
            <a:cxnSpLocks/>
            <a:stCxn id="384" idx="3"/>
            <a:endCxn id="387" idx="1"/>
          </p:cNvCxnSpPr>
          <p:nvPr/>
        </p:nvCxnSpPr>
        <p:spPr>
          <a:xfrm flipV="1">
            <a:off x="8363288" y="2493913"/>
            <a:ext cx="919656" cy="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478EFC1-DB7E-F941-AEF3-1BFAFF2A533F}"/>
              </a:ext>
            </a:extLst>
          </p:cNvPr>
          <p:cNvCxnSpPr>
            <a:cxnSpLocks/>
            <a:stCxn id="387" idx="3"/>
            <a:endCxn id="196" idx="1"/>
          </p:cNvCxnSpPr>
          <p:nvPr/>
        </p:nvCxnSpPr>
        <p:spPr>
          <a:xfrm flipV="1">
            <a:off x="10907353" y="2488292"/>
            <a:ext cx="906391" cy="5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3FB7DE-1C96-BB49-859D-2165FB0A5833}"/>
              </a:ext>
            </a:extLst>
          </p:cNvPr>
          <p:cNvGrpSpPr/>
          <p:nvPr/>
        </p:nvGrpSpPr>
        <p:grpSpPr>
          <a:xfrm>
            <a:off x="3258236" y="2230433"/>
            <a:ext cx="1795913" cy="553997"/>
            <a:chOff x="3485917" y="2214628"/>
            <a:chExt cx="1795913" cy="389111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EE1210-26F0-D241-92A1-6EBF833CFD26}"/>
                </a:ext>
              </a:extLst>
            </p:cNvPr>
            <p:cNvSpPr/>
            <p:nvPr/>
          </p:nvSpPr>
          <p:spPr>
            <a:xfrm>
              <a:off x="3528389" y="2215080"/>
              <a:ext cx="1681578" cy="388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E2C8EE4-2741-464A-9E03-6645FCF65F62}"/>
                </a:ext>
              </a:extLst>
            </p:cNvPr>
            <p:cNvSpPr/>
            <p:nvPr/>
          </p:nvSpPr>
          <p:spPr>
            <a:xfrm>
              <a:off x="3485917" y="2290833"/>
              <a:ext cx="1795913" cy="226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</p:txBody>
        </p:sp>
        <p:sp>
          <p:nvSpPr>
            <p:cNvPr id="392" name="Right Triangle 391">
              <a:extLst>
                <a:ext uri="{FF2B5EF4-FFF2-40B4-BE49-F238E27FC236}">
                  <a16:creationId xmlns:a16="http://schemas.microsoft.com/office/drawing/2014/main" id="{FEF86BF4-6759-7443-8997-FF1C6D1AC893}"/>
                </a:ext>
              </a:extLst>
            </p:cNvPr>
            <p:cNvSpPr/>
            <p:nvPr/>
          </p:nvSpPr>
          <p:spPr>
            <a:xfrm rot="10800000">
              <a:off x="4988947" y="2214628"/>
              <a:ext cx="220415" cy="183176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2B473E-8248-7C4A-A975-B6BDFEEE93A6}"/>
              </a:ext>
            </a:extLst>
          </p:cNvPr>
          <p:cNvGrpSpPr/>
          <p:nvPr/>
        </p:nvGrpSpPr>
        <p:grpSpPr>
          <a:xfrm>
            <a:off x="9282951" y="2205661"/>
            <a:ext cx="1626573" cy="587959"/>
            <a:chOff x="9509472" y="2196417"/>
            <a:chExt cx="1626573" cy="587959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C4E645D9-7895-7640-86FD-2B407A933B46}"/>
                </a:ext>
              </a:extLst>
            </p:cNvPr>
            <p:cNvSpPr/>
            <p:nvPr/>
          </p:nvSpPr>
          <p:spPr>
            <a:xfrm>
              <a:off x="9509472" y="2205161"/>
              <a:ext cx="1624402" cy="559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DBC93CF1-0B1E-CC48-9002-9493BAFA8CF7}"/>
                </a:ext>
              </a:extLst>
            </p:cNvPr>
            <p:cNvSpPr/>
            <p:nvPr/>
          </p:nvSpPr>
          <p:spPr>
            <a:xfrm>
              <a:off x="9509473" y="2230378"/>
              <a:ext cx="162440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 transformations:</a:t>
              </a:r>
            </a:p>
          </p:txBody>
        </p:sp>
        <p:sp>
          <p:nvSpPr>
            <p:cNvPr id="405" name="Right Triangle 404">
              <a:extLst>
                <a:ext uri="{FF2B5EF4-FFF2-40B4-BE49-F238E27FC236}">
                  <a16:creationId xmlns:a16="http://schemas.microsoft.com/office/drawing/2014/main" id="{6B8B5CE9-CE24-974C-A1A2-2E067A8D9CB1}"/>
                </a:ext>
              </a:extLst>
            </p:cNvPr>
            <p:cNvSpPr/>
            <p:nvPr/>
          </p:nvSpPr>
          <p:spPr>
            <a:xfrm rot="10800000">
              <a:off x="10915630" y="2196417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910A716-2837-994A-AF9A-98E498B4A477}"/>
              </a:ext>
            </a:extLst>
          </p:cNvPr>
          <p:cNvSpPr/>
          <p:nvPr/>
        </p:nvSpPr>
        <p:spPr>
          <a:xfrm>
            <a:off x="8273549" y="7620879"/>
            <a:ext cx="23520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rPr>
              <a:t>fortify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b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convert to our standard aggregate view</a:t>
            </a: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5AFE7441-E08C-1C4E-9C68-AD67B2950D2E}"/>
              </a:ext>
            </a:extLst>
          </p:cNvPr>
          <p:cNvCxnSpPr>
            <a:cxnSpLocks/>
          </p:cNvCxnSpPr>
          <p:nvPr/>
        </p:nvCxnSpPr>
        <p:spPr>
          <a:xfrm flipH="1" flipV="1">
            <a:off x="8768198" y="6871984"/>
            <a:ext cx="101184" cy="14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D0622E9-EA1B-0C49-9640-E3E7AFF56494}"/>
              </a:ext>
            </a:extLst>
          </p:cNvPr>
          <p:cNvCxnSpPr>
            <a:cxnSpLocks/>
          </p:cNvCxnSpPr>
          <p:nvPr/>
        </p:nvCxnSpPr>
        <p:spPr>
          <a:xfrm flipH="1" flipV="1">
            <a:off x="8771380" y="6873550"/>
            <a:ext cx="1310569" cy="13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AF341EF7-8D47-FF45-90B1-6C6F7B926C0F}"/>
              </a:ext>
            </a:extLst>
          </p:cNvPr>
          <p:cNvGrpSpPr/>
          <p:nvPr/>
        </p:nvGrpSpPr>
        <p:grpSpPr>
          <a:xfrm>
            <a:off x="5038704" y="1647730"/>
            <a:ext cx="1709427" cy="369332"/>
            <a:chOff x="5559364" y="1760763"/>
            <a:chExt cx="1709427" cy="369332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8E53258-341B-6E4D-BB9E-155D1B14C728}"/>
                </a:ext>
              </a:extLst>
            </p:cNvPr>
            <p:cNvSpPr/>
            <p:nvPr/>
          </p:nvSpPr>
          <p:spPr>
            <a:xfrm>
              <a:off x="5559364" y="1787339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8A0EA919-9C67-8444-8BDB-275E6874C692}"/>
                </a:ext>
              </a:extLst>
            </p:cNvPr>
            <p:cNvSpPr txBox="1"/>
            <p:nvPr/>
          </p:nvSpPr>
          <p:spPr>
            <a:xfrm>
              <a:off x="5829556" y="176076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</a:t>
              </a: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C2CA742-6DA6-C84F-82A4-B90F956246B3}"/>
              </a:ext>
            </a:extLst>
          </p:cNvPr>
          <p:cNvGrpSpPr/>
          <p:nvPr/>
        </p:nvGrpSpPr>
        <p:grpSpPr>
          <a:xfrm>
            <a:off x="6821705" y="1652859"/>
            <a:ext cx="1709427" cy="369332"/>
            <a:chOff x="7342365" y="1765892"/>
            <a:chExt cx="1709427" cy="369332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75DA68F-32F0-9949-8BAB-98997A63A191}"/>
                </a:ext>
              </a:extLst>
            </p:cNvPr>
            <p:cNvSpPr/>
            <p:nvPr/>
          </p:nvSpPr>
          <p:spPr>
            <a:xfrm>
              <a:off x="7342365" y="1792468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AEF3C4C-1ECD-4A42-9DE9-6BCF05CDB1E6}"/>
                </a:ext>
              </a:extLst>
            </p:cNvPr>
            <p:cNvSpPr txBox="1"/>
            <p:nvPr/>
          </p:nvSpPr>
          <p:spPr>
            <a:xfrm>
              <a:off x="7581169" y="1765892"/>
              <a:ext cx="1231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3C4EAE-32AC-AF4F-9D88-8E2051060F2E}"/>
              </a:ext>
            </a:extLst>
          </p:cNvPr>
          <p:cNvGrpSpPr/>
          <p:nvPr/>
        </p:nvGrpSpPr>
        <p:grpSpPr>
          <a:xfrm>
            <a:off x="5172805" y="6830061"/>
            <a:ext cx="1297807" cy="646332"/>
            <a:chOff x="5706092" y="3828689"/>
            <a:chExt cx="1297807" cy="646332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75EE08B-962D-DA4E-A4BC-E4984858FB2A}"/>
                </a:ext>
              </a:extLst>
            </p:cNvPr>
            <p:cNvSpPr/>
            <p:nvPr/>
          </p:nvSpPr>
          <p:spPr>
            <a:xfrm>
              <a:off x="5706092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2F49395-2BFD-C243-B715-D331C5A32E63}"/>
                </a:ext>
              </a:extLst>
            </p:cNvPr>
            <p:cNvSpPr/>
            <p:nvPr/>
          </p:nvSpPr>
          <p:spPr>
            <a:xfrm>
              <a:off x="5730814" y="3874918"/>
              <a:ext cx="126442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modeling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CEB288-140A-1B42-A93C-31D1796950BA}"/>
              </a:ext>
            </a:extLst>
          </p:cNvPr>
          <p:cNvGrpSpPr/>
          <p:nvPr/>
        </p:nvGrpSpPr>
        <p:grpSpPr>
          <a:xfrm>
            <a:off x="6976784" y="6830061"/>
            <a:ext cx="1470623" cy="634790"/>
            <a:chOff x="7271579" y="5806496"/>
            <a:chExt cx="1470623" cy="63479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3681496-AC98-6E47-AF20-A5B9BBAA1003}"/>
                </a:ext>
              </a:extLst>
            </p:cNvPr>
            <p:cNvSpPr/>
            <p:nvPr/>
          </p:nvSpPr>
          <p:spPr>
            <a:xfrm>
              <a:off x="7272988" y="5806496"/>
              <a:ext cx="1469214" cy="634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10493AAC-A723-1745-9B6A-795840D62630}"/>
                </a:ext>
              </a:extLst>
            </p:cNvPr>
            <p:cNvSpPr/>
            <p:nvPr/>
          </p:nvSpPr>
          <p:spPr>
            <a:xfrm>
              <a:off x="7271579" y="5852725"/>
              <a:ext cx="14706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simulation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4658CA5F-5CA5-DE47-9BF7-5F6C09AC8686}"/>
              </a:ext>
            </a:extLst>
          </p:cNvPr>
          <p:cNvCxnSpPr>
            <a:cxnSpLocks/>
            <a:endCxn id="418" idx="1"/>
          </p:cNvCxnSpPr>
          <p:nvPr/>
        </p:nvCxnSpPr>
        <p:spPr>
          <a:xfrm flipV="1">
            <a:off x="6410715" y="7153289"/>
            <a:ext cx="566069" cy="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7A15C-50BF-AF4E-A4C9-664829AA9D1C}"/>
              </a:ext>
            </a:extLst>
          </p:cNvPr>
          <p:cNvGrpSpPr/>
          <p:nvPr/>
        </p:nvGrpSpPr>
        <p:grpSpPr>
          <a:xfrm>
            <a:off x="59065" y="2222840"/>
            <a:ext cx="1170836" cy="567168"/>
            <a:chOff x="143171" y="2213603"/>
            <a:chExt cx="1297807" cy="567168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6547780-B330-8440-8AB5-0450DADEA384}"/>
                </a:ext>
              </a:extLst>
            </p:cNvPr>
            <p:cNvSpPr/>
            <p:nvPr/>
          </p:nvSpPr>
          <p:spPr>
            <a:xfrm>
              <a:off x="143171" y="2213603"/>
              <a:ext cx="1297807" cy="567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24215B4-6F87-2444-904A-0DA45C11EC6E}"/>
                </a:ext>
              </a:extLst>
            </p:cNvPr>
            <p:cNvSpPr/>
            <p:nvPr/>
          </p:nvSpPr>
          <p:spPr>
            <a:xfrm>
              <a:off x="167121" y="2342341"/>
              <a:ext cx="12644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Raw Data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3B7D5FB-6209-344A-951F-1549199070A8}"/>
              </a:ext>
            </a:extLst>
          </p:cNvPr>
          <p:cNvCxnSpPr>
            <a:cxnSpLocks/>
          </p:cNvCxnSpPr>
          <p:nvPr/>
        </p:nvCxnSpPr>
        <p:spPr>
          <a:xfrm>
            <a:off x="1229097" y="2537408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E5F707-6D25-2C4D-B66F-AB261E708692}"/>
              </a:ext>
            </a:extLst>
          </p:cNvPr>
          <p:cNvSpPr txBox="1"/>
          <p:nvPr/>
        </p:nvSpPr>
        <p:spPr>
          <a:xfrm>
            <a:off x="1082332" y="2930796"/>
            <a:ext cx="2369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rPr>
              <a:t>agents_to_aggregate</a:t>
            </a:r>
            <a:endParaRPr lang="en-US" sz="15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5B4BAF-5E49-2245-A9F7-793C78F53207}"/>
              </a:ext>
            </a:extLst>
          </p:cNvPr>
          <p:cNvGrpSpPr/>
          <p:nvPr/>
        </p:nvGrpSpPr>
        <p:grpSpPr>
          <a:xfrm>
            <a:off x="3111259" y="4189086"/>
            <a:ext cx="2089867" cy="823775"/>
            <a:chOff x="3322329" y="4248592"/>
            <a:chExt cx="2089867" cy="823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731D4-0BDD-F543-A4E4-BE93F08BD4B6}"/>
                </a:ext>
              </a:extLst>
            </p:cNvPr>
            <p:cNvSpPr txBox="1"/>
            <p:nvPr/>
          </p:nvSpPr>
          <p:spPr>
            <a:xfrm flipH="1">
              <a:off x="3322329" y="4248592"/>
              <a:ext cx="20898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 </a:t>
              </a: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15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F6F9E0-A3E7-6841-847D-56E5DA91757C}"/>
                </a:ext>
              </a:extLst>
            </p:cNvPr>
            <p:cNvSpPr/>
            <p:nvPr/>
          </p:nvSpPr>
          <p:spPr>
            <a:xfrm>
              <a:off x="3578465" y="4749202"/>
              <a:ext cx="157759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general visuals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4A396-F132-064F-B4A9-C1FAD43EF100}"/>
              </a:ext>
            </a:extLst>
          </p:cNvPr>
          <p:cNvGrpSpPr/>
          <p:nvPr/>
        </p:nvGrpSpPr>
        <p:grpSpPr>
          <a:xfrm>
            <a:off x="3258228" y="3340021"/>
            <a:ext cx="1795914" cy="599474"/>
            <a:chOff x="3469305" y="3399534"/>
            <a:chExt cx="1795914" cy="599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D5EDB0-9252-B145-ACA8-A9FED7C4495D}"/>
                </a:ext>
              </a:extLst>
            </p:cNvPr>
            <p:cNvSpPr txBox="1"/>
            <p:nvPr/>
          </p:nvSpPr>
          <p:spPr>
            <a:xfrm>
              <a:off x="3469306" y="3399534"/>
              <a:ext cx="17959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15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AA628-AAFA-504F-81EC-05151E2724D8}"/>
                </a:ext>
              </a:extLst>
            </p:cNvPr>
            <p:cNvSpPr/>
            <p:nvPr/>
          </p:nvSpPr>
          <p:spPr>
            <a:xfrm>
              <a:off x="3469305" y="3675843"/>
              <a:ext cx="17959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group exploration</a:t>
              </a:r>
              <a:endParaRPr lang="en-US" sz="1500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334D11-CF0A-0743-9176-FDC581D9C118}"/>
              </a:ext>
            </a:extLst>
          </p:cNvPr>
          <p:cNvSpPr/>
          <p:nvPr/>
        </p:nvSpPr>
        <p:spPr>
          <a:xfrm>
            <a:off x="1355267" y="3208117"/>
            <a:ext cx="18233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transforming agents to aggregate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346E76-35AC-A34C-8116-26D259A63506}"/>
              </a:ext>
            </a:extLst>
          </p:cNvPr>
          <p:cNvSpPr/>
          <p:nvPr/>
        </p:nvSpPr>
        <p:spPr>
          <a:xfrm>
            <a:off x="4848622" y="7482490"/>
            <a:ext cx="18902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-or- </a:t>
            </a:r>
            <a:b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applications of a </a:t>
            </a:r>
          </a:p>
          <a:p>
            <a:pPr algn="ctr"/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pre-built model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5C777D-7F2B-0E47-8C2B-6DA7C3245B4B}"/>
              </a:ext>
            </a:extLst>
          </p:cNvPr>
          <p:cNvSpPr/>
          <p:nvPr/>
        </p:nvSpPr>
        <p:spPr>
          <a:xfrm>
            <a:off x="6733859" y="3834515"/>
            <a:ext cx="1961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Discrete approx. of ODE state models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6378D3-F1AD-5E47-A324-0412A6BFA9BC}"/>
              </a:ext>
            </a:extLst>
          </p:cNvPr>
          <p:cNvSpPr txBox="1"/>
          <p:nvPr/>
        </p:nvSpPr>
        <p:spPr>
          <a:xfrm flipH="1">
            <a:off x="6508370" y="2870664"/>
            <a:ext cx="2412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simulate_agents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-or- </a:t>
            </a:r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simulate_SIR_agents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		 +</a:t>
            </a:r>
            <a:r>
              <a:rPr lang="en-US" sz="1500" dirty="0">
                <a:solidFill>
                  <a:srgbClr val="000000"/>
                </a:solidFill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agents_to_aggregate</a:t>
            </a:r>
            <a:endParaRPr lang="en-US" sz="1500" dirty="0">
              <a:solidFill>
                <a:srgbClr val="000000"/>
              </a:solidFill>
              <a:highlight>
                <a:srgbClr val="C7E2FF"/>
              </a:highlight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D890829-320A-F74C-B355-E13767C8D613}"/>
              </a:ext>
            </a:extLst>
          </p:cNvPr>
          <p:cNvGrpSpPr/>
          <p:nvPr/>
        </p:nvGrpSpPr>
        <p:grpSpPr>
          <a:xfrm>
            <a:off x="8861144" y="2865738"/>
            <a:ext cx="2470172" cy="830359"/>
            <a:chOff x="8879315" y="3076824"/>
            <a:chExt cx="2470172" cy="83035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1EC422-E45D-DD46-9A45-EDFB88BBD07A}"/>
                </a:ext>
              </a:extLst>
            </p:cNvPr>
            <p:cNvSpPr txBox="1"/>
            <p:nvPr/>
          </p:nvSpPr>
          <p:spPr>
            <a:xfrm>
              <a:off x="8879315" y="3076824"/>
              <a:ext cx="247017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B6CBBBA-324A-4D44-BE08-193F01049E23}"/>
                </a:ext>
              </a:extLst>
            </p:cNvPr>
            <p:cNvSpPr/>
            <p:nvPr/>
          </p:nvSpPr>
          <p:spPr>
            <a:xfrm>
              <a:off x="9355131" y="3353185"/>
              <a:ext cx="152349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E28CA51-CA33-4440-950E-16C52E321090}"/>
              </a:ext>
            </a:extLst>
          </p:cNvPr>
          <p:cNvGrpSpPr/>
          <p:nvPr/>
        </p:nvGrpSpPr>
        <p:grpSpPr>
          <a:xfrm>
            <a:off x="8330027" y="4291083"/>
            <a:ext cx="3532406" cy="1303951"/>
            <a:chOff x="8348198" y="4502169"/>
            <a:chExt cx="3532406" cy="130395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6EE4AEF-C0BD-994E-9CC4-7505FB2BD3E5}"/>
                </a:ext>
              </a:extLst>
            </p:cNvPr>
            <p:cNvSpPr txBox="1"/>
            <p:nvPr/>
          </p:nvSpPr>
          <p:spPr>
            <a:xfrm>
              <a:off x="8348198" y="4502169"/>
              <a:ext cx="3532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++  </a:t>
              </a:r>
            </a:p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+ </a:t>
              </a: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1500" dirty="0"/>
            </a:p>
            <a:p>
              <a:endParaRPr lang="en-US" sz="15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D324E83-8821-E040-9965-7F1C1B1E6A28}"/>
                </a:ext>
              </a:extLst>
            </p:cNvPr>
            <p:cNvSpPr/>
            <p:nvPr/>
          </p:nvSpPr>
          <p:spPr>
            <a:xfrm>
              <a:off x="8938569" y="5252122"/>
              <a:ext cx="229814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150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E11B2C5-D279-5249-91BB-6FB9D62D2374}"/>
              </a:ext>
            </a:extLst>
          </p:cNvPr>
          <p:cNvCxnSpPr>
            <a:cxnSpLocks/>
            <a:stCxn id="380" idx="3"/>
            <a:endCxn id="415" idx="1"/>
          </p:cNvCxnSpPr>
          <p:nvPr/>
        </p:nvCxnSpPr>
        <p:spPr>
          <a:xfrm>
            <a:off x="4982286" y="2507751"/>
            <a:ext cx="190519" cy="4645476"/>
          </a:xfrm>
          <a:prstGeom prst="bentConnector3">
            <a:avLst>
              <a:gd name="adj1" fmla="val 75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9CD74B20-A31E-4C42-ADEE-48F71DA38B38}"/>
              </a:ext>
            </a:extLst>
          </p:cNvPr>
          <p:cNvCxnSpPr>
            <a:cxnSpLocks/>
            <a:stCxn id="415" idx="3"/>
            <a:endCxn id="384" idx="1"/>
          </p:cNvCxnSpPr>
          <p:nvPr/>
        </p:nvCxnSpPr>
        <p:spPr>
          <a:xfrm flipV="1">
            <a:off x="6470609" y="2496415"/>
            <a:ext cx="594876" cy="4656812"/>
          </a:xfrm>
          <a:prstGeom prst="bentConnector3">
            <a:avLst>
              <a:gd name="adj1" fmla="val 181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8B32686-783C-F64A-AC59-DBF6FD2118A1}"/>
              </a:ext>
            </a:extLst>
          </p:cNvPr>
          <p:cNvCxnSpPr>
            <a:cxnSpLocks/>
            <a:stCxn id="417" idx="3"/>
            <a:endCxn id="387" idx="1"/>
          </p:cNvCxnSpPr>
          <p:nvPr/>
        </p:nvCxnSpPr>
        <p:spPr>
          <a:xfrm flipV="1">
            <a:off x="8447404" y="2493910"/>
            <a:ext cx="835544" cy="4653546"/>
          </a:xfrm>
          <a:prstGeom prst="bentConnector3">
            <a:avLst>
              <a:gd name="adj1" fmla="val 3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600CE7D-80E3-9849-BEF6-93FA499426C1}"/>
              </a:ext>
            </a:extLst>
          </p:cNvPr>
          <p:cNvSpPr/>
          <p:nvPr/>
        </p:nvSpPr>
        <p:spPr>
          <a:xfrm>
            <a:off x="8869382" y="7008386"/>
            <a:ext cx="1212560" cy="559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C01C197-F192-3648-A644-004F7AD79187}"/>
              </a:ext>
            </a:extLst>
          </p:cNvPr>
          <p:cNvSpPr/>
          <p:nvPr/>
        </p:nvSpPr>
        <p:spPr>
          <a:xfrm>
            <a:off x="8869389" y="7114690"/>
            <a:ext cx="16244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Standardize: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88C739C-5768-734E-812C-FAA9F849DF6C}"/>
              </a:ext>
            </a:extLst>
          </p:cNvPr>
          <p:cNvGrpSpPr/>
          <p:nvPr/>
        </p:nvGrpSpPr>
        <p:grpSpPr>
          <a:xfrm>
            <a:off x="11813744" y="2212295"/>
            <a:ext cx="1849027" cy="551284"/>
            <a:chOff x="14413700" y="2212893"/>
            <a:chExt cx="1849027" cy="551284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1A095D4-E73A-7E43-B723-836E8EB65369}"/>
                </a:ext>
              </a:extLst>
            </p:cNvPr>
            <p:cNvSpPr/>
            <p:nvPr/>
          </p:nvSpPr>
          <p:spPr>
            <a:xfrm>
              <a:off x="14413700" y="2213603"/>
              <a:ext cx="1848730" cy="550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69EEF2D-E82A-9945-8F3A-7C4F65457C53}"/>
                </a:ext>
              </a:extLst>
            </p:cNvPr>
            <p:cNvSpPr/>
            <p:nvPr/>
          </p:nvSpPr>
          <p:spPr>
            <a:xfrm>
              <a:off x="14442813" y="2298088"/>
              <a:ext cx="181961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Prediction regions:</a:t>
              </a:r>
            </a:p>
          </p:txBody>
        </p:sp>
        <p:sp>
          <p:nvSpPr>
            <p:cNvPr id="199" name="Right Triangle 198">
              <a:extLst>
                <a:ext uri="{FF2B5EF4-FFF2-40B4-BE49-F238E27FC236}">
                  <a16:creationId xmlns:a16="http://schemas.microsoft.com/office/drawing/2014/main" id="{38DD2EF7-168E-A44E-9E58-ED7260646911}"/>
                </a:ext>
              </a:extLst>
            </p:cNvPr>
            <p:cNvSpPr/>
            <p:nvPr/>
          </p:nvSpPr>
          <p:spPr>
            <a:xfrm rot="10800000">
              <a:off x="16042312" y="2212893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3DAFF"/>
                </a:solidFill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659691BF-7347-EF42-813A-D44EF382D245}"/>
              </a:ext>
            </a:extLst>
          </p:cNvPr>
          <p:cNvGrpSpPr/>
          <p:nvPr/>
        </p:nvGrpSpPr>
        <p:grpSpPr>
          <a:xfrm>
            <a:off x="11559994" y="5611284"/>
            <a:ext cx="2356526" cy="562864"/>
            <a:chOff x="14451985" y="5081242"/>
            <a:chExt cx="2356526" cy="56286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E5C94A4-98C1-184D-B583-584A1BA83DCA}"/>
                </a:ext>
              </a:extLst>
            </p:cNvPr>
            <p:cNvSpPr/>
            <p:nvPr/>
          </p:nvSpPr>
          <p:spPr>
            <a:xfrm>
              <a:off x="14485086" y="5090108"/>
              <a:ext cx="2323425" cy="550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EEDE772-948D-4345-89C4-213536CD8B6B}"/>
                </a:ext>
              </a:extLst>
            </p:cNvPr>
            <p:cNvSpPr/>
            <p:nvPr/>
          </p:nvSpPr>
          <p:spPr>
            <a:xfrm>
              <a:off x="14451985" y="5090108"/>
              <a:ext cx="229814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(Distance-centric) extremeness assessment: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C633D586-E46A-0740-88B4-39FFDC65DD29}"/>
                </a:ext>
              </a:extLst>
            </p:cNvPr>
            <p:cNvSpPr/>
            <p:nvPr/>
          </p:nvSpPr>
          <p:spPr>
            <a:xfrm rot="10800000">
              <a:off x="16588096" y="5081242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3DAFF"/>
                </a:solidFill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99BC5D25-AB98-2644-9B16-D693C57BFCF4}"/>
              </a:ext>
            </a:extLst>
          </p:cNvPr>
          <p:cNvSpPr txBox="1"/>
          <p:nvPr/>
        </p:nvSpPr>
        <p:spPr>
          <a:xfrm>
            <a:off x="11446787" y="2906790"/>
            <a:ext cx="258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geom_prediction_band</a:t>
            </a:r>
            <a:r>
              <a: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7189CEB-4BB8-7243-BB84-FEE00C7895FE}"/>
              </a:ext>
            </a:extLst>
          </p:cNvPr>
          <p:cNvSpPr/>
          <p:nvPr/>
        </p:nvSpPr>
        <p:spPr>
          <a:xfrm>
            <a:off x="11840300" y="3186763"/>
            <a:ext cx="17959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for SIR models</a:t>
            </a:r>
            <a:endParaRPr lang="en-US" sz="1500" dirty="0"/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664D6E3-1287-C54D-89AB-AFD3F34FB9A3}"/>
              </a:ext>
            </a:extLst>
          </p:cNvPr>
          <p:cNvGrpSpPr/>
          <p:nvPr/>
        </p:nvGrpSpPr>
        <p:grpSpPr>
          <a:xfrm>
            <a:off x="10856662" y="3491426"/>
            <a:ext cx="3697287" cy="553998"/>
            <a:chOff x="13136448" y="-2545864"/>
            <a:chExt cx="3666411" cy="553998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E8ED7C-C45A-0449-985F-6FEAF537ACF2}"/>
                </a:ext>
              </a:extLst>
            </p:cNvPr>
            <p:cNvSpPr/>
            <p:nvPr/>
          </p:nvSpPr>
          <p:spPr>
            <a:xfrm>
              <a:off x="13136448" y="-2441285"/>
              <a:ext cx="366641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create_</a:t>
              </a:r>
              <a:r>
                <a:rPr lang="en-US" sz="1500" dirty="0">
                  <a:solidFill>
                    <a:srgbClr val="000000"/>
                  </a:solidFill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_structure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1F60244-1204-0F44-81E6-49CE07CB8107}"/>
                </a:ext>
              </a:extLst>
            </p:cNvPr>
            <p:cNvSpPr/>
            <p:nvPr/>
          </p:nvSpPr>
          <p:spPr>
            <a:xfrm>
              <a:off x="13763575" y="-2545864"/>
              <a:ext cx="19080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convex_hull</a:t>
              </a:r>
              <a:b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delta_ball</a:t>
              </a:r>
              <a:endPara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Left Brace 209">
              <a:extLst>
                <a:ext uri="{FF2B5EF4-FFF2-40B4-BE49-F238E27FC236}">
                  <a16:creationId xmlns:a16="http://schemas.microsoft.com/office/drawing/2014/main" id="{CA604284-C0B1-3E4F-8F10-EF51B0925B07}"/>
                </a:ext>
              </a:extLst>
            </p:cNvPr>
            <p:cNvSpPr/>
            <p:nvPr/>
          </p:nvSpPr>
          <p:spPr>
            <a:xfrm flipV="1">
              <a:off x="13999584" y="-2505957"/>
              <a:ext cx="121128" cy="498982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11" name="Left Brace 210">
              <a:extLst>
                <a:ext uri="{FF2B5EF4-FFF2-40B4-BE49-F238E27FC236}">
                  <a16:creationId xmlns:a16="http://schemas.microsoft.com/office/drawing/2014/main" id="{BA41D73B-8BF7-CF44-9107-F0ED78639ECD}"/>
                </a:ext>
              </a:extLst>
            </p:cNvPr>
            <p:cNvSpPr/>
            <p:nvPr/>
          </p:nvSpPr>
          <p:spPr>
            <a:xfrm rot="10800000" flipV="1">
              <a:off x="15327636" y="-2505957"/>
              <a:ext cx="121128" cy="498982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7E966A1-611A-9645-AEEE-8A120F8A62EA}"/>
              </a:ext>
            </a:extLst>
          </p:cNvPr>
          <p:cNvSpPr/>
          <p:nvPr/>
        </p:nvSpPr>
        <p:spPr>
          <a:xfrm>
            <a:off x="11470207" y="4033891"/>
            <a:ext cx="25361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high dimensional / general</a:t>
            </a:r>
            <a:endParaRPr lang="en-US" sz="1500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DDECE362-F2B7-CD44-BD44-E6ACFEA1D7F4}"/>
              </a:ext>
            </a:extLst>
          </p:cNvPr>
          <p:cNvGrpSpPr/>
          <p:nvPr/>
        </p:nvGrpSpPr>
        <p:grpSpPr>
          <a:xfrm>
            <a:off x="10501681" y="6240120"/>
            <a:ext cx="4127156" cy="785152"/>
            <a:chOff x="3789405" y="8998799"/>
            <a:chExt cx="4127156" cy="78515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E2D24E4-14FB-2546-813B-3DCF3F48619C}"/>
                </a:ext>
              </a:extLst>
            </p:cNvPr>
            <p:cNvSpPr/>
            <p:nvPr/>
          </p:nvSpPr>
          <p:spPr>
            <a:xfrm>
              <a:off x="6592228" y="9242888"/>
              <a:ext cx="132433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_function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05668DA-564A-1449-84B0-3EEAB9949257}"/>
                </a:ext>
              </a:extLst>
            </p:cNvPr>
            <p:cNvSpPr/>
            <p:nvPr/>
          </p:nvSpPr>
          <p:spPr>
            <a:xfrm>
              <a:off x="3789405" y="8999121"/>
              <a:ext cx="28585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distance_pseudo_density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distance_depth</a:t>
              </a:r>
              <a:b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local_distance_depth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B0DB9528-29C3-D244-9A0C-91C70DEAD80B}"/>
                </a:ext>
              </a:extLst>
            </p:cNvPr>
            <p:cNvSpPr/>
            <p:nvPr/>
          </p:nvSpPr>
          <p:spPr>
            <a:xfrm rot="10800000" flipV="1">
              <a:off x="6511097" y="8998799"/>
              <a:ext cx="210013" cy="784830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9E4A97C2-4834-C24B-B1A5-D78BA74DBDBE}"/>
              </a:ext>
            </a:extLst>
          </p:cNvPr>
          <p:cNvGrpSpPr/>
          <p:nvPr/>
        </p:nvGrpSpPr>
        <p:grpSpPr>
          <a:xfrm>
            <a:off x="11807476" y="4792780"/>
            <a:ext cx="1861562" cy="588664"/>
            <a:chOff x="11782900" y="5003869"/>
            <a:chExt cx="1861562" cy="588664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B867AAA-D8F8-EC44-AC56-4683E8429DFF}"/>
                </a:ext>
              </a:extLst>
            </p:cNvPr>
            <p:cNvSpPr txBox="1"/>
            <p:nvPr/>
          </p:nvSpPr>
          <p:spPr>
            <a:xfrm>
              <a:off x="11815725" y="5003869"/>
              <a:ext cx="17959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contained</a:t>
              </a:r>
              <a:endParaRPr lang="en-US" sz="15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6095BA2-3089-B94B-BFDE-47B4F924941C}"/>
                </a:ext>
              </a:extLst>
            </p:cNvPr>
            <p:cNvSpPr/>
            <p:nvPr/>
          </p:nvSpPr>
          <p:spPr>
            <a:xfrm>
              <a:off x="11782900" y="5269368"/>
              <a:ext cx="18615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-assess containment</a:t>
              </a:r>
              <a:endParaRPr lang="en-US" sz="1500" dirty="0"/>
            </a:p>
          </p:txBody>
        </p:sp>
      </p:grp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D6478F66-CA66-914D-9DD3-4D4CAC46B1AF}"/>
              </a:ext>
            </a:extLst>
          </p:cNvPr>
          <p:cNvCxnSpPr>
            <a:cxnSpLocks/>
            <a:stCxn id="387" idx="3"/>
            <a:endCxn id="197" idx="1"/>
          </p:cNvCxnSpPr>
          <p:nvPr/>
        </p:nvCxnSpPr>
        <p:spPr>
          <a:xfrm>
            <a:off x="10907353" y="2493913"/>
            <a:ext cx="685742" cy="3401524"/>
          </a:xfrm>
          <a:prstGeom prst="bentConnector3">
            <a:avLst>
              <a:gd name="adj1" fmla="val 72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198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27</cp:revision>
  <dcterms:created xsi:type="dcterms:W3CDTF">2020-05-13T19:42:52Z</dcterms:created>
  <dcterms:modified xsi:type="dcterms:W3CDTF">2021-03-25T16:39:44Z</dcterms:modified>
</cp:coreProperties>
</file>