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</p:sldIdLst>
  <p:sldSz cx="14447838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AFF"/>
    <a:srgbClr val="C7E2FF"/>
    <a:srgbClr val="000000"/>
    <a:srgbClr val="FF0000"/>
    <a:srgbClr val="F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7"/>
    <p:restoredTop sz="96327"/>
  </p:normalViewPr>
  <p:slideViewPr>
    <p:cSldViewPr snapToGrid="0" snapToObjects="1">
      <p:cViewPr>
        <p:scale>
          <a:sx n="112" d="100"/>
          <a:sy n="112" d="100"/>
        </p:scale>
        <p:origin x="12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3T19:43:5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4"/>
    </inkml:context>
    <inkml:brush xml:id="br0">
      <inkml:brushProperty name="width" value="0.05" units="cm"/>
      <inkml:brushProperty name="height" value="0.05" units="cm"/>
      <inkml:brushProperty name="color" value="#BFBFBF"/>
    </inkml:brush>
  </inkml:definitions>
  <inkml:trace contextRef="#ctx0" brushRef="#br0">1 0 24575,'5'0'0,"-1"0"0,0 0 0,-1 0 0,0 0 0,0 0 0,0 0 0,0 0 0,0 0 0,-1 0 0,1 0 0,0 0 0,-1 0 0,0 0 0,0 0 0,0 0 0,0 0 0,0 0 0,1 0 0,-1 0 0,0 0 0,1 0 0,0 0 0,-1 0 0,1 0 0,-1 0 0,2 0 0,-3 0 0,3 1 0,-2-1 0,2 2 0,-3-2 0,2 1 0,0 0 0,-1-1 0,1 1 0,-1 0 0,2-1 0,-1 1 0,0 0 0,1 0 0,0 0 0,1 1 0,-1 0 0,1 0 0,0-1 0,-1 1 0,2-1 0,-1 1 0,0 0 0,1 0 0,-1 0 0,1 0 0,-1 0 0,0 1 0,0-1 0,-1 2 0,1-2 0,-1 0 0,-1 1 0,0-1 0,1 2 0,-1-2 0,0 1 0,1-2 0,-1 2 0,1-1 0,-1 1 0,0-1 0,1 0 0,0 0 0,0 1 0,-1-1 0,1 0 0,1 1 0,-1-1 0,1 1 0,-1-1 0,0 0 0,-1 0 0,1 0 0,0-1 0,0 1 0,-1 1 0,2-1 0,-1 1 0,1-1 0,-1 0 0,1 0 0,-1 1 0,1-1 0,-1 1 0,-1-2 0,1 1 0,0 0 0,-1 1 0,0-1 0,0 1 0,0-1 0,1-1 0,-2 1 0,1 0 0,0 0 0,0 0 0,0-1 0,-1 1 0,0 0 0,2 1 0,-2-1 0,0 0 0,1 0 0,-1 0 0,0-1 0,1 1 0,-1 0 0,1 0 0,-1 0 0,0-1 0,1 1 0,-1 0 0,-1-1 0,1 0 0,0-1 0,-1 2 0,0-3 0,0 3 0,1-1 0,0 2 0,2 1 0,-1-2 0,1 2 0,0-1 0,0 0 0,0 1 0,-1-2 0,0 0 0,1 0 0,-1 1 0,-1-1 0,2 1 0,-1-2 0,1 1 0,-1 0 0,0 0 0,0 0 0,1 0 0,-1-1 0,1 1 0,0 0 0,0 0 0,-1 0 0,0 0 0,0 0 0,0-1 0,0 1 0,-1-1 0,0 1 0,2-1 0,-2 0 0,1 0 0,-1 0 0,2 1 0,-2-1 0,1 1 0,-1-1 0,1 1 0,-2-1 0,1 0 0,0-1 0,-1 1 0,1-1 0,-1-1 0,1 1 0,-1 1 0,2 0 0,1 2 0,0-1 0,0 0 0,-1 1 0,0-1 0,0 0 0,1 0 0,0 0 0,0 0 0,1 1 0,-1-1 0,0 1 0,0-1 0,0 0 0,0-1 0,-1 1 0,1 0 0,0 0 0,0 1 0,-1-1 0,1 1 0,-1-1 0,1-1 0,-2 1 0,2 0 0,-1 0 0,1-1 0,-1 1 0,0-2 0,1 1 0,1 1 0,-1-1 0,2 1 0,-2-1 0,2 0 0,-2 1 0,1 0 0,-1-1 0,-1 1 0,1-1 0,0 1 0,0-1 0,-1 1 0,0-2 0,-1 1 0,2 0 0,-2 0 0,1 1 0,-1-2 0,2 2 0,-2-2 0,1 2 0,-1-2 0,2 2 0,-2-2 0,1 2 0,-1-2 0,2 1 0,-2 0 0,1 0 0,1 0 0,0 1 0,0-1 0,1 1 0,0-1 0,-1 1 0,2 0 0,-1-1 0,1 1 0,0-1 0,0 0 0,2 1 0,-2-2 0,2 2 0,-2-1 0,0 0 0,0 0 0,1 0 0,-1 0 0,-1 0 0,1-1 0,-1 0 0,1 1 0,-1-1 0,1 1 0,-2-1 0,1 0 0,0 1 0,-1-1 0,0 1 0,0 0 0,-1-1 0,0 1 0,1 0 0,0 0 0,-1 0 0,0 0 0,0-1 0,0 1 0,1-1 0,-2 0 0,0 0 0,0 0 0,0 0 0,-1 0 0,1 0 0,0 0 0,2 0 0,1 0 0,0 0 0,1 0 0,-2 0 0,2 0 0,-2 0 0,1 0 0,0 0 0,-1 0 0,1 0 0,-2 1 0,1-1 0,0 1 0,1-1 0,-1 0 0,1 0 0,-2 0 0,2 0 0,-1 0 0,1 0 0,-1 0 0,0 0 0,0 0 0,-1 1 0,1-1 0,0 1 0,0-1 0,0 0 0,-2 0 0,2 0 0,-2 0 0,1 0 0,-1 0 0,2 0 0,-2 0 0,1 0 0,-1 0 0,2 0 0,-1 0 0,0 0 0,0 0 0,0 0 0,0 0 0,0 0 0,-1 0 0,2 0 0,-2 0 0,0 0 0,1 0 0,-1 0 0,2 0 0,-2 0 0,0 0 0,0 0 0,0 0 0,-1 0 0,1 0 0,0 0 0,-1 0 0,1 0 0,0 0 0,0 0 0,-1 0 0,0 1 0,1-1 0,-1 1 0,0-1 0,1 0 0,0 0 0,-1 0 0,1 0 0,0 0 0,0 0 0,-1 0 0,1 0 0,0 0 0,-1 0 0,1 0 0,0 0 0,-1 0 0,1 0 0,0 0 0,0 0 0,-1 0 0,1 0 0,0 0 0,-1 0 0,1 0 0,0 0 0,-1 0 0,1 0 0,0 0 0,-1 0 0,1 0 0,0 0 0,-1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5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0 561 24575,'6'0'0,"1"0"0,-2 0 0,3 0 0,-2 0 0,2 0 0,-1 0 0,1 0 0,-1 0 0,2 0 0,-3 0 0,0 0 0,0 0 0,0 0 0,0 0 0,-1-2 0,1 2 0,-2-2 0,2 2 0,-2 0 0,1 0 0,-1-1 0,-1 1 0,1-1 0,0 0 0,0 1 0,-1-1 0,0 0 0,0 1 0,0-1 0,0 0 0,-1 1 0,2-1 0,-1 1 0,0-2 0,0 2 0,0-2 0,0 2 0,0-1 0,0 0 0,1 1 0,-1-2 0,0 2 0,0-1 0,1 1 0,0-1 0,0 0 0,0-1 0,1 1 0,0-1 0,0 1 0,-1-1 0,1 1 0,-1 0 0,1 0 0,-1-1 0,0 1 0,1-1 0,-1 1 0,1 0 0,-2-1 0,1 1 0,0-1 0,0 1 0,-1-1 0,1 1 0,0 0 0,0-1 0,0 1 0,-1 0 0,0 0 0,1 0 0,-2 0 0,1-1 0,-1 2 0,1-2 0,-1 2 0,-1-2 0,1 2 0,0-1 0,-1 0 0,1 0 0,0 1 0,-1-2 0,1 2 0,0-2 0,0 2 0,-1-1 0,1 0 0,0 0 0,-1 1 0,1-1 0,0 0 0,0 1 0,-1-2 0,1 2 0,-1 0 0,1-1 0,0 1 0,-1-2 0,1 2 0,0-2 0,0 2 0,-1-1 0,1 0 0,0 1 0,-1-1 0,1 1 0,0-2 0,-1 2 0,1-2 0,0 1 0,1 1 0,-2-2 0,3 1 0,-1-1 0,0 0 0,0 1 0,0 0 0,0 0 0,1-1 0,-3 0 0,3 1 0,-2-1 0,1 1 0,-2 1 0,2-2 0,-1 1 0,0-1 0,0 1 0,0 0 0,0 0 0,-1 0 0,1-1 0,0 1 0,-1 0 0,1 0 0,0 0 0,0 0 0,-1 0 0,1 0 0,0-1 0,-1 2 0,0-1 0,1 0 0,-1 0 0,0-1 0,0 1 0,0 0 0,1 0 0,0 0 0,-1-1 0,1 0 0,0 1 0,-1-1 0,1-1 0,0 1 0,0 0 0,-1 0 0,1 0 0,0 0 0,0 1 0,-1-2 0,1 1 0,1-1 0,-1 2 0,0-1 0,0 0 0,0 0 0,0 1 0,0-1 0,1 0 0,-1 0 0,-1 1 0,1-1 0,0 0 0,-1 0 0,1 1 0,0 0 0,0 0 0,-1-1 0,1 0 0,0 1 0,-1 0 0,1-1 0,0 1 0,0-1 0,-1 1 0,1 0 0,0-1 0,-1 1 0,0 0 0,0-1 0,1 0 0,-1 1 0,1 0 0,0 0 0,0-1 0,-1 0 0,1 0 0,0 1 0,-1-1 0,1 0 0,0 1 0,0 0 0,-1 0 0,1-1 0,0 1 0,-1-1 0,1 2 0,0-3 0,0 2 0,0-3 0,0 3 0,2-2 0,-1 0 0,-1 1 0,1-1 0,0 1 0,-1-1 0,1 1 0,-2 0 0,1-1 0,0 1 0,-1 1 0,1-1 0,0 0 0,0 0 0,0 1 0,0-1 0,1 0 0,-1-1 0,0 1 0,0 0 0,1-1 0,0 0 0,-1 0 0,0 0 0,1 1 0,-1-1 0,2 0 0,-2 0 0,0 0 0,0 2 0,1-2 0,-1 1 0,0-1 0,0 1 0,1 0 0,0-2 0,1 2 0,0-2 0,0 2 0,-3 0 0,3-1 0,-2 0 0,1 1 0,-1-1 0,0 2 0,2-1 0,-2 0 0,0 0 0,1 0 0,-1 1 0,2-1 0,-3 0 0,2 0 0,0 0 0,-1 0 0,1 0 0,-1-1 0,1 1 0,0 0 0,-1 0 0,1 0 0,-1-1 0,1 1 0,-1-1 0,1 1 0,0 0 0,1 0 0,-2-1 0,1 1 0,-1-1 0,1 1 0,-1 1 0,0-1 0,0 0 0,1-1 0,0 1 0,-1 0 0,0 0 0,1-1 0,0 1 0,0 0 0,-1 0 0,1 0 0,-1 0 0,1-1 0,-2 1 0,1 1 0,0-1 0,0 0 0,0 0 0,0-1 0,2 2 0,-1-2 0,1 1 0,1-2 0,-1 2 0,0-2 0,1 2 0,-1-1 0,1 1 0,-1 0 0,0 0 0,0 0 0,0 0 0,2 0 0,-2 0 0,1 0 0,-1 1 0,0-1 0,0 1 0,-2-1 0,1 2 0,0-2 0,-1 2 0,0-2 0,0 2 0,0-1 0,-1 0 0,1 0 0,0 1 0,-1-2 0,1 2 0,0-2 0,-1 1 0,1 0 0,1 0 0,0 0 0,0 0 0,0-1 0,-1 1 0,2-1 0,-2 0 0,1 1 0,0 0 0,2 0 0,0-1 0,0-1 0,1 0 0,-1 1 0,1-1 0,1 1 0,-1 1 0,0-1 0,-1 1 0,1 0 0,-1-1 0,0 1 0,1 0 0,-2-1 0,1 1 0,-1 0 0,0 0 0,0 0 0,-1 0 0,1 0 0,0 1 0,0-1 0,-1 1 0,0-2 0,0 2 0,0-1 0,0 1 0,-1 0 0,2 0 0,-2 0 0,0 0 0,0 0 0,0 0 0,0 0 0,-1 0 0,2 0 0,-1 0 0,1 0 0,-1 0 0,2 0 0,-2 0 0,1 0 0,0 0 0,1 0 0,0 0 0,0 0 0,-1 0 0,0 0 0,1 0 0,-2 0 0,1 0 0,0 0 0,0 0 0,0 0 0,-1 0 0,2 0 0,-1 0 0,0 0 0,0 0 0,0 0 0,1 0 0,-1 0 0,0 0 0,0 0 0,0 0 0,0 0 0,-1 0 0,0 0 0,1 0 0,-1 0 0,-1 0 0,2 0 0,-1 0 0,0 0 0,0 0 0,1 0 0,-1 0 0,0 0 0,1 0 0,-1 0 0,1 0 0,-2 0 0,1 0 0,0 0 0,-1 0 0,1 0 0,0 0 0,0 0 0,-1 0 0,1 0 0,0 0 0,-1 0 0,1 0 0,0 0 0,-1 0 0,1 0 0,0 0 0,-1-1 0,0 1 0,0-1 0,1 1 0,-1 0 0,1 0 0,0 0 0,-1 0 0,1 0 0,0 0 0,-1-1 0,1 1 0,0-1 0,-2 1 0,2-1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16:55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24575,'-1'-5'0,"0"1"0,1 2 0,0-2 0,0 1 0,1-1 0,0 0 0,1 2 0,1-1 0,-1 0 0,1 1 0,-1-1 0,2 2 0,-2-1 0,0 0 0,0 0 0,0 0 0,0 1 0,-1-1 0,1 0 0,0 1 0,-1-1 0,2 0 0,-1 0 0,1 0 0,-1 1 0,0-1 0,1 0 0,-2 0 0,2 1 0,-1-1 0,1 0 0,-1 0 0,0 0 0,1 1 0,-1-1 0,-1 0 0,2 0 0,-1 1 0,0-1 0,0 0 0,0 0 0,1 1 0,-2-1 0,2 0 0,-1 0 0,-1 1 0,2-1 0,-1 0 0,1 0 0,-1 0 0,0 1 0,1-2 0,-1 1 0,0-1 0,0 1 0,1 1 0,-1-1 0,-1 0 0,1 0 0,1 1 0,-1-1 0,0-1 0,0 1 0,1-1 0,-1 2 0,0-1 0,1-1 0,-1 1 0,1 0 0,-1-1 0,2 1 0,-2-1 0,2 1 0,-3 0 0,3 0 0,-1 0 0,1-1 0,-1 1 0,1 0 0,0 0 0,0 0 0,0 0 0,-1 0 0,1 1 0,0 0 0,-1 0 0,0 0 0,0-1 0,1 2 0,0-2 0,-1 1 0,1 0 0,0-1 0,0 1 0,0-1 0,-1 0 0,1 0 0,-1 1 0,0 0 0,-1 1 0,1-1 0,-1 0 0,-1 1 0,1-2 0,0 2 0,0-2 0,-1 2 0,1-1 0,0 0 0,-1 0 0,1 1 0,0-2 0,0 2 0,0-1 0,1 0 0,-1 1 0,-1-1 0,1 1 0,0-2 0,0 2 0,-1-2 0,1 2 0,0-1 0,0 0 0,0 0 0,1 0 0,0 0 0,-1-1 0,1 2 0,1-2 0,-1 1 0,0-1 0,1 1 0,0 0 0,1-1 0,-1 1 0,0 0 0,-1 0 0,0 0 0,1-1 0,0 1 0,-1 0 0,0-1 0,-1 1 0,2 0 0,-2 0 0,0 1 0,0-1 0,1 0 0,-1 1 0,0-1 0,0 0 0,0 1 0,0-2 0,0 2 0,1-2 0,-1 2 0,0-1 0,1 0 0,-1 1 0,-1-1 0,1 1 0,0-1 0,0 1 0,1 0 0,0 0 0,1 0 0,0-2 0,0 2 0,-1-3 0,1 2 0,0 0 0,0-1 0,0 1 0,-1 0 0,1 0 0,0-1 0,-1 1 0,0 0 0,0-1 0,0 1 0,1 0 0,-2 0 0,1 0 0,-1 1 0,1-1 0,-1 0 0,0 0 0,2 1 0,-1-2 0,0 2 0,0-2 0,0 2 0,1-1 0,-1 1 0,0 0 0,0 0 0,0 0 0,0 0 0,-1 0 0,2 0 0,-1 0 0,0 0 0,0 0 0,-1-1 0,2 1 0,-2-1 0,1 1 0,1 0 0,-1 0 0,1 0 0,-2 0 0,2 0 0,-1 0 0,0 0 0,0 0 0,0 0 0,0 0 0,-1 0 0,1 0 0,-1 0 0,1 0 0,-2 0 0,2 0 0,-1 0 0,1 0 0,-2 0 0,1 0 0,0 0 0,-1 0 0,1 0 0,0 0 0,-1 1 0,1-1 0,0 1 0,-1 0 0,0-1 0,0 1 0,1 0 0,-1 0 0,0-1 0,0 2 0,0-2 0,-1 1 0,1 0 0,0 0 0,1 0 0,2-1 0,0 0 0,-1 0 0,1 0 0,0 0 0,0 0 0,-1 0 0,0 0 0,-1 0 0,2 0 0,-2 0 0,0 0 0,1 1 0,-1-1 0,0 1 0,0-1 0,0 0 0,0 0 0,-1 0 0,1 1 0,0-1 0,-1 0 0,1 0 0,0 0 0,-1 0 0,1 1 0,0-1 0,-1 1 0,1 0 0,0-1 0,-1 1 0,1-1 0,0 1 0,-1-1 0,1 0 0,0 1 0,-1-1 0,1 1 0,0 0 0,0-1 0,-1 2 0,2-2 0,-1 1 0,0-1 0,1 2 0,0-2 0,1 2 0,-1-2 0,0 1 0,0-1 0,0 1 0,0-1 0,-1 1 0,2 0 0,-2-1 0,0 1 0,0-1 0,0 1 0,0 0 0,0-1 0,1 1 0,-1 0 0,-1-1 0,1 1 0,0-1 0,1 1 0,-2-1 0,2 1 0,-1 0 0,0 0 0,0-1 0,1 2 0,0-1 0,-1 0 0,0 1 0,1-2 0,-1 1 0,1 0 0,0 1 0,0 0 0,1 0 0,-2 0 0,2-1 0,-1 1 0,1 0 0,-2 0 0,1 0 0,1 0 0,-2-1 0,1 0 0,-1 0 0,1 1 0,-1 0 0,-1-1 0,2 1 0,-1-1 0,1 1 0,-1-1 0,2 1 0,-2-1 0,1 1 0,-1 0 0,1 0 0,-1-1 0,-1 0 0,1 0 0,0 0 0,-1 0 0,1 0 0,0 0 0,-1-1 0,1 1 0,0-1 0,-1 0 0,0 1 0,0 0 0,0 0 0,0 0 0,0 1 0,1-1 0,0 0 0,-1 1 0,0 0 0,0 0 0,1-1 0,0 1 0,0 0 0,0 0 0,2 0 0,-2 0 0,1 1 0,0-1 0,0 0 0,1 1 0,-1 0 0,0-1 0,0 1 0,1-1 0,-1 0 0,-1 0 0,1 1 0,-1-1 0,-1-1 0,1 1 0,0-1 0,0 0 0,-1-1 0,1 1 0,0 0 0,-1-1 0,1 2 0,0-1 0,0 1 0,0-1 0,2 0 0,-2 1 0,1-1 0,-1 1 0,1-1 0,-1 1 0,-1-1 0,1 1 0,1-1 0,-1 0 0,0 1 0,1-1 0,-1 1 0,1-1 0,-1 0 0,2 1 0,-2 0 0,1 0 0,-1-1 0,1 0 0,-1 0 0,0 0 0,0 1 0,1-1 0,-1 0 0,-1 0 0,1 1 0,0-1 0,-1 0 0,1 0 0,0 0 0,-1 0 0,1-1 0,0 2 0,0-1 0,-1 0 0,1 0 0,1 0 0,-1 1 0,0-1 0,0 0 0,1 0 0,-2 1 0,2 0 0,0 0 0,-1-1 0,0 0 0,1 0 0,-1 1 0,1-1 0,0 1 0,0-2 0,1 2 0,-2-1 0,1 0 0,1 0 0,-1 0 0,1 0 0,-1 0 0,0 0 0,1 1 0,-1-2 0,0 2 0,1-1 0,0 1 0,-1-1 0,0 1 0,0-1 0,1 0 0,-1 0 0,0 0 0,-1 0 0,1 1 0,-1-2 0,0 2 0,2-2 0,-2 1 0,1-1 0,0 2 0,0-1 0,1 0 0,-2 1 0,0-2 0,1 0 0,-1 1 0,0-1 0,0 1 0,0 0 0,0-1 0,-1 2 0,1-2 0,-1 1 0,0-1 0,0 2 0,1-2 0,-1 2 0,1-2 0,0 1 0,0-1 0,-1 1 0,1-1 0,1 1 0,-1-1 0,1 2 0,-1-2 0,2 1 0,-2-1 0,1 0 0,-1 1 0,2-1 0,-3 1 0,3-1 0,-1 0 0,0 0 0,0 0 0,-1 1 0,2 0 0,-2-1 0,0 0 0,0 1 0,0 0 0,-1-1 0,1 1 0,0-1 0,-1 1 0,1-1 0,-1 1 0,0-1 0,0 1 0,0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980" y="1384248"/>
            <a:ext cx="10835879" cy="2944707"/>
          </a:xfrm>
        </p:spPr>
        <p:txBody>
          <a:bodyPr anchor="b"/>
          <a:lstStyle>
            <a:lvl1pPr algn="ctr">
              <a:defRPr sz="7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5980" y="4442514"/>
            <a:ext cx="10835879" cy="2042106"/>
          </a:xfrm>
        </p:spPr>
        <p:txBody>
          <a:bodyPr/>
          <a:lstStyle>
            <a:lvl1pPr marL="0" indent="0" algn="ctr">
              <a:buNone/>
              <a:defRPr sz="2844"/>
            </a:lvl1pPr>
            <a:lvl2pPr marL="541782" indent="0" algn="ctr">
              <a:buNone/>
              <a:defRPr sz="2370"/>
            </a:lvl2pPr>
            <a:lvl3pPr marL="1083564" indent="0" algn="ctr">
              <a:buNone/>
              <a:defRPr sz="2133"/>
            </a:lvl3pPr>
            <a:lvl4pPr marL="1625346" indent="0" algn="ctr">
              <a:buNone/>
              <a:defRPr sz="1896"/>
            </a:lvl4pPr>
            <a:lvl5pPr marL="2167128" indent="0" algn="ctr">
              <a:buNone/>
              <a:defRPr sz="1896"/>
            </a:lvl5pPr>
            <a:lvl6pPr marL="2708910" indent="0" algn="ctr">
              <a:buNone/>
              <a:defRPr sz="1896"/>
            </a:lvl6pPr>
            <a:lvl7pPr marL="3250692" indent="0" algn="ctr">
              <a:buNone/>
              <a:defRPr sz="1896"/>
            </a:lvl7pPr>
            <a:lvl8pPr marL="3792474" indent="0" algn="ctr">
              <a:buNone/>
              <a:defRPr sz="1896"/>
            </a:lvl8pPr>
            <a:lvl9pPr marL="4334256" indent="0" algn="ctr">
              <a:buNone/>
              <a:defRPr sz="18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9234" y="450321"/>
            <a:ext cx="3115315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3289" y="450321"/>
            <a:ext cx="9165347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64" y="2108677"/>
            <a:ext cx="12461260" cy="3518376"/>
          </a:xfrm>
        </p:spPr>
        <p:txBody>
          <a:bodyPr anchor="b"/>
          <a:lstStyle>
            <a:lvl1pPr>
              <a:defRPr sz="7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764" y="5660338"/>
            <a:ext cx="12461260" cy="1850231"/>
          </a:xfrm>
        </p:spPr>
        <p:txBody>
          <a:bodyPr/>
          <a:lstStyle>
            <a:lvl1pPr marL="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1pPr>
            <a:lvl2pPr marL="541782" indent="0">
              <a:buNone/>
              <a:defRPr sz="2370">
                <a:solidFill>
                  <a:schemeClr val="tx1">
                    <a:tint val="75000"/>
                  </a:schemeClr>
                </a:solidFill>
              </a:defRPr>
            </a:lvl2pPr>
            <a:lvl3pPr marL="108356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625346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4pPr>
            <a:lvl5pPr marL="2167128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5pPr>
            <a:lvl6pPr marL="270891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6pPr>
            <a:lvl7pPr marL="3250692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7pPr>
            <a:lvl8pPr marL="3792474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8pPr>
            <a:lvl9pPr marL="4334256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3289" y="2251604"/>
            <a:ext cx="614033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4218" y="2251604"/>
            <a:ext cx="614033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450321"/>
            <a:ext cx="1246126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171" y="2073434"/>
            <a:ext cx="6112112" cy="1016158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782" indent="0">
              <a:buNone/>
              <a:defRPr sz="2370" b="1"/>
            </a:lvl2pPr>
            <a:lvl3pPr marL="1083564" indent="0">
              <a:buNone/>
              <a:defRPr sz="2133" b="1"/>
            </a:lvl3pPr>
            <a:lvl4pPr marL="1625346" indent="0">
              <a:buNone/>
              <a:defRPr sz="1896" b="1"/>
            </a:lvl4pPr>
            <a:lvl5pPr marL="2167128" indent="0">
              <a:buNone/>
              <a:defRPr sz="1896" b="1"/>
            </a:lvl5pPr>
            <a:lvl6pPr marL="2708910" indent="0">
              <a:buNone/>
              <a:defRPr sz="1896" b="1"/>
            </a:lvl6pPr>
            <a:lvl7pPr marL="3250692" indent="0">
              <a:buNone/>
              <a:defRPr sz="1896" b="1"/>
            </a:lvl7pPr>
            <a:lvl8pPr marL="3792474" indent="0">
              <a:buNone/>
              <a:defRPr sz="1896" b="1"/>
            </a:lvl8pPr>
            <a:lvl9pPr marL="4334256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171" y="3089593"/>
            <a:ext cx="6112112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4218" y="2073434"/>
            <a:ext cx="6142213" cy="1016158"/>
          </a:xfrm>
        </p:spPr>
        <p:txBody>
          <a:bodyPr anchor="b"/>
          <a:lstStyle>
            <a:lvl1pPr marL="0" indent="0">
              <a:buNone/>
              <a:defRPr sz="2844" b="1"/>
            </a:lvl1pPr>
            <a:lvl2pPr marL="541782" indent="0">
              <a:buNone/>
              <a:defRPr sz="2370" b="1"/>
            </a:lvl2pPr>
            <a:lvl3pPr marL="1083564" indent="0">
              <a:buNone/>
              <a:defRPr sz="2133" b="1"/>
            </a:lvl3pPr>
            <a:lvl4pPr marL="1625346" indent="0">
              <a:buNone/>
              <a:defRPr sz="1896" b="1"/>
            </a:lvl4pPr>
            <a:lvl5pPr marL="2167128" indent="0">
              <a:buNone/>
              <a:defRPr sz="1896" b="1"/>
            </a:lvl5pPr>
            <a:lvl6pPr marL="2708910" indent="0">
              <a:buNone/>
              <a:defRPr sz="1896" b="1"/>
            </a:lvl6pPr>
            <a:lvl7pPr marL="3250692" indent="0">
              <a:buNone/>
              <a:defRPr sz="1896" b="1"/>
            </a:lvl7pPr>
            <a:lvl8pPr marL="3792474" indent="0">
              <a:buNone/>
              <a:defRPr sz="1896" b="1"/>
            </a:lvl8pPr>
            <a:lvl9pPr marL="4334256" indent="0">
              <a:buNone/>
              <a:defRPr sz="18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4218" y="3089593"/>
            <a:ext cx="6142213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563880"/>
            <a:ext cx="4659803" cy="1973580"/>
          </a:xfrm>
        </p:spPr>
        <p:txBody>
          <a:bodyPr anchor="b"/>
          <a:lstStyle>
            <a:lvl1pPr>
              <a:defRPr sz="3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2213" y="1217825"/>
            <a:ext cx="7314218" cy="6010804"/>
          </a:xfrm>
        </p:spPr>
        <p:txBody>
          <a:bodyPr/>
          <a:lstStyle>
            <a:lvl1pPr>
              <a:defRPr sz="3792"/>
            </a:lvl1pPr>
            <a:lvl2pPr>
              <a:defRPr sz="3318"/>
            </a:lvl2pPr>
            <a:lvl3pPr>
              <a:defRPr sz="2844"/>
            </a:lvl3pPr>
            <a:lvl4pPr>
              <a:defRPr sz="2370"/>
            </a:lvl4pPr>
            <a:lvl5pPr>
              <a:defRPr sz="2370"/>
            </a:lvl5pPr>
            <a:lvl6pPr>
              <a:defRPr sz="2370"/>
            </a:lvl6pPr>
            <a:lvl7pPr>
              <a:defRPr sz="2370"/>
            </a:lvl7pPr>
            <a:lvl8pPr>
              <a:defRPr sz="2370"/>
            </a:lvl8pPr>
            <a:lvl9pPr>
              <a:defRPr sz="23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171" y="2537460"/>
            <a:ext cx="4659803" cy="4700959"/>
          </a:xfrm>
        </p:spPr>
        <p:txBody>
          <a:bodyPr/>
          <a:lstStyle>
            <a:lvl1pPr marL="0" indent="0">
              <a:buNone/>
              <a:defRPr sz="1896"/>
            </a:lvl1pPr>
            <a:lvl2pPr marL="541782" indent="0">
              <a:buNone/>
              <a:defRPr sz="1659"/>
            </a:lvl2pPr>
            <a:lvl3pPr marL="1083564" indent="0">
              <a:buNone/>
              <a:defRPr sz="1422"/>
            </a:lvl3pPr>
            <a:lvl4pPr marL="1625346" indent="0">
              <a:buNone/>
              <a:defRPr sz="1185"/>
            </a:lvl4pPr>
            <a:lvl5pPr marL="2167128" indent="0">
              <a:buNone/>
              <a:defRPr sz="1185"/>
            </a:lvl5pPr>
            <a:lvl6pPr marL="2708910" indent="0">
              <a:buNone/>
              <a:defRPr sz="1185"/>
            </a:lvl6pPr>
            <a:lvl7pPr marL="3250692" indent="0">
              <a:buNone/>
              <a:defRPr sz="1185"/>
            </a:lvl7pPr>
            <a:lvl8pPr marL="3792474" indent="0">
              <a:buNone/>
              <a:defRPr sz="1185"/>
            </a:lvl8pPr>
            <a:lvl9pPr marL="4334256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71" y="563880"/>
            <a:ext cx="4659803" cy="1973580"/>
          </a:xfrm>
        </p:spPr>
        <p:txBody>
          <a:bodyPr anchor="b"/>
          <a:lstStyle>
            <a:lvl1pPr>
              <a:defRPr sz="37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2213" y="1217825"/>
            <a:ext cx="7314218" cy="6010804"/>
          </a:xfrm>
        </p:spPr>
        <p:txBody>
          <a:bodyPr anchor="t"/>
          <a:lstStyle>
            <a:lvl1pPr marL="0" indent="0">
              <a:buNone/>
              <a:defRPr sz="3792"/>
            </a:lvl1pPr>
            <a:lvl2pPr marL="541782" indent="0">
              <a:buNone/>
              <a:defRPr sz="3318"/>
            </a:lvl2pPr>
            <a:lvl3pPr marL="1083564" indent="0">
              <a:buNone/>
              <a:defRPr sz="2844"/>
            </a:lvl3pPr>
            <a:lvl4pPr marL="1625346" indent="0">
              <a:buNone/>
              <a:defRPr sz="2370"/>
            </a:lvl4pPr>
            <a:lvl5pPr marL="2167128" indent="0">
              <a:buNone/>
              <a:defRPr sz="2370"/>
            </a:lvl5pPr>
            <a:lvl6pPr marL="2708910" indent="0">
              <a:buNone/>
              <a:defRPr sz="2370"/>
            </a:lvl6pPr>
            <a:lvl7pPr marL="3250692" indent="0">
              <a:buNone/>
              <a:defRPr sz="2370"/>
            </a:lvl7pPr>
            <a:lvl8pPr marL="3792474" indent="0">
              <a:buNone/>
              <a:defRPr sz="2370"/>
            </a:lvl8pPr>
            <a:lvl9pPr marL="4334256" indent="0">
              <a:buNone/>
              <a:defRPr sz="23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5171" y="2537460"/>
            <a:ext cx="4659803" cy="4700959"/>
          </a:xfrm>
        </p:spPr>
        <p:txBody>
          <a:bodyPr/>
          <a:lstStyle>
            <a:lvl1pPr marL="0" indent="0">
              <a:buNone/>
              <a:defRPr sz="1896"/>
            </a:lvl1pPr>
            <a:lvl2pPr marL="541782" indent="0">
              <a:buNone/>
              <a:defRPr sz="1659"/>
            </a:lvl2pPr>
            <a:lvl3pPr marL="1083564" indent="0">
              <a:buNone/>
              <a:defRPr sz="1422"/>
            </a:lvl3pPr>
            <a:lvl4pPr marL="1625346" indent="0">
              <a:buNone/>
              <a:defRPr sz="1185"/>
            </a:lvl4pPr>
            <a:lvl5pPr marL="2167128" indent="0">
              <a:buNone/>
              <a:defRPr sz="1185"/>
            </a:lvl5pPr>
            <a:lvl6pPr marL="2708910" indent="0">
              <a:buNone/>
              <a:defRPr sz="1185"/>
            </a:lvl6pPr>
            <a:lvl7pPr marL="3250692" indent="0">
              <a:buNone/>
              <a:defRPr sz="1185"/>
            </a:lvl7pPr>
            <a:lvl8pPr marL="3792474" indent="0">
              <a:buNone/>
              <a:defRPr sz="1185"/>
            </a:lvl8pPr>
            <a:lvl9pPr marL="4334256" indent="0">
              <a:buNone/>
              <a:defRPr sz="11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3289" y="450321"/>
            <a:ext cx="1246126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89" y="2251604"/>
            <a:ext cx="1246126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3289" y="7839499"/>
            <a:ext cx="3250764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301C-F054-7043-8221-74F986E39195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5847" y="7839499"/>
            <a:ext cx="487614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03785" y="7839499"/>
            <a:ext cx="3250764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EA249-3BE9-CA47-8349-34B3A378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083564" rtl="0" eaLnBrk="1" latinLnBrk="0" hangingPunct="1">
        <a:lnSpc>
          <a:spcPct val="90000"/>
        </a:lnSpc>
        <a:spcBef>
          <a:spcPct val="0"/>
        </a:spcBef>
        <a:buNone/>
        <a:defRPr sz="52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891" indent="-270891" algn="l" defTabSz="1083564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3318" kern="1200">
          <a:solidFill>
            <a:schemeClr val="tx1"/>
          </a:solidFill>
          <a:latin typeface="+mn-lt"/>
          <a:ea typeface="+mn-ea"/>
          <a:cs typeface="+mn-cs"/>
        </a:defRPr>
      </a:lvl1pPr>
      <a:lvl2pPr marL="812673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354455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3pPr>
      <a:lvl4pPr marL="1896237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438019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979801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521583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063365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605147" indent="-270891" algn="l" defTabSz="108356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3564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25346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67128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08910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50692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92474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34256" algn="l" defTabSz="1083564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14:cNvPr>
              <p14:cNvContentPartPr/>
              <p14:nvPr/>
            </p14:nvContentPartPr>
            <p14:xfrm>
              <a:off x="-1814906" y="-50202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7B73197-D0FA-C74E-9842-61DD80DE1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23906" y="-5110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28" name="Rectangle 527">
            <a:extLst>
              <a:ext uri="{FF2B5EF4-FFF2-40B4-BE49-F238E27FC236}">
                <a16:creationId xmlns:a16="http://schemas.microsoft.com/office/drawing/2014/main" id="{AC1AF8CC-F3E5-314B-8344-6E4DE46339AC}"/>
              </a:ext>
            </a:extLst>
          </p:cNvPr>
          <p:cNvSpPr/>
          <p:nvPr/>
        </p:nvSpPr>
        <p:spPr>
          <a:xfrm>
            <a:off x="261951" y="8082257"/>
            <a:ext cx="26741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Contains </a:t>
            </a:r>
            <a:r>
              <a:rPr lang="en-US" sz="1500" dirty="0">
                <a:solidFill>
                  <a:srgbClr val="000000"/>
                </a:solidFill>
                <a:highlight>
                  <a:srgbClr val="F3DA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time-invariant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tools</a:t>
            </a:r>
          </a:p>
        </p:txBody>
      </p:sp>
      <p:sp>
        <p:nvSpPr>
          <p:cNvPr id="216" name="Right Triangle 215">
            <a:extLst>
              <a:ext uri="{FF2B5EF4-FFF2-40B4-BE49-F238E27FC236}">
                <a16:creationId xmlns:a16="http://schemas.microsoft.com/office/drawing/2014/main" id="{C3CE70FC-D6F8-6E4C-BEF0-12CA04C5623F}"/>
              </a:ext>
            </a:extLst>
          </p:cNvPr>
          <p:cNvSpPr/>
          <p:nvPr/>
        </p:nvSpPr>
        <p:spPr>
          <a:xfrm rot="10800000">
            <a:off x="59069" y="8141489"/>
            <a:ext cx="220415" cy="223053"/>
          </a:xfrm>
          <a:prstGeom prst="rtTriangle">
            <a:avLst/>
          </a:prstGeom>
          <a:solidFill>
            <a:srgbClr val="F3DAFF"/>
          </a:solidFill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DAFF"/>
              </a:solidFill>
            </a:endParaRP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7264C46-F77B-A44F-BDD9-C91237E7F5C4}"/>
              </a:ext>
            </a:extLst>
          </p:cNvPr>
          <p:cNvCxnSpPr>
            <a:cxnSpLocks/>
          </p:cNvCxnSpPr>
          <p:nvPr/>
        </p:nvCxnSpPr>
        <p:spPr>
          <a:xfrm>
            <a:off x="1514097" y="2039400"/>
            <a:ext cx="1281150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B9B2333B-214F-244F-A6CA-09401B8B1651}"/>
              </a:ext>
            </a:extLst>
          </p:cNvPr>
          <p:cNvGrpSpPr/>
          <p:nvPr/>
        </p:nvGrpSpPr>
        <p:grpSpPr>
          <a:xfrm>
            <a:off x="11944334" y="215038"/>
            <a:ext cx="1569652" cy="1399444"/>
            <a:chOff x="9672314" y="283535"/>
            <a:chExt cx="1569652" cy="1399444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4D4399F-0D2A-834D-8EBE-3ECA9CEF938A}"/>
                </a:ext>
              </a:extLst>
            </p:cNvPr>
            <p:cNvGrpSpPr/>
            <p:nvPr/>
          </p:nvGrpSpPr>
          <p:grpSpPr>
            <a:xfrm rot="10800000">
              <a:off x="10105114" y="283535"/>
              <a:ext cx="704052" cy="566879"/>
              <a:chOff x="4504242" y="3822939"/>
              <a:chExt cx="3372797" cy="2715663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6E2F2FBC-C9DF-B241-8715-1706AE1B8ED6}"/>
                  </a:ext>
                </a:extLst>
              </p:cNvPr>
              <p:cNvSpPr/>
              <p:nvPr/>
            </p:nvSpPr>
            <p:spPr>
              <a:xfrm>
                <a:off x="4798100" y="3822939"/>
                <a:ext cx="2647729" cy="1511856"/>
              </a:xfrm>
              <a:custGeom>
                <a:avLst/>
                <a:gdLst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06400 w 1681551"/>
                  <a:gd name="connsiteY42" fmla="*/ 628650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55625 w 1681551"/>
                  <a:gd name="connsiteY50" fmla="*/ 73660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63525 w 1681551"/>
                  <a:gd name="connsiteY30" fmla="*/ 45402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44500 w 1681551"/>
                  <a:gd name="connsiteY44" fmla="*/ 663575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54050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6200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88900 w 1681551"/>
                  <a:gd name="connsiteY15" fmla="*/ 228600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85725 w 1681551"/>
                  <a:gd name="connsiteY14" fmla="*/ 219075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79375 w 1681551"/>
                  <a:gd name="connsiteY13" fmla="*/ 209550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85091 w 1681551"/>
                  <a:gd name="connsiteY12" fmla="*/ 200025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17475 w 1681551"/>
                  <a:gd name="connsiteY17" fmla="*/ 263525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1125 w 1681551"/>
                  <a:gd name="connsiteY16" fmla="*/ 254000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71450 w 1681551"/>
                  <a:gd name="connsiteY195" fmla="*/ 85725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84150 w 1681551"/>
                  <a:gd name="connsiteY194" fmla="*/ 92075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90500 w 1681551"/>
                  <a:gd name="connsiteY193" fmla="*/ 101600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200025 w 1681551"/>
                  <a:gd name="connsiteY192" fmla="*/ 111125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9550 w 1681551"/>
                  <a:gd name="connsiteY191" fmla="*/ 117475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02438 w 1681551"/>
                  <a:gd name="connsiteY191" fmla="*/ 12458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22250 w 1681551"/>
                  <a:gd name="connsiteY190" fmla="*/ 136525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1775 w 1681551"/>
                  <a:gd name="connsiteY189" fmla="*/ 146050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8000 w 1681551"/>
                  <a:gd name="connsiteY171" fmla="*/ 431800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1325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77975 w 1681551"/>
                  <a:gd name="connsiteY126" fmla="*/ 50800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1551"/>
                  <a:gd name="connsiteY0" fmla="*/ 9525 h 866775"/>
                  <a:gd name="connsiteX1" fmla="*/ 0 w 1681551"/>
                  <a:gd name="connsiteY1" fmla="*/ 9525 h 866775"/>
                  <a:gd name="connsiteX2" fmla="*/ 12700 w 1681551"/>
                  <a:gd name="connsiteY2" fmla="*/ 47625 h 866775"/>
                  <a:gd name="connsiteX3" fmla="*/ 19050 w 1681551"/>
                  <a:gd name="connsiteY3" fmla="*/ 57150 h 866775"/>
                  <a:gd name="connsiteX4" fmla="*/ 28575 w 1681551"/>
                  <a:gd name="connsiteY4" fmla="*/ 85725 h 866775"/>
                  <a:gd name="connsiteX5" fmla="*/ 31750 w 1681551"/>
                  <a:gd name="connsiteY5" fmla="*/ 95250 h 866775"/>
                  <a:gd name="connsiteX6" fmla="*/ 41275 w 1681551"/>
                  <a:gd name="connsiteY6" fmla="*/ 114300 h 866775"/>
                  <a:gd name="connsiteX7" fmla="*/ 47625 w 1681551"/>
                  <a:gd name="connsiteY7" fmla="*/ 123825 h 866775"/>
                  <a:gd name="connsiteX8" fmla="*/ 53975 w 1681551"/>
                  <a:gd name="connsiteY8" fmla="*/ 142875 h 866775"/>
                  <a:gd name="connsiteX9" fmla="*/ 60325 w 1681551"/>
                  <a:gd name="connsiteY9" fmla="*/ 152400 h 866775"/>
                  <a:gd name="connsiteX10" fmla="*/ 66675 w 1681551"/>
                  <a:gd name="connsiteY10" fmla="*/ 171450 h 866775"/>
                  <a:gd name="connsiteX11" fmla="*/ 73025 w 1681551"/>
                  <a:gd name="connsiteY11" fmla="*/ 190500 h 866775"/>
                  <a:gd name="connsiteX12" fmla="*/ 79757 w 1681551"/>
                  <a:gd name="connsiteY12" fmla="*/ 203581 h 866775"/>
                  <a:gd name="connsiteX13" fmla="*/ 90044 w 1681551"/>
                  <a:gd name="connsiteY13" fmla="*/ 214884 h 866775"/>
                  <a:gd name="connsiteX14" fmla="*/ 96393 w 1681551"/>
                  <a:gd name="connsiteY14" fmla="*/ 227966 h 866775"/>
                  <a:gd name="connsiteX15" fmla="*/ 106681 w 1681551"/>
                  <a:gd name="connsiteY15" fmla="*/ 241047 h 866775"/>
                  <a:gd name="connsiteX16" fmla="*/ 116459 w 1681551"/>
                  <a:gd name="connsiteY16" fmla="*/ 248665 h 866775"/>
                  <a:gd name="connsiteX17" fmla="*/ 124587 w 1681551"/>
                  <a:gd name="connsiteY17" fmla="*/ 261747 h 866775"/>
                  <a:gd name="connsiteX18" fmla="*/ 136525 w 1681551"/>
                  <a:gd name="connsiteY18" fmla="*/ 276225 h 866775"/>
                  <a:gd name="connsiteX19" fmla="*/ 149225 w 1681551"/>
                  <a:gd name="connsiteY19" fmla="*/ 295275 h 866775"/>
                  <a:gd name="connsiteX20" fmla="*/ 158750 w 1681551"/>
                  <a:gd name="connsiteY20" fmla="*/ 304800 h 866775"/>
                  <a:gd name="connsiteX21" fmla="*/ 177800 w 1681551"/>
                  <a:gd name="connsiteY21" fmla="*/ 333375 h 866775"/>
                  <a:gd name="connsiteX22" fmla="*/ 184150 w 1681551"/>
                  <a:gd name="connsiteY22" fmla="*/ 342900 h 866775"/>
                  <a:gd name="connsiteX23" fmla="*/ 190500 w 1681551"/>
                  <a:gd name="connsiteY23" fmla="*/ 352425 h 866775"/>
                  <a:gd name="connsiteX24" fmla="*/ 200025 w 1681551"/>
                  <a:gd name="connsiteY24" fmla="*/ 371475 h 866775"/>
                  <a:gd name="connsiteX25" fmla="*/ 203200 w 1681551"/>
                  <a:gd name="connsiteY25" fmla="*/ 381000 h 866775"/>
                  <a:gd name="connsiteX26" fmla="*/ 212725 w 1681551"/>
                  <a:gd name="connsiteY26" fmla="*/ 390525 h 866775"/>
                  <a:gd name="connsiteX27" fmla="*/ 225425 w 1681551"/>
                  <a:gd name="connsiteY27" fmla="*/ 409575 h 866775"/>
                  <a:gd name="connsiteX28" fmla="*/ 231775 w 1681551"/>
                  <a:gd name="connsiteY28" fmla="*/ 419100 h 866775"/>
                  <a:gd name="connsiteX29" fmla="*/ 234950 w 1681551"/>
                  <a:gd name="connsiteY29" fmla="*/ 428625 h 866775"/>
                  <a:gd name="connsiteX30" fmla="*/ 257175 w 1681551"/>
                  <a:gd name="connsiteY30" fmla="*/ 447675 h 866775"/>
                  <a:gd name="connsiteX31" fmla="*/ 282575 w 1681551"/>
                  <a:gd name="connsiteY31" fmla="*/ 469900 h 866775"/>
                  <a:gd name="connsiteX32" fmla="*/ 288925 w 1681551"/>
                  <a:gd name="connsiteY32" fmla="*/ 479425 h 866775"/>
                  <a:gd name="connsiteX33" fmla="*/ 307975 w 1681551"/>
                  <a:gd name="connsiteY33" fmla="*/ 492125 h 866775"/>
                  <a:gd name="connsiteX34" fmla="*/ 323850 w 1681551"/>
                  <a:gd name="connsiteY34" fmla="*/ 511175 h 866775"/>
                  <a:gd name="connsiteX35" fmla="*/ 336550 w 1681551"/>
                  <a:gd name="connsiteY35" fmla="*/ 530225 h 866775"/>
                  <a:gd name="connsiteX36" fmla="*/ 342900 w 1681551"/>
                  <a:gd name="connsiteY36" fmla="*/ 539750 h 866775"/>
                  <a:gd name="connsiteX37" fmla="*/ 352425 w 1681551"/>
                  <a:gd name="connsiteY37" fmla="*/ 549275 h 866775"/>
                  <a:gd name="connsiteX38" fmla="*/ 365125 w 1681551"/>
                  <a:gd name="connsiteY38" fmla="*/ 568325 h 866775"/>
                  <a:gd name="connsiteX39" fmla="*/ 371475 w 1681551"/>
                  <a:gd name="connsiteY39" fmla="*/ 577850 h 866775"/>
                  <a:gd name="connsiteX40" fmla="*/ 381000 w 1681551"/>
                  <a:gd name="connsiteY40" fmla="*/ 587375 h 866775"/>
                  <a:gd name="connsiteX41" fmla="*/ 393700 w 1681551"/>
                  <a:gd name="connsiteY41" fmla="*/ 606425 h 866775"/>
                  <a:gd name="connsiteX42" fmla="*/ 415925 w 1681551"/>
                  <a:gd name="connsiteY42" fmla="*/ 631825 h 866775"/>
                  <a:gd name="connsiteX43" fmla="*/ 434975 w 1681551"/>
                  <a:gd name="connsiteY43" fmla="*/ 648716 h 866775"/>
                  <a:gd name="connsiteX44" fmla="*/ 455168 w 1681551"/>
                  <a:gd name="connsiteY44" fmla="*/ 665353 h 866775"/>
                  <a:gd name="connsiteX45" fmla="*/ 473075 w 1681551"/>
                  <a:gd name="connsiteY45" fmla="*/ 682625 h 866775"/>
                  <a:gd name="connsiteX46" fmla="*/ 482600 w 1681551"/>
                  <a:gd name="connsiteY46" fmla="*/ 688975 h 866775"/>
                  <a:gd name="connsiteX47" fmla="*/ 504825 w 1681551"/>
                  <a:gd name="connsiteY47" fmla="*/ 704850 h 866775"/>
                  <a:gd name="connsiteX48" fmla="*/ 517525 w 1681551"/>
                  <a:gd name="connsiteY48" fmla="*/ 711200 h 866775"/>
                  <a:gd name="connsiteX49" fmla="*/ 546100 w 1681551"/>
                  <a:gd name="connsiteY49" fmla="*/ 727075 h 866775"/>
                  <a:gd name="connsiteX50" fmla="*/ 565150 w 1681551"/>
                  <a:gd name="connsiteY50" fmla="*/ 742950 h 866775"/>
                  <a:gd name="connsiteX51" fmla="*/ 584200 w 1681551"/>
                  <a:gd name="connsiteY51" fmla="*/ 752475 h 866775"/>
                  <a:gd name="connsiteX52" fmla="*/ 603250 w 1681551"/>
                  <a:gd name="connsiteY52" fmla="*/ 768350 h 866775"/>
                  <a:gd name="connsiteX53" fmla="*/ 612775 w 1681551"/>
                  <a:gd name="connsiteY53" fmla="*/ 777875 h 866775"/>
                  <a:gd name="connsiteX54" fmla="*/ 631825 w 1681551"/>
                  <a:gd name="connsiteY54" fmla="*/ 790575 h 866775"/>
                  <a:gd name="connsiteX55" fmla="*/ 641350 w 1681551"/>
                  <a:gd name="connsiteY55" fmla="*/ 796925 h 866775"/>
                  <a:gd name="connsiteX56" fmla="*/ 650875 w 1681551"/>
                  <a:gd name="connsiteY56" fmla="*/ 803275 h 866775"/>
                  <a:gd name="connsiteX57" fmla="*/ 663575 w 1681551"/>
                  <a:gd name="connsiteY57" fmla="*/ 812800 h 866775"/>
                  <a:gd name="connsiteX58" fmla="*/ 676275 w 1681551"/>
                  <a:gd name="connsiteY58" fmla="*/ 819150 h 866775"/>
                  <a:gd name="connsiteX59" fmla="*/ 685800 w 1681551"/>
                  <a:gd name="connsiteY59" fmla="*/ 825500 h 866775"/>
                  <a:gd name="connsiteX60" fmla="*/ 698500 w 1681551"/>
                  <a:gd name="connsiteY60" fmla="*/ 831850 h 866775"/>
                  <a:gd name="connsiteX61" fmla="*/ 733425 w 1681551"/>
                  <a:gd name="connsiteY61" fmla="*/ 850900 h 866775"/>
                  <a:gd name="connsiteX62" fmla="*/ 746125 w 1681551"/>
                  <a:gd name="connsiteY62" fmla="*/ 854075 h 866775"/>
                  <a:gd name="connsiteX63" fmla="*/ 755650 w 1681551"/>
                  <a:gd name="connsiteY63" fmla="*/ 860425 h 866775"/>
                  <a:gd name="connsiteX64" fmla="*/ 784225 w 1681551"/>
                  <a:gd name="connsiteY64" fmla="*/ 866775 h 866775"/>
                  <a:gd name="connsiteX65" fmla="*/ 955675 w 1681551"/>
                  <a:gd name="connsiteY65" fmla="*/ 860425 h 866775"/>
                  <a:gd name="connsiteX66" fmla="*/ 987425 w 1681551"/>
                  <a:gd name="connsiteY66" fmla="*/ 854075 h 866775"/>
                  <a:gd name="connsiteX67" fmla="*/ 1022350 w 1681551"/>
                  <a:gd name="connsiteY67" fmla="*/ 847725 h 866775"/>
                  <a:gd name="connsiteX68" fmla="*/ 1050925 w 1681551"/>
                  <a:gd name="connsiteY68" fmla="*/ 831850 h 866775"/>
                  <a:gd name="connsiteX69" fmla="*/ 1060450 w 1681551"/>
                  <a:gd name="connsiteY69" fmla="*/ 822325 h 866775"/>
                  <a:gd name="connsiteX70" fmla="*/ 1079500 w 1681551"/>
                  <a:gd name="connsiteY70" fmla="*/ 812800 h 866775"/>
                  <a:gd name="connsiteX71" fmla="*/ 1098550 w 1681551"/>
                  <a:gd name="connsiteY71" fmla="*/ 796925 h 866775"/>
                  <a:gd name="connsiteX72" fmla="*/ 1117600 w 1681551"/>
                  <a:gd name="connsiteY72" fmla="*/ 784225 h 866775"/>
                  <a:gd name="connsiteX73" fmla="*/ 1127125 w 1681551"/>
                  <a:gd name="connsiteY73" fmla="*/ 777875 h 866775"/>
                  <a:gd name="connsiteX74" fmla="*/ 1133475 w 1681551"/>
                  <a:gd name="connsiteY74" fmla="*/ 768350 h 866775"/>
                  <a:gd name="connsiteX75" fmla="*/ 1162050 w 1681551"/>
                  <a:gd name="connsiteY75" fmla="*/ 742950 h 866775"/>
                  <a:gd name="connsiteX76" fmla="*/ 1168400 w 1681551"/>
                  <a:gd name="connsiteY76" fmla="*/ 733425 h 866775"/>
                  <a:gd name="connsiteX77" fmla="*/ 1187450 w 1681551"/>
                  <a:gd name="connsiteY77" fmla="*/ 714375 h 866775"/>
                  <a:gd name="connsiteX78" fmla="*/ 1193800 w 1681551"/>
                  <a:gd name="connsiteY78" fmla="*/ 704850 h 866775"/>
                  <a:gd name="connsiteX79" fmla="*/ 1212850 w 1681551"/>
                  <a:gd name="connsiteY79" fmla="*/ 682625 h 866775"/>
                  <a:gd name="connsiteX80" fmla="*/ 1231900 w 1681551"/>
                  <a:gd name="connsiteY80" fmla="*/ 654050 h 866775"/>
                  <a:gd name="connsiteX81" fmla="*/ 1263650 w 1681551"/>
                  <a:gd name="connsiteY81" fmla="*/ 606425 h 866775"/>
                  <a:gd name="connsiteX82" fmla="*/ 1276350 w 1681551"/>
                  <a:gd name="connsiteY82" fmla="*/ 587375 h 866775"/>
                  <a:gd name="connsiteX83" fmla="*/ 1282700 w 1681551"/>
                  <a:gd name="connsiteY83" fmla="*/ 577850 h 866775"/>
                  <a:gd name="connsiteX84" fmla="*/ 1292225 w 1681551"/>
                  <a:gd name="connsiteY84" fmla="*/ 568325 h 866775"/>
                  <a:gd name="connsiteX85" fmla="*/ 1304925 w 1681551"/>
                  <a:gd name="connsiteY85" fmla="*/ 549275 h 866775"/>
                  <a:gd name="connsiteX86" fmla="*/ 1311275 w 1681551"/>
                  <a:gd name="connsiteY86" fmla="*/ 539750 h 866775"/>
                  <a:gd name="connsiteX87" fmla="*/ 1320800 w 1681551"/>
                  <a:gd name="connsiteY87" fmla="*/ 530225 h 866775"/>
                  <a:gd name="connsiteX88" fmla="*/ 1333500 w 1681551"/>
                  <a:gd name="connsiteY88" fmla="*/ 511175 h 866775"/>
                  <a:gd name="connsiteX89" fmla="*/ 1346200 w 1681551"/>
                  <a:gd name="connsiteY89" fmla="*/ 492125 h 866775"/>
                  <a:gd name="connsiteX90" fmla="*/ 1352550 w 1681551"/>
                  <a:gd name="connsiteY90" fmla="*/ 482600 h 866775"/>
                  <a:gd name="connsiteX91" fmla="*/ 1362075 w 1681551"/>
                  <a:gd name="connsiteY91" fmla="*/ 473075 h 866775"/>
                  <a:gd name="connsiteX92" fmla="*/ 1374775 w 1681551"/>
                  <a:gd name="connsiteY92" fmla="*/ 454025 h 866775"/>
                  <a:gd name="connsiteX93" fmla="*/ 1381125 w 1681551"/>
                  <a:gd name="connsiteY93" fmla="*/ 444500 h 866775"/>
                  <a:gd name="connsiteX94" fmla="*/ 1412875 w 1681551"/>
                  <a:gd name="connsiteY94" fmla="*/ 396875 h 866775"/>
                  <a:gd name="connsiteX95" fmla="*/ 1419225 w 1681551"/>
                  <a:gd name="connsiteY95" fmla="*/ 387350 h 866775"/>
                  <a:gd name="connsiteX96" fmla="*/ 1425575 w 1681551"/>
                  <a:gd name="connsiteY96" fmla="*/ 377825 h 866775"/>
                  <a:gd name="connsiteX97" fmla="*/ 1435100 w 1681551"/>
                  <a:gd name="connsiteY97" fmla="*/ 368300 h 866775"/>
                  <a:gd name="connsiteX98" fmla="*/ 1447800 w 1681551"/>
                  <a:gd name="connsiteY98" fmla="*/ 349250 h 866775"/>
                  <a:gd name="connsiteX99" fmla="*/ 1454150 w 1681551"/>
                  <a:gd name="connsiteY99" fmla="*/ 339725 h 866775"/>
                  <a:gd name="connsiteX100" fmla="*/ 1470025 w 1681551"/>
                  <a:gd name="connsiteY100" fmla="*/ 320675 h 866775"/>
                  <a:gd name="connsiteX101" fmla="*/ 1479550 w 1681551"/>
                  <a:gd name="connsiteY101" fmla="*/ 311150 h 866775"/>
                  <a:gd name="connsiteX102" fmla="*/ 1485900 w 1681551"/>
                  <a:gd name="connsiteY102" fmla="*/ 301625 h 866775"/>
                  <a:gd name="connsiteX103" fmla="*/ 1495425 w 1681551"/>
                  <a:gd name="connsiteY103" fmla="*/ 292100 h 866775"/>
                  <a:gd name="connsiteX104" fmla="*/ 1501775 w 1681551"/>
                  <a:gd name="connsiteY104" fmla="*/ 282575 h 866775"/>
                  <a:gd name="connsiteX105" fmla="*/ 1511300 w 1681551"/>
                  <a:gd name="connsiteY105" fmla="*/ 273050 h 866775"/>
                  <a:gd name="connsiteX106" fmla="*/ 1517650 w 1681551"/>
                  <a:gd name="connsiteY106" fmla="*/ 263525 h 866775"/>
                  <a:gd name="connsiteX107" fmla="*/ 1527175 w 1681551"/>
                  <a:gd name="connsiteY107" fmla="*/ 254000 h 866775"/>
                  <a:gd name="connsiteX108" fmla="*/ 1539875 w 1681551"/>
                  <a:gd name="connsiteY108" fmla="*/ 234950 h 866775"/>
                  <a:gd name="connsiteX109" fmla="*/ 1546225 w 1681551"/>
                  <a:gd name="connsiteY109" fmla="*/ 225425 h 866775"/>
                  <a:gd name="connsiteX110" fmla="*/ 1552575 w 1681551"/>
                  <a:gd name="connsiteY110" fmla="*/ 215900 h 866775"/>
                  <a:gd name="connsiteX111" fmla="*/ 1574800 w 1681551"/>
                  <a:gd name="connsiteY111" fmla="*/ 187325 h 866775"/>
                  <a:gd name="connsiteX112" fmla="*/ 1606550 w 1681551"/>
                  <a:gd name="connsiteY112" fmla="*/ 139700 h 866775"/>
                  <a:gd name="connsiteX113" fmla="*/ 1612900 w 1681551"/>
                  <a:gd name="connsiteY113" fmla="*/ 130175 h 866775"/>
                  <a:gd name="connsiteX114" fmla="*/ 1619250 w 1681551"/>
                  <a:gd name="connsiteY114" fmla="*/ 120650 h 866775"/>
                  <a:gd name="connsiteX115" fmla="*/ 1628775 w 1681551"/>
                  <a:gd name="connsiteY115" fmla="*/ 101600 h 866775"/>
                  <a:gd name="connsiteX116" fmla="*/ 1631950 w 1681551"/>
                  <a:gd name="connsiteY116" fmla="*/ 92075 h 866775"/>
                  <a:gd name="connsiteX117" fmla="*/ 1644650 w 1681551"/>
                  <a:gd name="connsiteY117" fmla="*/ 73025 h 866775"/>
                  <a:gd name="connsiteX118" fmla="*/ 1651000 w 1681551"/>
                  <a:gd name="connsiteY118" fmla="*/ 53975 h 866775"/>
                  <a:gd name="connsiteX119" fmla="*/ 1663700 w 1681551"/>
                  <a:gd name="connsiteY119" fmla="*/ 34925 h 866775"/>
                  <a:gd name="connsiteX120" fmla="*/ 1666875 w 1681551"/>
                  <a:gd name="connsiteY120" fmla="*/ 25400 h 866775"/>
                  <a:gd name="connsiteX121" fmla="*/ 1679575 w 1681551"/>
                  <a:gd name="connsiteY121" fmla="*/ 6350 h 866775"/>
                  <a:gd name="connsiteX122" fmla="*/ 1619250 w 1681551"/>
                  <a:gd name="connsiteY122" fmla="*/ 9525 h 866775"/>
                  <a:gd name="connsiteX123" fmla="*/ 1609725 w 1681551"/>
                  <a:gd name="connsiteY123" fmla="*/ 19050 h 866775"/>
                  <a:gd name="connsiteX124" fmla="*/ 1603375 w 1681551"/>
                  <a:gd name="connsiteY124" fmla="*/ 28575 h 866775"/>
                  <a:gd name="connsiteX125" fmla="*/ 1593850 w 1681551"/>
                  <a:gd name="connsiteY125" fmla="*/ 34925 h 866775"/>
                  <a:gd name="connsiteX126" fmla="*/ 1585087 w 1681551"/>
                  <a:gd name="connsiteY126" fmla="*/ 43688 h 866775"/>
                  <a:gd name="connsiteX127" fmla="*/ 1571625 w 1681551"/>
                  <a:gd name="connsiteY127" fmla="*/ 60325 h 866775"/>
                  <a:gd name="connsiteX128" fmla="*/ 1552575 w 1681551"/>
                  <a:gd name="connsiteY128" fmla="*/ 79375 h 866775"/>
                  <a:gd name="connsiteX129" fmla="*/ 1543050 w 1681551"/>
                  <a:gd name="connsiteY129" fmla="*/ 88900 h 866775"/>
                  <a:gd name="connsiteX130" fmla="*/ 1533525 w 1681551"/>
                  <a:gd name="connsiteY130" fmla="*/ 98425 h 866775"/>
                  <a:gd name="connsiteX131" fmla="*/ 1517650 w 1681551"/>
                  <a:gd name="connsiteY131" fmla="*/ 114300 h 866775"/>
                  <a:gd name="connsiteX132" fmla="*/ 1511300 w 1681551"/>
                  <a:gd name="connsiteY132" fmla="*/ 123825 h 866775"/>
                  <a:gd name="connsiteX133" fmla="*/ 1479550 w 1681551"/>
                  <a:gd name="connsiteY133" fmla="*/ 155575 h 866775"/>
                  <a:gd name="connsiteX134" fmla="*/ 1470025 w 1681551"/>
                  <a:gd name="connsiteY134" fmla="*/ 165100 h 866775"/>
                  <a:gd name="connsiteX135" fmla="*/ 1460500 w 1681551"/>
                  <a:gd name="connsiteY135" fmla="*/ 177800 h 866775"/>
                  <a:gd name="connsiteX136" fmla="*/ 1428750 w 1681551"/>
                  <a:gd name="connsiteY136" fmla="*/ 209550 h 866775"/>
                  <a:gd name="connsiteX137" fmla="*/ 1397000 w 1681551"/>
                  <a:gd name="connsiteY137" fmla="*/ 247650 h 866775"/>
                  <a:gd name="connsiteX138" fmla="*/ 1381125 w 1681551"/>
                  <a:gd name="connsiteY138" fmla="*/ 266700 h 866775"/>
                  <a:gd name="connsiteX139" fmla="*/ 1368425 w 1681551"/>
                  <a:gd name="connsiteY139" fmla="*/ 288925 h 866775"/>
                  <a:gd name="connsiteX140" fmla="*/ 1355725 w 1681551"/>
                  <a:gd name="connsiteY140" fmla="*/ 307975 h 866775"/>
                  <a:gd name="connsiteX141" fmla="*/ 1339850 w 1681551"/>
                  <a:gd name="connsiteY141" fmla="*/ 327025 h 866775"/>
                  <a:gd name="connsiteX142" fmla="*/ 1330325 w 1681551"/>
                  <a:gd name="connsiteY142" fmla="*/ 342900 h 866775"/>
                  <a:gd name="connsiteX143" fmla="*/ 1320800 w 1681551"/>
                  <a:gd name="connsiteY143" fmla="*/ 352425 h 866775"/>
                  <a:gd name="connsiteX144" fmla="*/ 1295400 w 1681551"/>
                  <a:gd name="connsiteY144" fmla="*/ 381000 h 866775"/>
                  <a:gd name="connsiteX145" fmla="*/ 1266825 w 1681551"/>
                  <a:gd name="connsiteY145" fmla="*/ 403225 h 866775"/>
                  <a:gd name="connsiteX146" fmla="*/ 1247775 w 1681551"/>
                  <a:gd name="connsiteY146" fmla="*/ 415925 h 866775"/>
                  <a:gd name="connsiteX147" fmla="*/ 1238250 w 1681551"/>
                  <a:gd name="connsiteY147" fmla="*/ 425450 h 866775"/>
                  <a:gd name="connsiteX148" fmla="*/ 1216025 w 1681551"/>
                  <a:gd name="connsiteY148" fmla="*/ 438150 h 866775"/>
                  <a:gd name="connsiteX149" fmla="*/ 1190625 w 1681551"/>
                  <a:gd name="connsiteY149" fmla="*/ 454025 h 866775"/>
                  <a:gd name="connsiteX150" fmla="*/ 1155700 w 1681551"/>
                  <a:gd name="connsiteY150" fmla="*/ 466725 h 866775"/>
                  <a:gd name="connsiteX151" fmla="*/ 1136650 w 1681551"/>
                  <a:gd name="connsiteY151" fmla="*/ 473075 h 866775"/>
                  <a:gd name="connsiteX152" fmla="*/ 1092200 w 1681551"/>
                  <a:gd name="connsiteY152" fmla="*/ 485775 h 866775"/>
                  <a:gd name="connsiteX153" fmla="*/ 1076325 w 1681551"/>
                  <a:gd name="connsiteY153" fmla="*/ 488950 h 866775"/>
                  <a:gd name="connsiteX154" fmla="*/ 1066800 w 1681551"/>
                  <a:gd name="connsiteY154" fmla="*/ 492125 h 866775"/>
                  <a:gd name="connsiteX155" fmla="*/ 1031875 w 1681551"/>
                  <a:gd name="connsiteY155" fmla="*/ 498475 h 866775"/>
                  <a:gd name="connsiteX156" fmla="*/ 952500 w 1681551"/>
                  <a:gd name="connsiteY156" fmla="*/ 508000 h 866775"/>
                  <a:gd name="connsiteX157" fmla="*/ 879475 w 1681551"/>
                  <a:gd name="connsiteY157" fmla="*/ 504825 h 866775"/>
                  <a:gd name="connsiteX158" fmla="*/ 777875 w 1681551"/>
                  <a:gd name="connsiteY158" fmla="*/ 498475 h 866775"/>
                  <a:gd name="connsiteX159" fmla="*/ 730250 w 1681551"/>
                  <a:gd name="connsiteY159" fmla="*/ 492125 h 866775"/>
                  <a:gd name="connsiteX160" fmla="*/ 708025 w 1681551"/>
                  <a:gd name="connsiteY160" fmla="*/ 488950 h 866775"/>
                  <a:gd name="connsiteX161" fmla="*/ 688975 w 1681551"/>
                  <a:gd name="connsiteY161" fmla="*/ 485775 h 866775"/>
                  <a:gd name="connsiteX162" fmla="*/ 660400 w 1681551"/>
                  <a:gd name="connsiteY162" fmla="*/ 482600 h 866775"/>
                  <a:gd name="connsiteX163" fmla="*/ 622300 w 1681551"/>
                  <a:gd name="connsiteY163" fmla="*/ 476250 h 866775"/>
                  <a:gd name="connsiteX164" fmla="*/ 612775 w 1681551"/>
                  <a:gd name="connsiteY164" fmla="*/ 473075 h 866775"/>
                  <a:gd name="connsiteX165" fmla="*/ 574675 w 1681551"/>
                  <a:gd name="connsiteY165" fmla="*/ 466725 h 866775"/>
                  <a:gd name="connsiteX166" fmla="*/ 565150 w 1681551"/>
                  <a:gd name="connsiteY166" fmla="*/ 463550 h 866775"/>
                  <a:gd name="connsiteX167" fmla="*/ 555625 w 1681551"/>
                  <a:gd name="connsiteY167" fmla="*/ 457200 h 866775"/>
                  <a:gd name="connsiteX168" fmla="*/ 542925 w 1681551"/>
                  <a:gd name="connsiteY168" fmla="*/ 450850 h 866775"/>
                  <a:gd name="connsiteX169" fmla="*/ 530225 w 1681551"/>
                  <a:gd name="connsiteY169" fmla="*/ 444881 h 866775"/>
                  <a:gd name="connsiteX170" fmla="*/ 520700 w 1681551"/>
                  <a:gd name="connsiteY170" fmla="*/ 438150 h 866775"/>
                  <a:gd name="connsiteX171" fmla="*/ 500888 w 1681551"/>
                  <a:gd name="connsiteY171" fmla="*/ 428244 h 866775"/>
                  <a:gd name="connsiteX172" fmla="*/ 488950 w 1681551"/>
                  <a:gd name="connsiteY172" fmla="*/ 415925 h 866775"/>
                  <a:gd name="connsiteX173" fmla="*/ 479425 w 1681551"/>
                  <a:gd name="connsiteY173" fmla="*/ 409575 h 866775"/>
                  <a:gd name="connsiteX174" fmla="*/ 469900 w 1681551"/>
                  <a:gd name="connsiteY174" fmla="*/ 400050 h 866775"/>
                  <a:gd name="connsiteX175" fmla="*/ 434975 w 1681551"/>
                  <a:gd name="connsiteY175" fmla="*/ 368300 h 866775"/>
                  <a:gd name="connsiteX176" fmla="*/ 412750 w 1681551"/>
                  <a:gd name="connsiteY176" fmla="*/ 349250 h 866775"/>
                  <a:gd name="connsiteX177" fmla="*/ 390525 w 1681551"/>
                  <a:gd name="connsiteY177" fmla="*/ 327025 h 866775"/>
                  <a:gd name="connsiteX178" fmla="*/ 381000 w 1681551"/>
                  <a:gd name="connsiteY178" fmla="*/ 317500 h 866775"/>
                  <a:gd name="connsiteX179" fmla="*/ 371475 w 1681551"/>
                  <a:gd name="connsiteY179" fmla="*/ 304800 h 866775"/>
                  <a:gd name="connsiteX180" fmla="*/ 349250 w 1681551"/>
                  <a:gd name="connsiteY180" fmla="*/ 282575 h 866775"/>
                  <a:gd name="connsiteX181" fmla="*/ 336550 w 1681551"/>
                  <a:gd name="connsiteY181" fmla="*/ 266700 h 866775"/>
                  <a:gd name="connsiteX182" fmla="*/ 323850 w 1681551"/>
                  <a:gd name="connsiteY182" fmla="*/ 254000 h 866775"/>
                  <a:gd name="connsiteX183" fmla="*/ 314325 w 1681551"/>
                  <a:gd name="connsiteY183" fmla="*/ 241300 h 866775"/>
                  <a:gd name="connsiteX184" fmla="*/ 301625 w 1681551"/>
                  <a:gd name="connsiteY184" fmla="*/ 231775 h 866775"/>
                  <a:gd name="connsiteX185" fmla="*/ 292100 w 1681551"/>
                  <a:gd name="connsiteY185" fmla="*/ 219075 h 866775"/>
                  <a:gd name="connsiteX186" fmla="*/ 273050 w 1681551"/>
                  <a:gd name="connsiteY186" fmla="*/ 200025 h 866775"/>
                  <a:gd name="connsiteX187" fmla="*/ 260350 w 1681551"/>
                  <a:gd name="connsiteY187" fmla="*/ 190500 h 866775"/>
                  <a:gd name="connsiteX188" fmla="*/ 247650 w 1681551"/>
                  <a:gd name="connsiteY188" fmla="*/ 171450 h 866775"/>
                  <a:gd name="connsiteX189" fmla="*/ 233553 w 1681551"/>
                  <a:gd name="connsiteY189" fmla="*/ 154941 h 866775"/>
                  <a:gd name="connsiteX190" fmla="*/ 218694 w 1681551"/>
                  <a:gd name="connsiteY190" fmla="*/ 140081 h 866775"/>
                  <a:gd name="connsiteX191" fmla="*/ 211329 w 1681551"/>
                  <a:gd name="connsiteY191" fmla="*/ 133478 h 866775"/>
                  <a:gd name="connsiteX192" fmla="*/ 192913 w 1681551"/>
                  <a:gd name="connsiteY192" fmla="*/ 114681 h 866775"/>
                  <a:gd name="connsiteX193" fmla="*/ 185166 w 1681551"/>
                  <a:gd name="connsiteY193" fmla="*/ 106934 h 866775"/>
                  <a:gd name="connsiteX194" fmla="*/ 171703 w 1681551"/>
                  <a:gd name="connsiteY194" fmla="*/ 95631 h 866775"/>
                  <a:gd name="connsiteX195" fmla="*/ 159003 w 1681551"/>
                  <a:gd name="connsiteY195" fmla="*/ 82169 h 866775"/>
                  <a:gd name="connsiteX196" fmla="*/ 142875 w 1681551"/>
                  <a:gd name="connsiteY196" fmla="*/ 66675 h 866775"/>
                  <a:gd name="connsiteX197" fmla="*/ 133350 w 1681551"/>
                  <a:gd name="connsiteY197" fmla="*/ 60325 h 866775"/>
                  <a:gd name="connsiteX198" fmla="*/ 111125 w 1681551"/>
                  <a:gd name="connsiteY198" fmla="*/ 31750 h 866775"/>
                  <a:gd name="connsiteX199" fmla="*/ 107950 w 1681551"/>
                  <a:gd name="connsiteY199" fmla="*/ 22225 h 866775"/>
                  <a:gd name="connsiteX200" fmla="*/ 98425 w 1681551"/>
                  <a:gd name="connsiteY200" fmla="*/ 12700 h 866775"/>
                  <a:gd name="connsiteX201" fmla="*/ 79375 w 1681551"/>
                  <a:gd name="connsiteY201" fmla="*/ 0 h 866775"/>
                  <a:gd name="connsiteX202" fmla="*/ 69850 w 1681551"/>
                  <a:gd name="connsiteY202" fmla="*/ 3175 h 866775"/>
                  <a:gd name="connsiteX203" fmla="*/ 0 w 1681551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71625 w 1682570"/>
                  <a:gd name="connsiteY127" fmla="*/ 60325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5087 w 1682570"/>
                  <a:gd name="connsiteY126" fmla="*/ 43688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3850 w 1682570"/>
                  <a:gd name="connsiteY125" fmla="*/ 34925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603375 w 1682570"/>
                  <a:gd name="connsiteY124" fmla="*/ 28575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609725 w 1682570"/>
                  <a:gd name="connsiteY123" fmla="*/ 19050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397000 w 1682570"/>
                  <a:gd name="connsiteY137" fmla="*/ 247650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90625 w 1682570"/>
                  <a:gd name="connsiteY149" fmla="*/ 454025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6025 w 1682570"/>
                  <a:gd name="connsiteY148" fmla="*/ 438150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8250 w 1682570"/>
                  <a:gd name="connsiteY147" fmla="*/ 425450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7775 w 1682570"/>
                  <a:gd name="connsiteY146" fmla="*/ 415925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6825 w 1682570"/>
                  <a:gd name="connsiteY145" fmla="*/ 40322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95400 w 1682570"/>
                  <a:gd name="connsiteY144" fmla="*/ 381000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20800 w 1682570"/>
                  <a:gd name="connsiteY143" fmla="*/ 352425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30325 w 1682570"/>
                  <a:gd name="connsiteY142" fmla="*/ 342900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81125 w 1682570"/>
                  <a:gd name="connsiteY138" fmla="*/ 266700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68425 w 1682570"/>
                  <a:gd name="connsiteY139" fmla="*/ 288925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28750 w 1682570"/>
                  <a:gd name="connsiteY136" fmla="*/ 209550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36982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60500 w 1682570"/>
                  <a:gd name="connsiteY135" fmla="*/ 177800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0025 w 1682570"/>
                  <a:gd name="connsiteY134" fmla="*/ 165100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79550 w 1682570"/>
                  <a:gd name="connsiteY133" fmla="*/ 155575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7975 w 1682570"/>
                  <a:gd name="connsiteY33" fmla="*/ 492125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3850 w 1682570"/>
                  <a:gd name="connsiteY34" fmla="*/ 511175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34950 w 1682570"/>
                  <a:gd name="connsiteY29" fmla="*/ 428625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5425 w 1682570"/>
                  <a:gd name="connsiteY27" fmla="*/ 409575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1775 w 1682570"/>
                  <a:gd name="connsiteY28" fmla="*/ 419100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3200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06681 w 1682570"/>
                  <a:gd name="connsiteY15" fmla="*/ 241047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96393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0044 w 1682570"/>
                  <a:gd name="connsiteY13" fmla="*/ 214884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79757 w 1682570"/>
                  <a:gd name="connsiteY12" fmla="*/ 203581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3025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33350 w 1682570"/>
                  <a:gd name="connsiteY197" fmla="*/ 60325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1125 w 1682570"/>
                  <a:gd name="connsiteY198" fmla="*/ 31750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  <a:gd name="connsiteX0" fmla="*/ 0 w 1682570"/>
                  <a:gd name="connsiteY0" fmla="*/ 9525 h 866775"/>
                  <a:gd name="connsiteX1" fmla="*/ 0 w 1682570"/>
                  <a:gd name="connsiteY1" fmla="*/ 9525 h 866775"/>
                  <a:gd name="connsiteX2" fmla="*/ 12700 w 1682570"/>
                  <a:gd name="connsiteY2" fmla="*/ 47625 h 866775"/>
                  <a:gd name="connsiteX3" fmla="*/ 19050 w 1682570"/>
                  <a:gd name="connsiteY3" fmla="*/ 57150 h 866775"/>
                  <a:gd name="connsiteX4" fmla="*/ 28575 w 1682570"/>
                  <a:gd name="connsiteY4" fmla="*/ 85725 h 866775"/>
                  <a:gd name="connsiteX5" fmla="*/ 31750 w 1682570"/>
                  <a:gd name="connsiteY5" fmla="*/ 95250 h 866775"/>
                  <a:gd name="connsiteX6" fmla="*/ 41275 w 1682570"/>
                  <a:gd name="connsiteY6" fmla="*/ 114300 h 866775"/>
                  <a:gd name="connsiteX7" fmla="*/ 47625 w 1682570"/>
                  <a:gd name="connsiteY7" fmla="*/ 123825 h 866775"/>
                  <a:gd name="connsiteX8" fmla="*/ 53975 w 1682570"/>
                  <a:gd name="connsiteY8" fmla="*/ 142875 h 866775"/>
                  <a:gd name="connsiteX9" fmla="*/ 60325 w 1682570"/>
                  <a:gd name="connsiteY9" fmla="*/ 152400 h 866775"/>
                  <a:gd name="connsiteX10" fmla="*/ 66675 w 1682570"/>
                  <a:gd name="connsiteY10" fmla="*/ 171450 h 866775"/>
                  <a:gd name="connsiteX11" fmla="*/ 76428 w 1682570"/>
                  <a:gd name="connsiteY11" fmla="*/ 190500 h 866775"/>
                  <a:gd name="connsiteX12" fmla="*/ 86562 w 1682570"/>
                  <a:gd name="connsiteY12" fmla="*/ 201880 h 866775"/>
                  <a:gd name="connsiteX13" fmla="*/ 93447 w 1682570"/>
                  <a:gd name="connsiteY13" fmla="*/ 216585 h 866775"/>
                  <a:gd name="connsiteX14" fmla="*/ 101497 w 1682570"/>
                  <a:gd name="connsiteY14" fmla="*/ 227966 h 866775"/>
                  <a:gd name="connsiteX15" fmla="*/ 110084 w 1682570"/>
                  <a:gd name="connsiteY15" fmla="*/ 242748 h 866775"/>
                  <a:gd name="connsiteX16" fmla="*/ 116459 w 1682570"/>
                  <a:gd name="connsiteY16" fmla="*/ 248665 h 866775"/>
                  <a:gd name="connsiteX17" fmla="*/ 124587 w 1682570"/>
                  <a:gd name="connsiteY17" fmla="*/ 261747 h 866775"/>
                  <a:gd name="connsiteX18" fmla="*/ 136525 w 1682570"/>
                  <a:gd name="connsiteY18" fmla="*/ 276225 h 866775"/>
                  <a:gd name="connsiteX19" fmla="*/ 149225 w 1682570"/>
                  <a:gd name="connsiteY19" fmla="*/ 295275 h 866775"/>
                  <a:gd name="connsiteX20" fmla="*/ 158750 w 1682570"/>
                  <a:gd name="connsiteY20" fmla="*/ 304800 h 866775"/>
                  <a:gd name="connsiteX21" fmla="*/ 177800 w 1682570"/>
                  <a:gd name="connsiteY21" fmla="*/ 333375 h 866775"/>
                  <a:gd name="connsiteX22" fmla="*/ 184150 w 1682570"/>
                  <a:gd name="connsiteY22" fmla="*/ 342900 h 866775"/>
                  <a:gd name="connsiteX23" fmla="*/ 190500 w 1682570"/>
                  <a:gd name="connsiteY23" fmla="*/ 352425 h 866775"/>
                  <a:gd name="connsiteX24" fmla="*/ 200025 w 1682570"/>
                  <a:gd name="connsiteY24" fmla="*/ 371475 h 866775"/>
                  <a:gd name="connsiteX25" fmla="*/ 208305 w 1682570"/>
                  <a:gd name="connsiteY25" fmla="*/ 381000 h 866775"/>
                  <a:gd name="connsiteX26" fmla="*/ 212725 w 1682570"/>
                  <a:gd name="connsiteY26" fmla="*/ 390525 h 866775"/>
                  <a:gd name="connsiteX27" fmla="*/ 223723 w 1682570"/>
                  <a:gd name="connsiteY27" fmla="*/ 402769 h 866775"/>
                  <a:gd name="connsiteX28" fmla="*/ 235178 w 1682570"/>
                  <a:gd name="connsiteY28" fmla="*/ 417399 h 866775"/>
                  <a:gd name="connsiteX29" fmla="*/ 246860 w 1682570"/>
                  <a:gd name="connsiteY29" fmla="*/ 432028 h 866775"/>
                  <a:gd name="connsiteX30" fmla="*/ 257175 w 1682570"/>
                  <a:gd name="connsiteY30" fmla="*/ 447675 h 866775"/>
                  <a:gd name="connsiteX31" fmla="*/ 282575 w 1682570"/>
                  <a:gd name="connsiteY31" fmla="*/ 469900 h 866775"/>
                  <a:gd name="connsiteX32" fmla="*/ 288925 w 1682570"/>
                  <a:gd name="connsiteY32" fmla="*/ 479425 h 866775"/>
                  <a:gd name="connsiteX33" fmla="*/ 304572 w 1682570"/>
                  <a:gd name="connsiteY33" fmla="*/ 498931 h 866775"/>
                  <a:gd name="connsiteX34" fmla="*/ 322149 w 1682570"/>
                  <a:gd name="connsiteY34" fmla="*/ 516279 h 866775"/>
                  <a:gd name="connsiteX35" fmla="*/ 336550 w 1682570"/>
                  <a:gd name="connsiteY35" fmla="*/ 530225 h 866775"/>
                  <a:gd name="connsiteX36" fmla="*/ 342900 w 1682570"/>
                  <a:gd name="connsiteY36" fmla="*/ 539750 h 866775"/>
                  <a:gd name="connsiteX37" fmla="*/ 352425 w 1682570"/>
                  <a:gd name="connsiteY37" fmla="*/ 549275 h 866775"/>
                  <a:gd name="connsiteX38" fmla="*/ 365125 w 1682570"/>
                  <a:gd name="connsiteY38" fmla="*/ 568325 h 866775"/>
                  <a:gd name="connsiteX39" fmla="*/ 371475 w 1682570"/>
                  <a:gd name="connsiteY39" fmla="*/ 577850 h 866775"/>
                  <a:gd name="connsiteX40" fmla="*/ 381000 w 1682570"/>
                  <a:gd name="connsiteY40" fmla="*/ 587375 h 866775"/>
                  <a:gd name="connsiteX41" fmla="*/ 393700 w 1682570"/>
                  <a:gd name="connsiteY41" fmla="*/ 606425 h 866775"/>
                  <a:gd name="connsiteX42" fmla="*/ 415925 w 1682570"/>
                  <a:gd name="connsiteY42" fmla="*/ 631825 h 866775"/>
                  <a:gd name="connsiteX43" fmla="*/ 434975 w 1682570"/>
                  <a:gd name="connsiteY43" fmla="*/ 648716 h 866775"/>
                  <a:gd name="connsiteX44" fmla="*/ 455168 w 1682570"/>
                  <a:gd name="connsiteY44" fmla="*/ 665353 h 866775"/>
                  <a:gd name="connsiteX45" fmla="*/ 473075 w 1682570"/>
                  <a:gd name="connsiteY45" fmla="*/ 682625 h 866775"/>
                  <a:gd name="connsiteX46" fmla="*/ 482600 w 1682570"/>
                  <a:gd name="connsiteY46" fmla="*/ 688975 h 866775"/>
                  <a:gd name="connsiteX47" fmla="*/ 504825 w 1682570"/>
                  <a:gd name="connsiteY47" fmla="*/ 704850 h 866775"/>
                  <a:gd name="connsiteX48" fmla="*/ 517525 w 1682570"/>
                  <a:gd name="connsiteY48" fmla="*/ 711200 h 866775"/>
                  <a:gd name="connsiteX49" fmla="*/ 546100 w 1682570"/>
                  <a:gd name="connsiteY49" fmla="*/ 727075 h 866775"/>
                  <a:gd name="connsiteX50" fmla="*/ 565150 w 1682570"/>
                  <a:gd name="connsiteY50" fmla="*/ 742950 h 866775"/>
                  <a:gd name="connsiteX51" fmla="*/ 584200 w 1682570"/>
                  <a:gd name="connsiteY51" fmla="*/ 752475 h 866775"/>
                  <a:gd name="connsiteX52" fmla="*/ 603250 w 1682570"/>
                  <a:gd name="connsiteY52" fmla="*/ 768350 h 866775"/>
                  <a:gd name="connsiteX53" fmla="*/ 612775 w 1682570"/>
                  <a:gd name="connsiteY53" fmla="*/ 777875 h 866775"/>
                  <a:gd name="connsiteX54" fmla="*/ 631825 w 1682570"/>
                  <a:gd name="connsiteY54" fmla="*/ 790575 h 866775"/>
                  <a:gd name="connsiteX55" fmla="*/ 641350 w 1682570"/>
                  <a:gd name="connsiteY55" fmla="*/ 796925 h 866775"/>
                  <a:gd name="connsiteX56" fmla="*/ 650875 w 1682570"/>
                  <a:gd name="connsiteY56" fmla="*/ 803275 h 866775"/>
                  <a:gd name="connsiteX57" fmla="*/ 663575 w 1682570"/>
                  <a:gd name="connsiteY57" fmla="*/ 812800 h 866775"/>
                  <a:gd name="connsiteX58" fmla="*/ 676275 w 1682570"/>
                  <a:gd name="connsiteY58" fmla="*/ 819150 h 866775"/>
                  <a:gd name="connsiteX59" fmla="*/ 685800 w 1682570"/>
                  <a:gd name="connsiteY59" fmla="*/ 825500 h 866775"/>
                  <a:gd name="connsiteX60" fmla="*/ 698500 w 1682570"/>
                  <a:gd name="connsiteY60" fmla="*/ 831850 h 866775"/>
                  <a:gd name="connsiteX61" fmla="*/ 733425 w 1682570"/>
                  <a:gd name="connsiteY61" fmla="*/ 850900 h 866775"/>
                  <a:gd name="connsiteX62" fmla="*/ 746125 w 1682570"/>
                  <a:gd name="connsiteY62" fmla="*/ 854075 h 866775"/>
                  <a:gd name="connsiteX63" fmla="*/ 755650 w 1682570"/>
                  <a:gd name="connsiteY63" fmla="*/ 860425 h 866775"/>
                  <a:gd name="connsiteX64" fmla="*/ 784225 w 1682570"/>
                  <a:gd name="connsiteY64" fmla="*/ 866775 h 866775"/>
                  <a:gd name="connsiteX65" fmla="*/ 955675 w 1682570"/>
                  <a:gd name="connsiteY65" fmla="*/ 860425 h 866775"/>
                  <a:gd name="connsiteX66" fmla="*/ 987425 w 1682570"/>
                  <a:gd name="connsiteY66" fmla="*/ 854075 h 866775"/>
                  <a:gd name="connsiteX67" fmla="*/ 1022350 w 1682570"/>
                  <a:gd name="connsiteY67" fmla="*/ 847725 h 866775"/>
                  <a:gd name="connsiteX68" fmla="*/ 1050925 w 1682570"/>
                  <a:gd name="connsiteY68" fmla="*/ 831850 h 866775"/>
                  <a:gd name="connsiteX69" fmla="*/ 1060450 w 1682570"/>
                  <a:gd name="connsiteY69" fmla="*/ 822325 h 866775"/>
                  <a:gd name="connsiteX70" fmla="*/ 1079500 w 1682570"/>
                  <a:gd name="connsiteY70" fmla="*/ 812800 h 866775"/>
                  <a:gd name="connsiteX71" fmla="*/ 1098550 w 1682570"/>
                  <a:gd name="connsiteY71" fmla="*/ 796925 h 866775"/>
                  <a:gd name="connsiteX72" fmla="*/ 1117600 w 1682570"/>
                  <a:gd name="connsiteY72" fmla="*/ 784225 h 866775"/>
                  <a:gd name="connsiteX73" fmla="*/ 1127125 w 1682570"/>
                  <a:gd name="connsiteY73" fmla="*/ 777875 h 866775"/>
                  <a:gd name="connsiteX74" fmla="*/ 1133475 w 1682570"/>
                  <a:gd name="connsiteY74" fmla="*/ 768350 h 866775"/>
                  <a:gd name="connsiteX75" fmla="*/ 1162050 w 1682570"/>
                  <a:gd name="connsiteY75" fmla="*/ 742950 h 866775"/>
                  <a:gd name="connsiteX76" fmla="*/ 1168400 w 1682570"/>
                  <a:gd name="connsiteY76" fmla="*/ 733425 h 866775"/>
                  <a:gd name="connsiteX77" fmla="*/ 1187450 w 1682570"/>
                  <a:gd name="connsiteY77" fmla="*/ 714375 h 866775"/>
                  <a:gd name="connsiteX78" fmla="*/ 1193800 w 1682570"/>
                  <a:gd name="connsiteY78" fmla="*/ 704850 h 866775"/>
                  <a:gd name="connsiteX79" fmla="*/ 1212850 w 1682570"/>
                  <a:gd name="connsiteY79" fmla="*/ 682625 h 866775"/>
                  <a:gd name="connsiteX80" fmla="*/ 1231900 w 1682570"/>
                  <a:gd name="connsiteY80" fmla="*/ 654050 h 866775"/>
                  <a:gd name="connsiteX81" fmla="*/ 1263650 w 1682570"/>
                  <a:gd name="connsiteY81" fmla="*/ 606425 h 866775"/>
                  <a:gd name="connsiteX82" fmla="*/ 1276350 w 1682570"/>
                  <a:gd name="connsiteY82" fmla="*/ 587375 h 866775"/>
                  <a:gd name="connsiteX83" fmla="*/ 1282700 w 1682570"/>
                  <a:gd name="connsiteY83" fmla="*/ 577850 h 866775"/>
                  <a:gd name="connsiteX84" fmla="*/ 1292225 w 1682570"/>
                  <a:gd name="connsiteY84" fmla="*/ 568325 h 866775"/>
                  <a:gd name="connsiteX85" fmla="*/ 1304925 w 1682570"/>
                  <a:gd name="connsiteY85" fmla="*/ 549275 h 866775"/>
                  <a:gd name="connsiteX86" fmla="*/ 1311275 w 1682570"/>
                  <a:gd name="connsiteY86" fmla="*/ 539750 h 866775"/>
                  <a:gd name="connsiteX87" fmla="*/ 1320800 w 1682570"/>
                  <a:gd name="connsiteY87" fmla="*/ 530225 h 866775"/>
                  <a:gd name="connsiteX88" fmla="*/ 1333500 w 1682570"/>
                  <a:gd name="connsiteY88" fmla="*/ 511175 h 866775"/>
                  <a:gd name="connsiteX89" fmla="*/ 1346200 w 1682570"/>
                  <a:gd name="connsiteY89" fmla="*/ 492125 h 866775"/>
                  <a:gd name="connsiteX90" fmla="*/ 1352550 w 1682570"/>
                  <a:gd name="connsiteY90" fmla="*/ 482600 h 866775"/>
                  <a:gd name="connsiteX91" fmla="*/ 1362075 w 1682570"/>
                  <a:gd name="connsiteY91" fmla="*/ 473075 h 866775"/>
                  <a:gd name="connsiteX92" fmla="*/ 1374775 w 1682570"/>
                  <a:gd name="connsiteY92" fmla="*/ 454025 h 866775"/>
                  <a:gd name="connsiteX93" fmla="*/ 1381125 w 1682570"/>
                  <a:gd name="connsiteY93" fmla="*/ 444500 h 866775"/>
                  <a:gd name="connsiteX94" fmla="*/ 1412875 w 1682570"/>
                  <a:gd name="connsiteY94" fmla="*/ 396875 h 866775"/>
                  <a:gd name="connsiteX95" fmla="*/ 1419225 w 1682570"/>
                  <a:gd name="connsiteY95" fmla="*/ 387350 h 866775"/>
                  <a:gd name="connsiteX96" fmla="*/ 1425575 w 1682570"/>
                  <a:gd name="connsiteY96" fmla="*/ 377825 h 866775"/>
                  <a:gd name="connsiteX97" fmla="*/ 1435100 w 1682570"/>
                  <a:gd name="connsiteY97" fmla="*/ 368300 h 866775"/>
                  <a:gd name="connsiteX98" fmla="*/ 1447800 w 1682570"/>
                  <a:gd name="connsiteY98" fmla="*/ 349250 h 866775"/>
                  <a:gd name="connsiteX99" fmla="*/ 1454150 w 1682570"/>
                  <a:gd name="connsiteY99" fmla="*/ 339725 h 866775"/>
                  <a:gd name="connsiteX100" fmla="*/ 1470025 w 1682570"/>
                  <a:gd name="connsiteY100" fmla="*/ 320675 h 866775"/>
                  <a:gd name="connsiteX101" fmla="*/ 1479550 w 1682570"/>
                  <a:gd name="connsiteY101" fmla="*/ 311150 h 866775"/>
                  <a:gd name="connsiteX102" fmla="*/ 1485900 w 1682570"/>
                  <a:gd name="connsiteY102" fmla="*/ 301625 h 866775"/>
                  <a:gd name="connsiteX103" fmla="*/ 1495425 w 1682570"/>
                  <a:gd name="connsiteY103" fmla="*/ 292100 h 866775"/>
                  <a:gd name="connsiteX104" fmla="*/ 1501775 w 1682570"/>
                  <a:gd name="connsiteY104" fmla="*/ 282575 h 866775"/>
                  <a:gd name="connsiteX105" fmla="*/ 1511300 w 1682570"/>
                  <a:gd name="connsiteY105" fmla="*/ 273050 h 866775"/>
                  <a:gd name="connsiteX106" fmla="*/ 1517650 w 1682570"/>
                  <a:gd name="connsiteY106" fmla="*/ 263525 h 866775"/>
                  <a:gd name="connsiteX107" fmla="*/ 1527175 w 1682570"/>
                  <a:gd name="connsiteY107" fmla="*/ 254000 h 866775"/>
                  <a:gd name="connsiteX108" fmla="*/ 1539875 w 1682570"/>
                  <a:gd name="connsiteY108" fmla="*/ 234950 h 866775"/>
                  <a:gd name="connsiteX109" fmla="*/ 1546225 w 1682570"/>
                  <a:gd name="connsiteY109" fmla="*/ 225425 h 866775"/>
                  <a:gd name="connsiteX110" fmla="*/ 1552575 w 1682570"/>
                  <a:gd name="connsiteY110" fmla="*/ 215900 h 866775"/>
                  <a:gd name="connsiteX111" fmla="*/ 1574800 w 1682570"/>
                  <a:gd name="connsiteY111" fmla="*/ 187325 h 866775"/>
                  <a:gd name="connsiteX112" fmla="*/ 1606550 w 1682570"/>
                  <a:gd name="connsiteY112" fmla="*/ 139700 h 866775"/>
                  <a:gd name="connsiteX113" fmla="*/ 1612900 w 1682570"/>
                  <a:gd name="connsiteY113" fmla="*/ 130175 h 866775"/>
                  <a:gd name="connsiteX114" fmla="*/ 1619250 w 1682570"/>
                  <a:gd name="connsiteY114" fmla="*/ 120650 h 866775"/>
                  <a:gd name="connsiteX115" fmla="*/ 1628775 w 1682570"/>
                  <a:gd name="connsiteY115" fmla="*/ 101600 h 866775"/>
                  <a:gd name="connsiteX116" fmla="*/ 1631950 w 1682570"/>
                  <a:gd name="connsiteY116" fmla="*/ 92075 h 866775"/>
                  <a:gd name="connsiteX117" fmla="*/ 1644650 w 1682570"/>
                  <a:gd name="connsiteY117" fmla="*/ 73025 h 866775"/>
                  <a:gd name="connsiteX118" fmla="*/ 1651000 w 1682570"/>
                  <a:gd name="connsiteY118" fmla="*/ 53975 h 866775"/>
                  <a:gd name="connsiteX119" fmla="*/ 1663700 w 1682570"/>
                  <a:gd name="connsiteY119" fmla="*/ 34925 h 866775"/>
                  <a:gd name="connsiteX120" fmla="*/ 1666875 w 1682570"/>
                  <a:gd name="connsiteY120" fmla="*/ 25400 h 866775"/>
                  <a:gd name="connsiteX121" fmla="*/ 1679575 w 1682570"/>
                  <a:gd name="connsiteY121" fmla="*/ 6350 h 866775"/>
                  <a:gd name="connsiteX122" fmla="*/ 1605026 w 1682570"/>
                  <a:gd name="connsiteY122" fmla="*/ 5969 h 866775"/>
                  <a:gd name="connsiteX123" fmla="*/ 1599057 w 1682570"/>
                  <a:gd name="connsiteY123" fmla="*/ 11938 h 866775"/>
                  <a:gd name="connsiteX124" fmla="*/ 1594485 w 1682570"/>
                  <a:gd name="connsiteY124" fmla="*/ 19684 h 866775"/>
                  <a:gd name="connsiteX125" fmla="*/ 1592072 w 1682570"/>
                  <a:gd name="connsiteY125" fmla="*/ 24256 h 866775"/>
                  <a:gd name="connsiteX126" fmla="*/ 1583309 w 1682570"/>
                  <a:gd name="connsiteY126" fmla="*/ 36576 h 866775"/>
                  <a:gd name="connsiteX127" fmla="*/ 1569847 w 1682570"/>
                  <a:gd name="connsiteY127" fmla="*/ 56769 h 866775"/>
                  <a:gd name="connsiteX128" fmla="*/ 1552575 w 1682570"/>
                  <a:gd name="connsiteY128" fmla="*/ 79375 h 866775"/>
                  <a:gd name="connsiteX129" fmla="*/ 1543050 w 1682570"/>
                  <a:gd name="connsiteY129" fmla="*/ 88900 h 866775"/>
                  <a:gd name="connsiteX130" fmla="*/ 1533525 w 1682570"/>
                  <a:gd name="connsiteY130" fmla="*/ 98425 h 866775"/>
                  <a:gd name="connsiteX131" fmla="*/ 1517650 w 1682570"/>
                  <a:gd name="connsiteY131" fmla="*/ 114300 h 866775"/>
                  <a:gd name="connsiteX132" fmla="*/ 1511300 w 1682570"/>
                  <a:gd name="connsiteY132" fmla="*/ 123825 h 866775"/>
                  <a:gd name="connsiteX133" fmla="*/ 1490219 w 1682570"/>
                  <a:gd name="connsiteY133" fmla="*/ 150241 h 866775"/>
                  <a:gd name="connsiteX134" fmla="*/ 1471803 w 1682570"/>
                  <a:gd name="connsiteY134" fmla="*/ 168656 h 866775"/>
                  <a:gd name="connsiteX135" fmla="*/ 1458722 w 1682570"/>
                  <a:gd name="connsiteY135" fmla="*/ 181356 h 866775"/>
                  <a:gd name="connsiteX136" fmla="*/ 1434084 w 1682570"/>
                  <a:gd name="connsiteY136" fmla="*/ 214884 h 866775"/>
                  <a:gd name="connsiteX137" fmla="*/ 1409446 w 1682570"/>
                  <a:gd name="connsiteY137" fmla="*/ 245873 h 866775"/>
                  <a:gd name="connsiteX138" fmla="*/ 1390015 w 1682570"/>
                  <a:gd name="connsiteY138" fmla="*/ 268478 h 866775"/>
                  <a:gd name="connsiteX139" fmla="*/ 1373759 w 1682570"/>
                  <a:gd name="connsiteY139" fmla="*/ 292481 h 866775"/>
                  <a:gd name="connsiteX140" fmla="*/ 1355725 w 1682570"/>
                  <a:gd name="connsiteY140" fmla="*/ 307975 h 866775"/>
                  <a:gd name="connsiteX141" fmla="*/ 1339850 w 1682570"/>
                  <a:gd name="connsiteY141" fmla="*/ 327025 h 866775"/>
                  <a:gd name="connsiteX142" fmla="*/ 1324990 w 1682570"/>
                  <a:gd name="connsiteY142" fmla="*/ 339344 h 866775"/>
                  <a:gd name="connsiteX143" fmla="*/ 1308353 w 1682570"/>
                  <a:gd name="connsiteY143" fmla="*/ 355981 h 866775"/>
                  <a:gd name="connsiteX144" fmla="*/ 1286510 w 1682570"/>
                  <a:gd name="connsiteY144" fmla="*/ 373887 h 866775"/>
                  <a:gd name="connsiteX145" fmla="*/ 1261491 w 1682570"/>
                  <a:gd name="connsiteY145" fmla="*/ 394335 h 866775"/>
                  <a:gd name="connsiteX146" fmla="*/ 1245997 w 1682570"/>
                  <a:gd name="connsiteY146" fmla="*/ 407034 h 866775"/>
                  <a:gd name="connsiteX147" fmla="*/ 1234694 w 1682570"/>
                  <a:gd name="connsiteY147" fmla="*/ 414781 h 866775"/>
                  <a:gd name="connsiteX148" fmla="*/ 1212469 w 1682570"/>
                  <a:gd name="connsiteY148" fmla="*/ 431038 h 866775"/>
                  <a:gd name="connsiteX149" fmla="*/ 1187069 w 1682570"/>
                  <a:gd name="connsiteY149" fmla="*/ 446913 h 866775"/>
                  <a:gd name="connsiteX150" fmla="*/ 1155700 w 1682570"/>
                  <a:gd name="connsiteY150" fmla="*/ 466725 h 866775"/>
                  <a:gd name="connsiteX151" fmla="*/ 1136650 w 1682570"/>
                  <a:gd name="connsiteY151" fmla="*/ 473075 h 866775"/>
                  <a:gd name="connsiteX152" fmla="*/ 1092200 w 1682570"/>
                  <a:gd name="connsiteY152" fmla="*/ 485775 h 866775"/>
                  <a:gd name="connsiteX153" fmla="*/ 1076325 w 1682570"/>
                  <a:gd name="connsiteY153" fmla="*/ 488950 h 866775"/>
                  <a:gd name="connsiteX154" fmla="*/ 1066800 w 1682570"/>
                  <a:gd name="connsiteY154" fmla="*/ 492125 h 866775"/>
                  <a:gd name="connsiteX155" fmla="*/ 1031875 w 1682570"/>
                  <a:gd name="connsiteY155" fmla="*/ 498475 h 866775"/>
                  <a:gd name="connsiteX156" fmla="*/ 952500 w 1682570"/>
                  <a:gd name="connsiteY156" fmla="*/ 508000 h 866775"/>
                  <a:gd name="connsiteX157" fmla="*/ 879475 w 1682570"/>
                  <a:gd name="connsiteY157" fmla="*/ 504825 h 866775"/>
                  <a:gd name="connsiteX158" fmla="*/ 777875 w 1682570"/>
                  <a:gd name="connsiteY158" fmla="*/ 498475 h 866775"/>
                  <a:gd name="connsiteX159" fmla="*/ 730250 w 1682570"/>
                  <a:gd name="connsiteY159" fmla="*/ 492125 h 866775"/>
                  <a:gd name="connsiteX160" fmla="*/ 708025 w 1682570"/>
                  <a:gd name="connsiteY160" fmla="*/ 488950 h 866775"/>
                  <a:gd name="connsiteX161" fmla="*/ 688975 w 1682570"/>
                  <a:gd name="connsiteY161" fmla="*/ 485775 h 866775"/>
                  <a:gd name="connsiteX162" fmla="*/ 660400 w 1682570"/>
                  <a:gd name="connsiteY162" fmla="*/ 482600 h 866775"/>
                  <a:gd name="connsiteX163" fmla="*/ 622300 w 1682570"/>
                  <a:gd name="connsiteY163" fmla="*/ 476250 h 866775"/>
                  <a:gd name="connsiteX164" fmla="*/ 612775 w 1682570"/>
                  <a:gd name="connsiteY164" fmla="*/ 473075 h 866775"/>
                  <a:gd name="connsiteX165" fmla="*/ 574675 w 1682570"/>
                  <a:gd name="connsiteY165" fmla="*/ 466725 h 866775"/>
                  <a:gd name="connsiteX166" fmla="*/ 565150 w 1682570"/>
                  <a:gd name="connsiteY166" fmla="*/ 463550 h 866775"/>
                  <a:gd name="connsiteX167" fmla="*/ 555625 w 1682570"/>
                  <a:gd name="connsiteY167" fmla="*/ 457200 h 866775"/>
                  <a:gd name="connsiteX168" fmla="*/ 542925 w 1682570"/>
                  <a:gd name="connsiteY168" fmla="*/ 450850 h 866775"/>
                  <a:gd name="connsiteX169" fmla="*/ 530225 w 1682570"/>
                  <a:gd name="connsiteY169" fmla="*/ 444881 h 866775"/>
                  <a:gd name="connsiteX170" fmla="*/ 520700 w 1682570"/>
                  <a:gd name="connsiteY170" fmla="*/ 438150 h 866775"/>
                  <a:gd name="connsiteX171" fmla="*/ 500888 w 1682570"/>
                  <a:gd name="connsiteY171" fmla="*/ 428244 h 866775"/>
                  <a:gd name="connsiteX172" fmla="*/ 488950 w 1682570"/>
                  <a:gd name="connsiteY172" fmla="*/ 415925 h 866775"/>
                  <a:gd name="connsiteX173" fmla="*/ 479425 w 1682570"/>
                  <a:gd name="connsiteY173" fmla="*/ 409575 h 866775"/>
                  <a:gd name="connsiteX174" fmla="*/ 469900 w 1682570"/>
                  <a:gd name="connsiteY174" fmla="*/ 400050 h 866775"/>
                  <a:gd name="connsiteX175" fmla="*/ 434975 w 1682570"/>
                  <a:gd name="connsiteY175" fmla="*/ 368300 h 866775"/>
                  <a:gd name="connsiteX176" fmla="*/ 412750 w 1682570"/>
                  <a:gd name="connsiteY176" fmla="*/ 349250 h 866775"/>
                  <a:gd name="connsiteX177" fmla="*/ 390525 w 1682570"/>
                  <a:gd name="connsiteY177" fmla="*/ 327025 h 866775"/>
                  <a:gd name="connsiteX178" fmla="*/ 381000 w 1682570"/>
                  <a:gd name="connsiteY178" fmla="*/ 317500 h 866775"/>
                  <a:gd name="connsiteX179" fmla="*/ 371475 w 1682570"/>
                  <a:gd name="connsiteY179" fmla="*/ 304800 h 866775"/>
                  <a:gd name="connsiteX180" fmla="*/ 349250 w 1682570"/>
                  <a:gd name="connsiteY180" fmla="*/ 282575 h 866775"/>
                  <a:gd name="connsiteX181" fmla="*/ 336550 w 1682570"/>
                  <a:gd name="connsiteY181" fmla="*/ 266700 h 866775"/>
                  <a:gd name="connsiteX182" fmla="*/ 323850 w 1682570"/>
                  <a:gd name="connsiteY182" fmla="*/ 254000 h 866775"/>
                  <a:gd name="connsiteX183" fmla="*/ 314325 w 1682570"/>
                  <a:gd name="connsiteY183" fmla="*/ 241300 h 866775"/>
                  <a:gd name="connsiteX184" fmla="*/ 301625 w 1682570"/>
                  <a:gd name="connsiteY184" fmla="*/ 231775 h 866775"/>
                  <a:gd name="connsiteX185" fmla="*/ 292100 w 1682570"/>
                  <a:gd name="connsiteY185" fmla="*/ 219075 h 866775"/>
                  <a:gd name="connsiteX186" fmla="*/ 273050 w 1682570"/>
                  <a:gd name="connsiteY186" fmla="*/ 200025 h 866775"/>
                  <a:gd name="connsiteX187" fmla="*/ 260350 w 1682570"/>
                  <a:gd name="connsiteY187" fmla="*/ 190500 h 866775"/>
                  <a:gd name="connsiteX188" fmla="*/ 247650 w 1682570"/>
                  <a:gd name="connsiteY188" fmla="*/ 171450 h 866775"/>
                  <a:gd name="connsiteX189" fmla="*/ 233553 w 1682570"/>
                  <a:gd name="connsiteY189" fmla="*/ 154941 h 866775"/>
                  <a:gd name="connsiteX190" fmla="*/ 218694 w 1682570"/>
                  <a:gd name="connsiteY190" fmla="*/ 140081 h 866775"/>
                  <a:gd name="connsiteX191" fmla="*/ 211329 w 1682570"/>
                  <a:gd name="connsiteY191" fmla="*/ 133478 h 866775"/>
                  <a:gd name="connsiteX192" fmla="*/ 192913 w 1682570"/>
                  <a:gd name="connsiteY192" fmla="*/ 114681 h 866775"/>
                  <a:gd name="connsiteX193" fmla="*/ 185166 w 1682570"/>
                  <a:gd name="connsiteY193" fmla="*/ 106934 h 866775"/>
                  <a:gd name="connsiteX194" fmla="*/ 171703 w 1682570"/>
                  <a:gd name="connsiteY194" fmla="*/ 95631 h 866775"/>
                  <a:gd name="connsiteX195" fmla="*/ 159003 w 1682570"/>
                  <a:gd name="connsiteY195" fmla="*/ 82169 h 866775"/>
                  <a:gd name="connsiteX196" fmla="*/ 142875 w 1682570"/>
                  <a:gd name="connsiteY196" fmla="*/ 66675 h 866775"/>
                  <a:gd name="connsiteX197" fmla="*/ 127799 w 1682570"/>
                  <a:gd name="connsiteY197" fmla="*/ 50310 h 866775"/>
                  <a:gd name="connsiteX198" fmla="*/ 116676 w 1682570"/>
                  <a:gd name="connsiteY198" fmla="*/ 35089 h 866775"/>
                  <a:gd name="connsiteX199" fmla="*/ 107950 w 1682570"/>
                  <a:gd name="connsiteY199" fmla="*/ 22225 h 866775"/>
                  <a:gd name="connsiteX200" fmla="*/ 98425 w 1682570"/>
                  <a:gd name="connsiteY200" fmla="*/ 12700 h 866775"/>
                  <a:gd name="connsiteX201" fmla="*/ 79375 w 1682570"/>
                  <a:gd name="connsiteY201" fmla="*/ 0 h 866775"/>
                  <a:gd name="connsiteX202" fmla="*/ 69850 w 1682570"/>
                  <a:gd name="connsiteY202" fmla="*/ 3175 h 866775"/>
                  <a:gd name="connsiteX203" fmla="*/ 0 w 1682570"/>
                  <a:gd name="connsiteY203" fmla="*/ 952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1682570" h="866775">
                    <a:moveTo>
                      <a:pt x="0" y="9525"/>
                    </a:moveTo>
                    <a:lnTo>
                      <a:pt x="0" y="9525"/>
                    </a:lnTo>
                    <a:cubicBezTo>
                      <a:pt x="4233" y="22225"/>
                      <a:pt x="5274" y="36486"/>
                      <a:pt x="12700" y="47625"/>
                    </a:cubicBezTo>
                    <a:cubicBezTo>
                      <a:pt x="14817" y="50800"/>
                      <a:pt x="17500" y="53663"/>
                      <a:pt x="19050" y="57150"/>
                    </a:cubicBezTo>
                    <a:lnTo>
                      <a:pt x="28575" y="85725"/>
                    </a:lnTo>
                    <a:cubicBezTo>
                      <a:pt x="29633" y="88900"/>
                      <a:pt x="29894" y="92465"/>
                      <a:pt x="31750" y="95250"/>
                    </a:cubicBezTo>
                    <a:cubicBezTo>
                      <a:pt x="49948" y="122547"/>
                      <a:pt x="28130" y="88010"/>
                      <a:pt x="41275" y="114300"/>
                    </a:cubicBezTo>
                    <a:cubicBezTo>
                      <a:pt x="42982" y="117713"/>
                      <a:pt x="46075" y="120338"/>
                      <a:pt x="47625" y="123825"/>
                    </a:cubicBezTo>
                    <a:cubicBezTo>
                      <a:pt x="50343" y="129942"/>
                      <a:pt x="50262" y="137306"/>
                      <a:pt x="53975" y="142875"/>
                    </a:cubicBezTo>
                    <a:cubicBezTo>
                      <a:pt x="56092" y="146050"/>
                      <a:pt x="58775" y="148913"/>
                      <a:pt x="60325" y="152400"/>
                    </a:cubicBezTo>
                    <a:cubicBezTo>
                      <a:pt x="63043" y="158517"/>
                      <a:pt x="63991" y="165100"/>
                      <a:pt x="66675" y="171450"/>
                    </a:cubicBezTo>
                    <a:cubicBezTo>
                      <a:pt x="69359" y="177800"/>
                      <a:pt x="73114" y="185428"/>
                      <a:pt x="76428" y="190500"/>
                    </a:cubicBezTo>
                    <a:cubicBezTo>
                      <a:pt x="79743" y="195572"/>
                      <a:pt x="83725" y="197532"/>
                      <a:pt x="86562" y="201880"/>
                    </a:cubicBezTo>
                    <a:cubicBezTo>
                      <a:pt x="89399" y="206228"/>
                      <a:pt x="90958" y="212237"/>
                      <a:pt x="93447" y="216585"/>
                    </a:cubicBezTo>
                    <a:cubicBezTo>
                      <a:pt x="95936" y="220933"/>
                      <a:pt x="98724" y="223606"/>
                      <a:pt x="101497" y="227966"/>
                    </a:cubicBezTo>
                    <a:cubicBezTo>
                      <a:pt x="104270" y="232326"/>
                      <a:pt x="107590" y="239298"/>
                      <a:pt x="110084" y="242748"/>
                    </a:cubicBezTo>
                    <a:cubicBezTo>
                      <a:pt x="112578" y="246198"/>
                      <a:pt x="102545" y="239389"/>
                      <a:pt x="116459" y="248665"/>
                    </a:cubicBezTo>
                    <a:cubicBezTo>
                      <a:pt x="118576" y="251840"/>
                      <a:pt x="121243" y="257154"/>
                      <a:pt x="124587" y="261747"/>
                    </a:cubicBezTo>
                    <a:cubicBezTo>
                      <a:pt x="127931" y="266340"/>
                      <a:pt x="132419" y="270637"/>
                      <a:pt x="136525" y="276225"/>
                    </a:cubicBezTo>
                    <a:cubicBezTo>
                      <a:pt x="140631" y="281813"/>
                      <a:pt x="143829" y="289879"/>
                      <a:pt x="149225" y="295275"/>
                    </a:cubicBezTo>
                    <a:cubicBezTo>
                      <a:pt x="152400" y="298450"/>
                      <a:pt x="155993" y="301256"/>
                      <a:pt x="158750" y="304800"/>
                    </a:cubicBezTo>
                    <a:lnTo>
                      <a:pt x="177800" y="333375"/>
                    </a:lnTo>
                    <a:lnTo>
                      <a:pt x="184150" y="342900"/>
                    </a:lnTo>
                    <a:cubicBezTo>
                      <a:pt x="186267" y="346075"/>
                      <a:pt x="189293" y="348805"/>
                      <a:pt x="190500" y="352425"/>
                    </a:cubicBezTo>
                    <a:cubicBezTo>
                      <a:pt x="198480" y="376366"/>
                      <a:pt x="197058" y="366713"/>
                      <a:pt x="200025" y="371475"/>
                    </a:cubicBezTo>
                    <a:cubicBezTo>
                      <a:pt x="202992" y="376237"/>
                      <a:pt x="206449" y="378215"/>
                      <a:pt x="208305" y="381000"/>
                    </a:cubicBezTo>
                    <a:cubicBezTo>
                      <a:pt x="210796" y="384736"/>
                      <a:pt x="210155" y="386897"/>
                      <a:pt x="212725" y="390525"/>
                    </a:cubicBezTo>
                    <a:cubicBezTo>
                      <a:pt x="215295" y="394153"/>
                      <a:pt x="219981" y="398290"/>
                      <a:pt x="223723" y="402769"/>
                    </a:cubicBezTo>
                    <a:cubicBezTo>
                      <a:pt x="227465" y="407248"/>
                      <a:pt x="231322" y="412523"/>
                      <a:pt x="235178" y="417399"/>
                    </a:cubicBezTo>
                    <a:cubicBezTo>
                      <a:pt x="239034" y="422275"/>
                      <a:pt x="243194" y="426982"/>
                      <a:pt x="246860" y="432028"/>
                    </a:cubicBezTo>
                    <a:cubicBezTo>
                      <a:pt x="250526" y="437074"/>
                      <a:pt x="251223" y="441363"/>
                      <a:pt x="257175" y="447675"/>
                    </a:cubicBezTo>
                    <a:cubicBezTo>
                      <a:pt x="263127" y="453987"/>
                      <a:pt x="258926" y="454134"/>
                      <a:pt x="282575" y="469900"/>
                    </a:cubicBezTo>
                    <a:cubicBezTo>
                      <a:pt x="284692" y="473075"/>
                      <a:pt x="285259" y="474587"/>
                      <a:pt x="288925" y="479425"/>
                    </a:cubicBezTo>
                    <a:cubicBezTo>
                      <a:pt x="292591" y="484263"/>
                      <a:pt x="299035" y="492789"/>
                      <a:pt x="304572" y="498931"/>
                    </a:cubicBezTo>
                    <a:cubicBezTo>
                      <a:pt x="310109" y="505073"/>
                      <a:pt x="316819" y="511063"/>
                      <a:pt x="322149" y="516279"/>
                    </a:cubicBezTo>
                    <a:cubicBezTo>
                      <a:pt x="327479" y="521495"/>
                      <a:pt x="333092" y="526313"/>
                      <a:pt x="336550" y="530225"/>
                    </a:cubicBezTo>
                    <a:cubicBezTo>
                      <a:pt x="340008" y="534137"/>
                      <a:pt x="340202" y="537052"/>
                      <a:pt x="342900" y="539750"/>
                    </a:cubicBezTo>
                    <a:cubicBezTo>
                      <a:pt x="346075" y="542925"/>
                      <a:pt x="349668" y="545731"/>
                      <a:pt x="352425" y="549275"/>
                    </a:cubicBezTo>
                    <a:cubicBezTo>
                      <a:pt x="357110" y="555299"/>
                      <a:pt x="360892" y="561975"/>
                      <a:pt x="365125" y="568325"/>
                    </a:cubicBezTo>
                    <a:cubicBezTo>
                      <a:pt x="367242" y="571500"/>
                      <a:pt x="368777" y="575152"/>
                      <a:pt x="371475" y="577850"/>
                    </a:cubicBezTo>
                    <a:cubicBezTo>
                      <a:pt x="374650" y="581025"/>
                      <a:pt x="378243" y="583831"/>
                      <a:pt x="381000" y="587375"/>
                    </a:cubicBezTo>
                    <a:cubicBezTo>
                      <a:pt x="385685" y="593399"/>
                      <a:pt x="387879" y="599017"/>
                      <a:pt x="393700" y="606425"/>
                    </a:cubicBezTo>
                    <a:cubicBezTo>
                      <a:pt x="399521" y="613833"/>
                      <a:pt x="409046" y="624777"/>
                      <a:pt x="415925" y="631825"/>
                    </a:cubicBezTo>
                    <a:cubicBezTo>
                      <a:pt x="422804" y="638874"/>
                      <a:pt x="428435" y="643128"/>
                      <a:pt x="434975" y="648716"/>
                    </a:cubicBezTo>
                    <a:cubicBezTo>
                      <a:pt x="441515" y="654304"/>
                      <a:pt x="448818" y="659701"/>
                      <a:pt x="455168" y="665353"/>
                    </a:cubicBezTo>
                    <a:cubicBezTo>
                      <a:pt x="461518" y="671005"/>
                      <a:pt x="468503" y="678688"/>
                      <a:pt x="473075" y="682625"/>
                    </a:cubicBezTo>
                    <a:cubicBezTo>
                      <a:pt x="477647" y="686562"/>
                      <a:pt x="479547" y="686685"/>
                      <a:pt x="482600" y="688975"/>
                    </a:cubicBezTo>
                    <a:cubicBezTo>
                      <a:pt x="488052" y="693064"/>
                      <a:pt x="498325" y="701136"/>
                      <a:pt x="504825" y="704850"/>
                    </a:cubicBezTo>
                    <a:cubicBezTo>
                      <a:pt x="508934" y="707198"/>
                      <a:pt x="513466" y="708765"/>
                      <a:pt x="517525" y="711200"/>
                    </a:cubicBezTo>
                    <a:cubicBezTo>
                      <a:pt x="544818" y="727576"/>
                      <a:pt x="526941" y="720689"/>
                      <a:pt x="546100" y="727075"/>
                    </a:cubicBezTo>
                    <a:cubicBezTo>
                      <a:pt x="549275" y="730250"/>
                      <a:pt x="561414" y="740459"/>
                      <a:pt x="565150" y="742950"/>
                    </a:cubicBezTo>
                    <a:cubicBezTo>
                      <a:pt x="589105" y="758920"/>
                      <a:pt x="577850" y="748242"/>
                      <a:pt x="584200" y="752475"/>
                    </a:cubicBezTo>
                    <a:cubicBezTo>
                      <a:pt x="590550" y="756708"/>
                      <a:pt x="576728" y="746248"/>
                      <a:pt x="603250" y="768350"/>
                    </a:cubicBezTo>
                    <a:cubicBezTo>
                      <a:pt x="606699" y="771225"/>
                      <a:pt x="609231" y="775118"/>
                      <a:pt x="612775" y="777875"/>
                    </a:cubicBezTo>
                    <a:cubicBezTo>
                      <a:pt x="618799" y="782560"/>
                      <a:pt x="625475" y="786342"/>
                      <a:pt x="631825" y="790575"/>
                    </a:cubicBezTo>
                    <a:lnTo>
                      <a:pt x="641350" y="796925"/>
                    </a:lnTo>
                    <a:cubicBezTo>
                      <a:pt x="644525" y="799042"/>
                      <a:pt x="647822" y="800985"/>
                      <a:pt x="650875" y="803275"/>
                    </a:cubicBezTo>
                    <a:cubicBezTo>
                      <a:pt x="655108" y="806450"/>
                      <a:pt x="659088" y="809995"/>
                      <a:pt x="663575" y="812800"/>
                    </a:cubicBezTo>
                    <a:cubicBezTo>
                      <a:pt x="667589" y="815308"/>
                      <a:pt x="672166" y="816802"/>
                      <a:pt x="676275" y="819150"/>
                    </a:cubicBezTo>
                    <a:cubicBezTo>
                      <a:pt x="679588" y="821043"/>
                      <a:pt x="682487" y="823607"/>
                      <a:pt x="685800" y="825500"/>
                    </a:cubicBezTo>
                    <a:cubicBezTo>
                      <a:pt x="689909" y="827848"/>
                      <a:pt x="694391" y="829502"/>
                      <a:pt x="698500" y="831850"/>
                    </a:cubicBezTo>
                    <a:cubicBezTo>
                      <a:pt x="712023" y="839578"/>
                      <a:pt x="714232" y="846102"/>
                      <a:pt x="733425" y="850900"/>
                    </a:cubicBezTo>
                    <a:lnTo>
                      <a:pt x="746125" y="854075"/>
                    </a:lnTo>
                    <a:cubicBezTo>
                      <a:pt x="749300" y="856192"/>
                      <a:pt x="752237" y="858718"/>
                      <a:pt x="755650" y="860425"/>
                    </a:cubicBezTo>
                    <a:cubicBezTo>
                      <a:pt x="763466" y="864333"/>
                      <a:pt x="776908" y="865556"/>
                      <a:pt x="784225" y="866775"/>
                    </a:cubicBezTo>
                    <a:cubicBezTo>
                      <a:pt x="794851" y="866522"/>
                      <a:pt x="912093" y="866368"/>
                      <a:pt x="955675" y="860425"/>
                    </a:cubicBezTo>
                    <a:cubicBezTo>
                      <a:pt x="966369" y="858967"/>
                      <a:pt x="976779" y="855849"/>
                      <a:pt x="987425" y="854075"/>
                    </a:cubicBezTo>
                    <a:cubicBezTo>
                      <a:pt x="995917" y="852660"/>
                      <a:pt x="1013475" y="849944"/>
                      <a:pt x="1022350" y="847725"/>
                    </a:cubicBezTo>
                    <a:cubicBezTo>
                      <a:pt x="1032997" y="845063"/>
                      <a:pt x="1043042" y="839733"/>
                      <a:pt x="1050925" y="831850"/>
                    </a:cubicBezTo>
                    <a:cubicBezTo>
                      <a:pt x="1054100" y="828675"/>
                      <a:pt x="1057001" y="825200"/>
                      <a:pt x="1060450" y="822325"/>
                    </a:cubicBezTo>
                    <a:cubicBezTo>
                      <a:pt x="1074099" y="810951"/>
                      <a:pt x="1065181" y="819960"/>
                      <a:pt x="1079500" y="812800"/>
                    </a:cubicBezTo>
                    <a:cubicBezTo>
                      <a:pt x="1093115" y="805993"/>
                      <a:pt x="1085911" y="806756"/>
                      <a:pt x="1098550" y="796925"/>
                    </a:cubicBezTo>
                    <a:cubicBezTo>
                      <a:pt x="1104574" y="792240"/>
                      <a:pt x="1111250" y="788458"/>
                      <a:pt x="1117600" y="784225"/>
                    </a:cubicBezTo>
                    <a:lnTo>
                      <a:pt x="1127125" y="777875"/>
                    </a:lnTo>
                    <a:cubicBezTo>
                      <a:pt x="1129242" y="774700"/>
                      <a:pt x="1130777" y="771048"/>
                      <a:pt x="1133475" y="768350"/>
                    </a:cubicBezTo>
                    <a:cubicBezTo>
                      <a:pt x="1152562" y="749263"/>
                      <a:pt x="1135383" y="782951"/>
                      <a:pt x="1162050" y="742950"/>
                    </a:cubicBezTo>
                    <a:cubicBezTo>
                      <a:pt x="1164167" y="739775"/>
                      <a:pt x="1165865" y="736277"/>
                      <a:pt x="1168400" y="733425"/>
                    </a:cubicBezTo>
                    <a:cubicBezTo>
                      <a:pt x="1174366" y="726713"/>
                      <a:pt x="1182469" y="721847"/>
                      <a:pt x="1187450" y="714375"/>
                    </a:cubicBezTo>
                    <a:cubicBezTo>
                      <a:pt x="1189567" y="711200"/>
                      <a:pt x="1191357" y="707781"/>
                      <a:pt x="1193800" y="704850"/>
                    </a:cubicBezTo>
                    <a:cubicBezTo>
                      <a:pt x="1214355" y="680184"/>
                      <a:pt x="1192042" y="712351"/>
                      <a:pt x="1212850" y="682625"/>
                    </a:cubicBezTo>
                    <a:cubicBezTo>
                      <a:pt x="1219415" y="673247"/>
                      <a:pt x="1225550" y="663575"/>
                      <a:pt x="1231900" y="654050"/>
                    </a:cubicBezTo>
                    <a:lnTo>
                      <a:pt x="1263650" y="606425"/>
                    </a:lnTo>
                    <a:lnTo>
                      <a:pt x="1276350" y="587375"/>
                    </a:lnTo>
                    <a:cubicBezTo>
                      <a:pt x="1278467" y="584200"/>
                      <a:pt x="1280002" y="580548"/>
                      <a:pt x="1282700" y="577850"/>
                    </a:cubicBezTo>
                    <a:cubicBezTo>
                      <a:pt x="1285875" y="574675"/>
                      <a:pt x="1289468" y="571869"/>
                      <a:pt x="1292225" y="568325"/>
                    </a:cubicBezTo>
                    <a:cubicBezTo>
                      <a:pt x="1296910" y="562301"/>
                      <a:pt x="1300692" y="555625"/>
                      <a:pt x="1304925" y="549275"/>
                    </a:cubicBezTo>
                    <a:cubicBezTo>
                      <a:pt x="1307042" y="546100"/>
                      <a:pt x="1308577" y="542448"/>
                      <a:pt x="1311275" y="539750"/>
                    </a:cubicBezTo>
                    <a:lnTo>
                      <a:pt x="1320800" y="530225"/>
                    </a:lnTo>
                    <a:cubicBezTo>
                      <a:pt x="1326872" y="512009"/>
                      <a:pt x="1319627" y="529012"/>
                      <a:pt x="1333500" y="511175"/>
                    </a:cubicBezTo>
                    <a:cubicBezTo>
                      <a:pt x="1338185" y="505151"/>
                      <a:pt x="1341967" y="498475"/>
                      <a:pt x="1346200" y="492125"/>
                    </a:cubicBezTo>
                    <a:cubicBezTo>
                      <a:pt x="1348317" y="488950"/>
                      <a:pt x="1349852" y="485298"/>
                      <a:pt x="1352550" y="482600"/>
                    </a:cubicBezTo>
                    <a:cubicBezTo>
                      <a:pt x="1355725" y="479425"/>
                      <a:pt x="1359318" y="476619"/>
                      <a:pt x="1362075" y="473075"/>
                    </a:cubicBezTo>
                    <a:cubicBezTo>
                      <a:pt x="1366760" y="467051"/>
                      <a:pt x="1370542" y="460375"/>
                      <a:pt x="1374775" y="454025"/>
                    </a:cubicBezTo>
                    <a:lnTo>
                      <a:pt x="1381125" y="444500"/>
                    </a:lnTo>
                    <a:lnTo>
                      <a:pt x="1412875" y="396875"/>
                    </a:lnTo>
                    <a:lnTo>
                      <a:pt x="1419225" y="387350"/>
                    </a:lnTo>
                    <a:cubicBezTo>
                      <a:pt x="1421342" y="384175"/>
                      <a:pt x="1422877" y="380523"/>
                      <a:pt x="1425575" y="377825"/>
                    </a:cubicBezTo>
                    <a:cubicBezTo>
                      <a:pt x="1428750" y="374650"/>
                      <a:pt x="1432343" y="371844"/>
                      <a:pt x="1435100" y="368300"/>
                    </a:cubicBezTo>
                    <a:cubicBezTo>
                      <a:pt x="1439785" y="362276"/>
                      <a:pt x="1443567" y="355600"/>
                      <a:pt x="1447800" y="349250"/>
                    </a:cubicBezTo>
                    <a:cubicBezTo>
                      <a:pt x="1449917" y="346075"/>
                      <a:pt x="1451452" y="342423"/>
                      <a:pt x="1454150" y="339725"/>
                    </a:cubicBezTo>
                    <a:cubicBezTo>
                      <a:pt x="1481977" y="311898"/>
                      <a:pt x="1447923" y="347197"/>
                      <a:pt x="1470025" y="320675"/>
                    </a:cubicBezTo>
                    <a:cubicBezTo>
                      <a:pt x="1472900" y="317226"/>
                      <a:pt x="1476675" y="314599"/>
                      <a:pt x="1479550" y="311150"/>
                    </a:cubicBezTo>
                    <a:cubicBezTo>
                      <a:pt x="1481993" y="308219"/>
                      <a:pt x="1483457" y="304556"/>
                      <a:pt x="1485900" y="301625"/>
                    </a:cubicBezTo>
                    <a:cubicBezTo>
                      <a:pt x="1488775" y="298176"/>
                      <a:pt x="1492550" y="295549"/>
                      <a:pt x="1495425" y="292100"/>
                    </a:cubicBezTo>
                    <a:cubicBezTo>
                      <a:pt x="1497868" y="289169"/>
                      <a:pt x="1499332" y="285506"/>
                      <a:pt x="1501775" y="282575"/>
                    </a:cubicBezTo>
                    <a:cubicBezTo>
                      <a:pt x="1504650" y="279126"/>
                      <a:pt x="1508425" y="276499"/>
                      <a:pt x="1511300" y="273050"/>
                    </a:cubicBezTo>
                    <a:cubicBezTo>
                      <a:pt x="1513743" y="270119"/>
                      <a:pt x="1515207" y="266456"/>
                      <a:pt x="1517650" y="263525"/>
                    </a:cubicBezTo>
                    <a:cubicBezTo>
                      <a:pt x="1520525" y="260076"/>
                      <a:pt x="1524418" y="257544"/>
                      <a:pt x="1527175" y="254000"/>
                    </a:cubicBezTo>
                    <a:cubicBezTo>
                      <a:pt x="1531860" y="247976"/>
                      <a:pt x="1535642" y="241300"/>
                      <a:pt x="1539875" y="234950"/>
                    </a:cubicBezTo>
                    <a:lnTo>
                      <a:pt x="1546225" y="225425"/>
                    </a:lnTo>
                    <a:cubicBezTo>
                      <a:pt x="1548342" y="222250"/>
                      <a:pt x="1549877" y="218598"/>
                      <a:pt x="1552575" y="215900"/>
                    </a:cubicBezTo>
                    <a:cubicBezTo>
                      <a:pt x="1567496" y="200979"/>
                      <a:pt x="1559609" y="210111"/>
                      <a:pt x="1574800" y="187325"/>
                    </a:cubicBezTo>
                    <a:lnTo>
                      <a:pt x="1606550" y="139700"/>
                    </a:lnTo>
                    <a:lnTo>
                      <a:pt x="1612900" y="130175"/>
                    </a:lnTo>
                    <a:cubicBezTo>
                      <a:pt x="1615017" y="127000"/>
                      <a:pt x="1618043" y="124270"/>
                      <a:pt x="1619250" y="120650"/>
                    </a:cubicBezTo>
                    <a:cubicBezTo>
                      <a:pt x="1627230" y="96709"/>
                      <a:pt x="1616465" y="126219"/>
                      <a:pt x="1628775" y="101600"/>
                    </a:cubicBezTo>
                    <a:cubicBezTo>
                      <a:pt x="1630272" y="98607"/>
                      <a:pt x="1630325" y="95001"/>
                      <a:pt x="1631950" y="92075"/>
                    </a:cubicBezTo>
                    <a:cubicBezTo>
                      <a:pt x="1635656" y="85404"/>
                      <a:pt x="1642237" y="80265"/>
                      <a:pt x="1644650" y="73025"/>
                    </a:cubicBezTo>
                    <a:cubicBezTo>
                      <a:pt x="1646767" y="66675"/>
                      <a:pt x="1647287" y="59544"/>
                      <a:pt x="1651000" y="53975"/>
                    </a:cubicBezTo>
                    <a:cubicBezTo>
                      <a:pt x="1655233" y="47625"/>
                      <a:pt x="1661287" y="42165"/>
                      <a:pt x="1663700" y="34925"/>
                    </a:cubicBezTo>
                    <a:cubicBezTo>
                      <a:pt x="1664758" y="31750"/>
                      <a:pt x="1665250" y="28326"/>
                      <a:pt x="1666875" y="25400"/>
                    </a:cubicBezTo>
                    <a:cubicBezTo>
                      <a:pt x="1670581" y="18729"/>
                      <a:pt x="1689883" y="9589"/>
                      <a:pt x="1679575" y="6350"/>
                    </a:cubicBezTo>
                    <a:cubicBezTo>
                      <a:pt x="1669267" y="3112"/>
                      <a:pt x="1629876" y="6096"/>
                      <a:pt x="1605026" y="5969"/>
                    </a:cubicBezTo>
                    <a:cubicBezTo>
                      <a:pt x="1601851" y="9144"/>
                      <a:pt x="1600814" y="9652"/>
                      <a:pt x="1599057" y="11938"/>
                    </a:cubicBezTo>
                    <a:cubicBezTo>
                      <a:pt x="1597300" y="14224"/>
                      <a:pt x="1595649" y="17631"/>
                      <a:pt x="1594485" y="19684"/>
                    </a:cubicBezTo>
                    <a:cubicBezTo>
                      <a:pt x="1593321" y="21737"/>
                      <a:pt x="1595247" y="22139"/>
                      <a:pt x="1592072" y="24256"/>
                    </a:cubicBezTo>
                    <a:cubicBezTo>
                      <a:pt x="1575139" y="49656"/>
                      <a:pt x="1587013" y="31157"/>
                      <a:pt x="1583309" y="36576"/>
                    </a:cubicBezTo>
                    <a:cubicBezTo>
                      <a:pt x="1579605" y="41995"/>
                      <a:pt x="1574969" y="49636"/>
                      <a:pt x="1569847" y="56769"/>
                    </a:cubicBezTo>
                    <a:cubicBezTo>
                      <a:pt x="1564725" y="63902"/>
                      <a:pt x="1557041" y="74020"/>
                      <a:pt x="1552575" y="79375"/>
                    </a:cubicBezTo>
                    <a:cubicBezTo>
                      <a:pt x="1548109" y="84730"/>
                      <a:pt x="1546225" y="85725"/>
                      <a:pt x="1543050" y="88900"/>
                    </a:cubicBezTo>
                    <a:cubicBezTo>
                      <a:pt x="1539875" y="92075"/>
                      <a:pt x="1536016" y="94689"/>
                      <a:pt x="1533525" y="98425"/>
                    </a:cubicBezTo>
                    <a:cubicBezTo>
                      <a:pt x="1525058" y="111125"/>
                      <a:pt x="1530350" y="105833"/>
                      <a:pt x="1517650" y="114300"/>
                    </a:cubicBezTo>
                    <a:cubicBezTo>
                      <a:pt x="1515533" y="117475"/>
                      <a:pt x="1515872" y="117835"/>
                      <a:pt x="1511300" y="123825"/>
                    </a:cubicBezTo>
                    <a:cubicBezTo>
                      <a:pt x="1506728" y="129815"/>
                      <a:pt x="1496802" y="142769"/>
                      <a:pt x="1490219" y="150241"/>
                    </a:cubicBezTo>
                    <a:cubicBezTo>
                      <a:pt x="1483636" y="157713"/>
                      <a:pt x="1477052" y="163470"/>
                      <a:pt x="1471803" y="168656"/>
                    </a:cubicBezTo>
                    <a:cubicBezTo>
                      <a:pt x="1466554" y="173842"/>
                      <a:pt x="1465008" y="173651"/>
                      <a:pt x="1458722" y="181356"/>
                    </a:cubicBezTo>
                    <a:cubicBezTo>
                      <a:pt x="1452436" y="189061"/>
                      <a:pt x="1442297" y="204131"/>
                      <a:pt x="1434084" y="214884"/>
                    </a:cubicBezTo>
                    <a:cubicBezTo>
                      <a:pt x="1425871" y="225637"/>
                      <a:pt x="1416791" y="236941"/>
                      <a:pt x="1409446" y="245873"/>
                    </a:cubicBezTo>
                    <a:cubicBezTo>
                      <a:pt x="1402101" y="254805"/>
                      <a:pt x="1395963" y="260710"/>
                      <a:pt x="1390015" y="268478"/>
                    </a:cubicBezTo>
                    <a:cubicBezTo>
                      <a:pt x="1384067" y="276246"/>
                      <a:pt x="1379474" y="285898"/>
                      <a:pt x="1373759" y="292481"/>
                    </a:cubicBezTo>
                    <a:cubicBezTo>
                      <a:pt x="1368044" y="299064"/>
                      <a:pt x="1361376" y="302218"/>
                      <a:pt x="1355725" y="307975"/>
                    </a:cubicBezTo>
                    <a:cubicBezTo>
                      <a:pt x="1350074" y="313732"/>
                      <a:pt x="1344973" y="321797"/>
                      <a:pt x="1339850" y="327025"/>
                    </a:cubicBezTo>
                    <a:cubicBezTo>
                      <a:pt x="1334728" y="332253"/>
                      <a:pt x="1330239" y="334518"/>
                      <a:pt x="1324990" y="339344"/>
                    </a:cubicBezTo>
                    <a:cubicBezTo>
                      <a:pt x="1319741" y="344170"/>
                      <a:pt x="1314766" y="350224"/>
                      <a:pt x="1308353" y="355981"/>
                    </a:cubicBezTo>
                    <a:cubicBezTo>
                      <a:pt x="1301940" y="361738"/>
                      <a:pt x="1294320" y="367495"/>
                      <a:pt x="1286510" y="373887"/>
                    </a:cubicBezTo>
                    <a:lnTo>
                      <a:pt x="1261491" y="394335"/>
                    </a:lnTo>
                    <a:cubicBezTo>
                      <a:pt x="1254739" y="399860"/>
                      <a:pt x="1250463" y="403626"/>
                      <a:pt x="1245997" y="407034"/>
                    </a:cubicBezTo>
                    <a:cubicBezTo>
                      <a:pt x="1241531" y="410442"/>
                      <a:pt x="1240282" y="410780"/>
                      <a:pt x="1234694" y="414781"/>
                    </a:cubicBezTo>
                    <a:cubicBezTo>
                      <a:pt x="1229106" y="418782"/>
                      <a:pt x="1220407" y="425683"/>
                      <a:pt x="1212469" y="431038"/>
                    </a:cubicBezTo>
                    <a:cubicBezTo>
                      <a:pt x="1204532" y="436393"/>
                      <a:pt x="1196530" y="440965"/>
                      <a:pt x="1187069" y="446913"/>
                    </a:cubicBezTo>
                    <a:cubicBezTo>
                      <a:pt x="1177608" y="452861"/>
                      <a:pt x="1164103" y="462365"/>
                      <a:pt x="1155700" y="466725"/>
                    </a:cubicBezTo>
                    <a:cubicBezTo>
                      <a:pt x="1147297" y="471085"/>
                      <a:pt x="1143086" y="471236"/>
                      <a:pt x="1136650" y="473075"/>
                    </a:cubicBezTo>
                    <a:cubicBezTo>
                      <a:pt x="1121833" y="477308"/>
                      <a:pt x="1107310" y="482753"/>
                      <a:pt x="1092200" y="485775"/>
                    </a:cubicBezTo>
                    <a:cubicBezTo>
                      <a:pt x="1086908" y="486833"/>
                      <a:pt x="1081560" y="487641"/>
                      <a:pt x="1076325" y="488950"/>
                    </a:cubicBezTo>
                    <a:cubicBezTo>
                      <a:pt x="1073078" y="489762"/>
                      <a:pt x="1070047" y="491313"/>
                      <a:pt x="1066800" y="492125"/>
                    </a:cubicBezTo>
                    <a:cubicBezTo>
                      <a:pt x="1059111" y="494047"/>
                      <a:pt x="1038952" y="497413"/>
                      <a:pt x="1031875" y="498475"/>
                    </a:cubicBezTo>
                    <a:cubicBezTo>
                      <a:pt x="982625" y="505863"/>
                      <a:pt x="997042" y="503951"/>
                      <a:pt x="952500" y="508000"/>
                    </a:cubicBezTo>
                    <a:lnTo>
                      <a:pt x="879475" y="504825"/>
                    </a:lnTo>
                    <a:cubicBezTo>
                      <a:pt x="846601" y="503181"/>
                      <a:pt x="810834" y="500672"/>
                      <a:pt x="777875" y="498475"/>
                    </a:cubicBezTo>
                    <a:lnTo>
                      <a:pt x="730250" y="492125"/>
                    </a:lnTo>
                    <a:lnTo>
                      <a:pt x="708025" y="488950"/>
                    </a:lnTo>
                    <a:cubicBezTo>
                      <a:pt x="701662" y="487971"/>
                      <a:pt x="695356" y="486626"/>
                      <a:pt x="688975" y="485775"/>
                    </a:cubicBezTo>
                    <a:cubicBezTo>
                      <a:pt x="679475" y="484508"/>
                      <a:pt x="669925" y="483658"/>
                      <a:pt x="660400" y="482600"/>
                    </a:cubicBezTo>
                    <a:cubicBezTo>
                      <a:pt x="626752" y="474188"/>
                      <a:pt x="676805" y="486160"/>
                      <a:pt x="622300" y="476250"/>
                    </a:cubicBezTo>
                    <a:cubicBezTo>
                      <a:pt x="619007" y="475651"/>
                      <a:pt x="616057" y="473731"/>
                      <a:pt x="612775" y="473075"/>
                    </a:cubicBezTo>
                    <a:cubicBezTo>
                      <a:pt x="600150" y="470550"/>
                      <a:pt x="586889" y="470796"/>
                      <a:pt x="574675" y="466725"/>
                    </a:cubicBezTo>
                    <a:cubicBezTo>
                      <a:pt x="571500" y="465667"/>
                      <a:pt x="568143" y="465047"/>
                      <a:pt x="565150" y="463550"/>
                    </a:cubicBezTo>
                    <a:cubicBezTo>
                      <a:pt x="561737" y="461843"/>
                      <a:pt x="558938" y="459093"/>
                      <a:pt x="555625" y="457200"/>
                    </a:cubicBezTo>
                    <a:cubicBezTo>
                      <a:pt x="551516" y="454852"/>
                      <a:pt x="547158" y="452903"/>
                      <a:pt x="542925" y="450850"/>
                    </a:cubicBezTo>
                    <a:cubicBezTo>
                      <a:pt x="538692" y="448797"/>
                      <a:pt x="534819" y="447506"/>
                      <a:pt x="530225" y="444881"/>
                    </a:cubicBezTo>
                    <a:cubicBezTo>
                      <a:pt x="527319" y="443221"/>
                      <a:pt x="525589" y="440923"/>
                      <a:pt x="520700" y="438150"/>
                    </a:cubicBezTo>
                    <a:cubicBezTo>
                      <a:pt x="515811" y="435377"/>
                      <a:pt x="504997" y="430592"/>
                      <a:pt x="500888" y="428244"/>
                    </a:cubicBezTo>
                    <a:cubicBezTo>
                      <a:pt x="485839" y="419644"/>
                      <a:pt x="492527" y="419036"/>
                      <a:pt x="488950" y="415925"/>
                    </a:cubicBezTo>
                    <a:cubicBezTo>
                      <a:pt x="485373" y="412814"/>
                      <a:pt x="482356" y="412018"/>
                      <a:pt x="479425" y="409575"/>
                    </a:cubicBezTo>
                    <a:cubicBezTo>
                      <a:pt x="475976" y="406700"/>
                      <a:pt x="473309" y="402972"/>
                      <a:pt x="469900" y="400050"/>
                    </a:cubicBezTo>
                    <a:cubicBezTo>
                      <a:pt x="433007" y="368428"/>
                      <a:pt x="492246" y="425571"/>
                      <a:pt x="434975" y="368300"/>
                    </a:cubicBezTo>
                    <a:cubicBezTo>
                      <a:pt x="397516" y="330841"/>
                      <a:pt x="457553" y="389980"/>
                      <a:pt x="412750" y="349250"/>
                    </a:cubicBezTo>
                    <a:cubicBezTo>
                      <a:pt x="404998" y="342202"/>
                      <a:pt x="397933" y="334433"/>
                      <a:pt x="390525" y="327025"/>
                    </a:cubicBezTo>
                    <a:cubicBezTo>
                      <a:pt x="387350" y="323850"/>
                      <a:pt x="383694" y="321092"/>
                      <a:pt x="381000" y="317500"/>
                    </a:cubicBezTo>
                    <a:cubicBezTo>
                      <a:pt x="377825" y="313267"/>
                      <a:pt x="375035" y="308716"/>
                      <a:pt x="371475" y="304800"/>
                    </a:cubicBezTo>
                    <a:cubicBezTo>
                      <a:pt x="364427" y="297048"/>
                      <a:pt x="355795" y="290756"/>
                      <a:pt x="349250" y="282575"/>
                    </a:cubicBezTo>
                    <a:cubicBezTo>
                      <a:pt x="345017" y="277283"/>
                      <a:pt x="341052" y="271765"/>
                      <a:pt x="336550" y="266700"/>
                    </a:cubicBezTo>
                    <a:cubicBezTo>
                      <a:pt x="332573" y="262225"/>
                      <a:pt x="327792" y="258506"/>
                      <a:pt x="323850" y="254000"/>
                    </a:cubicBezTo>
                    <a:cubicBezTo>
                      <a:pt x="320365" y="250018"/>
                      <a:pt x="318067" y="245042"/>
                      <a:pt x="314325" y="241300"/>
                    </a:cubicBezTo>
                    <a:cubicBezTo>
                      <a:pt x="310583" y="237558"/>
                      <a:pt x="305367" y="235517"/>
                      <a:pt x="301625" y="231775"/>
                    </a:cubicBezTo>
                    <a:cubicBezTo>
                      <a:pt x="297883" y="228033"/>
                      <a:pt x="295640" y="223008"/>
                      <a:pt x="292100" y="219075"/>
                    </a:cubicBezTo>
                    <a:cubicBezTo>
                      <a:pt x="286093" y="212400"/>
                      <a:pt x="280234" y="205413"/>
                      <a:pt x="273050" y="200025"/>
                    </a:cubicBezTo>
                    <a:cubicBezTo>
                      <a:pt x="268817" y="196850"/>
                      <a:pt x="263866" y="194455"/>
                      <a:pt x="260350" y="190500"/>
                    </a:cubicBezTo>
                    <a:cubicBezTo>
                      <a:pt x="255280" y="184796"/>
                      <a:pt x="252116" y="177376"/>
                      <a:pt x="247650" y="171450"/>
                    </a:cubicBezTo>
                    <a:cubicBezTo>
                      <a:pt x="243184" y="165524"/>
                      <a:pt x="238379" y="160169"/>
                      <a:pt x="233553" y="154941"/>
                    </a:cubicBezTo>
                    <a:cubicBezTo>
                      <a:pt x="228727" y="149713"/>
                      <a:pt x="222398" y="143658"/>
                      <a:pt x="218694" y="140081"/>
                    </a:cubicBezTo>
                    <a:cubicBezTo>
                      <a:pt x="214990" y="136504"/>
                      <a:pt x="215626" y="137711"/>
                      <a:pt x="211329" y="133478"/>
                    </a:cubicBezTo>
                    <a:cubicBezTo>
                      <a:pt x="207032" y="129245"/>
                      <a:pt x="197273" y="119105"/>
                      <a:pt x="192913" y="114681"/>
                    </a:cubicBezTo>
                    <a:cubicBezTo>
                      <a:pt x="188553" y="110257"/>
                      <a:pt x="188701" y="110109"/>
                      <a:pt x="185166" y="106934"/>
                    </a:cubicBezTo>
                    <a:cubicBezTo>
                      <a:pt x="181631" y="103759"/>
                      <a:pt x="176063" y="99758"/>
                      <a:pt x="171703" y="95631"/>
                    </a:cubicBezTo>
                    <a:cubicBezTo>
                      <a:pt x="167343" y="91504"/>
                      <a:pt x="163808" y="86995"/>
                      <a:pt x="159003" y="82169"/>
                    </a:cubicBezTo>
                    <a:cubicBezTo>
                      <a:pt x="154198" y="77343"/>
                      <a:pt x="148076" y="71985"/>
                      <a:pt x="142875" y="66675"/>
                    </a:cubicBezTo>
                    <a:cubicBezTo>
                      <a:pt x="137674" y="61365"/>
                      <a:pt x="132166" y="55574"/>
                      <a:pt x="127799" y="50310"/>
                    </a:cubicBezTo>
                    <a:cubicBezTo>
                      <a:pt x="123433" y="45046"/>
                      <a:pt x="119984" y="39770"/>
                      <a:pt x="116676" y="35089"/>
                    </a:cubicBezTo>
                    <a:cubicBezTo>
                      <a:pt x="113368" y="30408"/>
                      <a:pt x="110992" y="25957"/>
                      <a:pt x="107950" y="22225"/>
                    </a:cubicBezTo>
                    <a:cubicBezTo>
                      <a:pt x="104908" y="18494"/>
                      <a:pt x="101969" y="15457"/>
                      <a:pt x="98425" y="12700"/>
                    </a:cubicBezTo>
                    <a:cubicBezTo>
                      <a:pt x="92401" y="8015"/>
                      <a:pt x="79375" y="0"/>
                      <a:pt x="79375" y="0"/>
                    </a:cubicBezTo>
                    <a:cubicBezTo>
                      <a:pt x="76200" y="1058"/>
                      <a:pt x="73132" y="2519"/>
                      <a:pt x="69850" y="3175"/>
                    </a:cubicBezTo>
                    <a:cubicBezTo>
                      <a:pt x="47240" y="7697"/>
                      <a:pt x="11642" y="8467"/>
                      <a:pt x="0" y="9525"/>
                    </a:cubicBezTo>
                    <a:close/>
                  </a:path>
                </a:pathLst>
              </a:cu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1F77B3AB-B30B-E54D-B5FD-C76FE1FF9C66}"/>
                  </a:ext>
                </a:extLst>
              </p:cNvPr>
              <p:cNvSpPr/>
              <p:nvPr/>
            </p:nvSpPr>
            <p:spPr>
              <a:xfrm>
                <a:off x="4694125" y="3829850"/>
                <a:ext cx="2185932" cy="742904"/>
              </a:xfrm>
              <a:custGeom>
                <a:avLst/>
                <a:gdLst>
                  <a:gd name="connsiteX0" fmla="*/ 0 w 1378131"/>
                  <a:gd name="connsiteY0" fmla="*/ 6531 h 437609"/>
                  <a:gd name="connsiteX1" fmla="*/ 698862 w 1378131"/>
                  <a:gd name="connsiteY1" fmla="*/ 437605 h 437609"/>
                  <a:gd name="connsiteX2" fmla="*/ 1378131 w 1378131"/>
                  <a:gd name="connsiteY2" fmla="*/ 0 h 437609"/>
                  <a:gd name="connsiteX0" fmla="*/ 0 w 1394006"/>
                  <a:gd name="connsiteY0" fmla="*/ 0 h 440599"/>
                  <a:gd name="connsiteX1" fmla="*/ 714737 w 1394006"/>
                  <a:gd name="connsiteY1" fmla="*/ 440599 h 440599"/>
                  <a:gd name="connsiteX2" fmla="*/ 1394006 w 1394006"/>
                  <a:gd name="connsiteY2" fmla="*/ 2994 h 440599"/>
                  <a:gd name="connsiteX0" fmla="*/ 0 w 1419406"/>
                  <a:gd name="connsiteY0" fmla="*/ 22406 h 463050"/>
                  <a:gd name="connsiteX1" fmla="*/ 714737 w 1419406"/>
                  <a:gd name="connsiteY1" fmla="*/ 463005 h 463050"/>
                  <a:gd name="connsiteX2" fmla="*/ 1419406 w 1419406"/>
                  <a:gd name="connsiteY2" fmla="*/ 0 h 463050"/>
                  <a:gd name="connsiteX0" fmla="*/ 0 w 1390831"/>
                  <a:gd name="connsiteY0" fmla="*/ 0 h 440599"/>
                  <a:gd name="connsiteX1" fmla="*/ 714737 w 1390831"/>
                  <a:gd name="connsiteY1" fmla="*/ 440599 h 440599"/>
                  <a:gd name="connsiteX2" fmla="*/ 1390831 w 1390831"/>
                  <a:gd name="connsiteY2" fmla="*/ 2994 h 440599"/>
                  <a:gd name="connsiteX0" fmla="*/ 0 w 1431664"/>
                  <a:gd name="connsiteY0" fmla="*/ 0 h 442301"/>
                  <a:gd name="connsiteX1" fmla="*/ 755570 w 1431664"/>
                  <a:gd name="connsiteY1" fmla="*/ 442300 h 442301"/>
                  <a:gd name="connsiteX2" fmla="*/ 1431664 w 1431664"/>
                  <a:gd name="connsiteY2" fmla="*/ 4695 h 442301"/>
                  <a:gd name="connsiteX0" fmla="*/ 0 w 1416862"/>
                  <a:gd name="connsiteY0" fmla="*/ 0 h 442301"/>
                  <a:gd name="connsiteX1" fmla="*/ 755570 w 1416862"/>
                  <a:gd name="connsiteY1" fmla="*/ 442300 h 442301"/>
                  <a:gd name="connsiteX2" fmla="*/ 1416862 w 1416862"/>
                  <a:gd name="connsiteY2" fmla="*/ 16380 h 442301"/>
                  <a:gd name="connsiteX0" fmla="*/ 0 w 1389109"/>
                  <a:gd name="connsiteY0" fmla="*/ 1981 h 425921"/>
                  <a:gd name="connsiteX1" fmla="*/ 727817 w 1389109"/>
                  <a:gd name="connsiteY1" fmla="*/ 425920 h 425921"/>
                  <a:gd name="connsiteX2" fmla="*/ 1389109 w 1389109"/>
                  <a:gd name="connsiteY2" fmla="*/ 0 h 42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9109" h="425921">
                    <a:moveTo>
                      <a:pt x="0" y="1981"/>
                    </a:moveTo>
                    <a:cubicBezTo>
                      <a:pt x="234587" y="218062"/>
                      <a:pt x="489206" y="425138"/>
                      <a:pt x="727817" y="425920"/>
                    </a:cubicBezTo>
                    <a:cubicBezTo>
                      <a:pt x="966428" y="426702"/>
                      <a:pt x="1367338" y="29391"/>
                      <a:pt x="138910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1E7A585F-8999-B845-95C6-D1159B336E09}"/>
                  </a:ext>
                </a:extLst>
              </p:cNvPr>
              <p:cNvSpPr/>
              <p:nvPr/>
            </p:nvSpPr>
            <p:spPr>
              <a:xfrm>
                <a:off x="4858107" y="3827873"/>
                <a:ext cx="2532903" cy="1391974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Triangle 326">
                <a:extLst>
                  <a:ext uri="{FF2B5EF4-FFF2-40B4-BE49-F238E27FC236}">
                    <a16:creationId xmlns:a16="http://schemas.microsoft.com/office/drawing/2014/main" id="{420D3B19-33F1-514C-BAAE-711CA20489A2}"/>
                  </a:ext>
                </a:extLst>
              </p:cNvPr>
              <p:cNvSpPr/>
              <p:nvPr/>
            </p:nvSpPr>
            <p:spPr>
              <a:xfrm rot="10800000">
                <a:off x="4504242" y="3834805"/>
                <a:ext cx="3372797" cy="2703797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680246B7-6A09-B743-B38D-2906E9534902}"/>
                </a:ext>
              </a:extLst>
            </p:cNvPr>
            <p:cNvSpPr/>
            <p:nvPr/>
          </p:nvSpPr>
          <p:spPr>
            <a:xfrm>
              <a:off x="9673862" y="936482"/>
              <a:ext cx="156810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5169141-C386-5C42-BC0B-D7A350C719C0}"/>
                </a:ext>
              </a:extLst>
            </p:cNvPr>
            <p:cNvSpPr txBox="1"/>
            <p:nvPr/>
          </p:nvSpPr>
          <p:spPr>
            <a:xfrm>
              <a:off x="9672314" y="970321"/>
              <a:ext cx="1569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comparison &amp; assessment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11444F4-6A51-514A-84B7-EB9A5E67F033}"/>
              </a:ext>
            </a:extLst>
          </p:cNvPr>
          <p:cNvGrpSpPr/>
          <p:nvPr/>
        </p:nvGrpSpPr>
        <p:grpSpPr>
          <a:xfrm>
            <a:off x="1532002" y="170747"/>
            <a:ext cx="3453145" cy="1482281"/>
            <a:chOff x="706634" y="200700"/>
            <a:chExt cx="3453145" cy="1482281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60E558D3-09DE-634D-8773-A8D6FF789FFB}"/>
                </a:ext>
              </a:extLst>
            </p:cNvPr>
            <p:cNvGrpSpPr/>
            <p:nvPr/>
          </p:nvGrpSpPr>
          <p:grpSpPr>
            <a:xfrm>
              <a:off x="2769230" y="301027"/>
              <a:ext cx="515278" cy="413072"/>
              <a:chOff x="2605745" y="1666710"/>
              <a:chExt cx="713112" cy="571665"/>
            </a:xfrm>
          </p:grpSpPr>
          <p:sp>
            <p:nvSpPr>
              <p:cNvPr id="358" name="Freeform 357">
                <a:extLst>
                  <a:ext uri="{FF2B5EF4-FFF2-40B4-BE49-F238E27FC236}">
                    <a16:creationId xmlns:a16="http://schemas.microsoft.com/office/drawing/2014/main" id="{BD761E78-99F7-5843-B7EE-BA7F90FB2BB8}"/>
                  </a:ext>
                </a:extLst>
              </p:cNvPr>
              <p:cNvSpPr/>
              <p:nvPr/>
            </p:nvSpPr>
            <p:spPr>
              <a:xfrm rot="10800000">
                <a:off x="2635357" y="1940208"/>
                <a:ext cx="606032" cy="296312"/>
              </a:xfrm>
              <a:custGeom>
                <a:avLst/>
                <a:gdLst>
                  <a:gd name="connsiteX0" fmla="*/ 0 w 1593669"/>
                  <a:gd name="connsiteY0" fmla="*/ 0 h 796835"/>
                  <a:gd name="connsiteX1" fmla="*/ 836023 w 1593669"/>
                  <a:gd name="connsiteY1" fmla="*/ 796834 h 796835"/>
                  <a:gd name="connsiteX2" fmla="*/ 1593669 w 1593669"/>
                  <a:gd name="connsiteY2" fmla="*/ 6531 h 796835"/>
                  <a:gd name="connsiteX0" fmla="*/ 0 w 1609544"/>
                  <a:gd name="connsiteY0" fmla="*/ 15694 h 812540"/>
                  <a:gd name="connsiteX1" fmla="*/ 836023 w 1609544"/>
                  <a:gd name="connsiteY1" fmla="*/ 812528 h 812540"/>
                  <a:gd name="connsiteX2" fmla="*/ 1609544 w 1609544"/>
                  <a:gd name="connsiteY2" fmla="*/ 0 h 812540"/>
                  <a:gd name="connsiteX0" fmla="*/ 0 w 1615894"/>
                  <a:gd name="connsiteY0" fmla="*/ 2994 h 812528"/>
                  <a:gd name="connsiteX1" fmla="*/ 842373 w 1615894"/>
                  <a:gd name="connsiteY1" fmla="*/ 812528 h 812528"/>
                  <a:gd name="connsiteX2" fmla="*/ 1615894 w 1615894"/>
                  <a:gd name="connsiteY2" fmla="*/ 0 h 812528"/>
                  <a:gd name="connsiteX0" fmla="*/ 0 w 1624401"/>
                  <a:gd name="connsiteY0" fmla="*/ 0 h 819744"/>
                  <a:gd name="connsiteX1" fmla="*/ 850880 w 1624401"/>
                  <a:gd name="connsiteY1" fmla="*/ 819743 h 819744"/>
                  <a:gd name="connsiteX2" fmla="*/ 1624401 w 1624401"/>
                  <a:gd name="connsiteY2" fmla="*/ 7215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607749"/>
                  <a:gd name="connsiteY0" fmla="*/ 0 h 819744"/>
                  <a:gd name="connsiteX1" fmla="*/ 850880 w 1607749"/>
                  <a:gd name="connsiteY1" fmla="*/ 819743 h 819744"/>
                  <a:gd name="connsiteX2" fmla="*/ 1607749 w 1607749"/>
                  <a:gd name="connsiteY2" fmla="*/ 23907 h 819744"/>
                  <a:gd name="connsiteX0" fmla="*/ 0 w 1587397"/>
                  <a:gd name="connsiteY0" fmla="*/ 0 h 798044"/>
                  <a:gd name="connsiteX1" fmla="*/ 830528 w 1587397"/>
                  <a:gd name="connsiteY1" fmla="*/ 798043 h 798044"/>
                  <a:gd name="connsiteX2" fmla="*/ 1587397 w 1587397"/>
                  <a:gd name="connsiteY2" fmla="*/ 2207 h 798044"/>
                  <a:gd name="connsiteX0" fmla="*/ 0 w 1609600"/>
                  <a:gd name="connsiteY0" fmla="*/ 0 h 798044"/>
                  <a:gd name="connsiteX1" fmla="*/ 830528 w 1609600"/>
                  <a:gd name="connsiteY1" fmla="*/ 798043 h 798044"/>
                  <a:gd name="connsiteX2" fmla="*/ 1609600 w 1609600"/>
                  <a:gd name="connsiteY2" fmla="*/ 5545 h 798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9600" h="798044">
                    <a:moveTo>
                      <a:pt x="0" y="0"/>
                    </a:moveTo>
                    <a:cubicBezTo>
                      <a:pt x="285206" y="397873"/>
                      <a:pt x="559795" y="796841"/>
                      <a:pt x="830528" y="798043"/>
                    </a:cubicBezTo>
                    <a:cubicBezTo>
                      <a:pt x="1101261" y="799245"/>
                      <a:pt x="1509775" y="134722"/>
                      <a:pt x="1609600" y="554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E2278B2-839D-3E47-9120-13D3AD30369C}"/>
                  </a:ext>
                </a:extLst>
              </p:cNvPr>
              <p:cNvSpPr/>
              <p:nvPr/>
            </p:nvSpPr>
            <p:spPr>
              <a:xfrm>
                <a:off x="2605745" y="1666710"/>
                <a:ext cx="713112" cy="571665"/>
              </a:xfrm>
              <a:prstGeom prst="triangle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552BF3D-EA06-5C47-A0C4-464C693982B2}"/>
                </a:ext>
              </a:extLst>
            </p:cNvPr>
            <p:cNvGrpSpPr/>
            <p:nvPr/>
          </p:nvGrpSpPr>
          <p:grpSpPr>
            <a:xfrm rot="16200000">
              <a:off x="1158153" y="250153"/>
              <a:ext cx="595897" cy="496992"/>
              <a:chOff x="3262314" y="3425293"/>
              <a:chExt cx="2298808" cy="1984926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A93D4D66-5F68-9A4F-B88B-FFEC35F12697}"/>
                  </a:ext>
                </a:extLst>
              </p:cNvPr>
              <p:cNvSpPr/>
              <p:nvPr/>
            </p:nvSpPr>
            <p:spPr>
              <a:xfrm>
                <a:off x="4153443" y="4838238"/>
                <a:ext cx="418454" cy="571979"/>
              </a:xfrm>
              <a:prstGeom prst="rect">
                <a:avLst/>
              </a:prstGeom>
              <a:solidFill>
                <a:srgbClr val="000000">
                  <a:alpha val="29804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2A2EB121-E803-0741-87DD-CD6BD12D123D}"/>
                  </a:ext>
                </a:extLst>
              </p:cNvPr>
              <p:cNvSpPr/>
              <p:nvPr/>
            </p:nvSpPr>
            <p:spPr>
              <a:xfrm>
                <a:off x="4172698" y="4838239"/>
                <a:ext cx="571980" cy="5719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9EAAC2A-E4F0-564A-9195-6333852CEC97}"/>
                  </a:ext>
                </a:extLst>
              </p:cNvPr>
              <p:cNvSpPr/>
              <p:nvPr/>
            </p:nvSpPr>
            <p:spPr>
              <a:xfrm>
                <a:off x="4143372" y="4835786"/>
                <a:ext cx="338176" cy="571979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754422D-74F5-A64A-82B8-2BE93F068744}"/>
                  </a:ext>
                </a:extLst>
              </p:cNvPr>
              <p:cNvSpPr/>
              <p:nvPr/>
            </p:nvSpPr>
            <p:spPr>
              <a:xfrm>
                <a:off x="4780681" y="3425294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916C2C21-E108-5C4E-BD7D-558DFC797231}"/>
                  </a:ext>
                </a:extLst>
              </p:cNvPr>
              <p:cNvSpPr/>
              <p:nvPr/>
            </p:nvSpPr>
            <p:spPr>
              <a:xfrm>
                <a:off x="5043420" y="376107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A44C4D6-8308-234A-9914-7C479525B503}"/>
                  </a:ext>
                </a:extLst>
              </p:cNvPr>
              <p:cNvSpPr/>
              <p:nvPr/>
            </p:nvSpPr>
            <p:spPr>
              <a:xfrm>
                <a:off x="5306922" y="3425293"/>
                <a:ext cx="254200" cy="254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Left Brace 348">
                <a:extLst>
                  <a:ext uri="{FF2B5EF4-FFF2-40B4-BE49-F238E27FC236}">
                    <a16:creationId xmlns:a16="http://schemas.microsoft.com/office/drawing/2014/main" id="{25808C9F-1EE8-DA4D-BE70-FDCDCA305DB6}"/>
                  </a:ext>
                </a:extLst>
              </p:cNvPr>
              <p:cNvSpPr/>
              <p:nvPr/>
            </p:nvSpPr>
            <p:spPr>
              <a:xfrm rot="16200000">
                <a:off x="4289864" y="3744940"/>
                <a:ext cx="254200" cy="159351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29DB703-5FA1-0D4B-A046-0504119D3B79}"/>
                  </a:ext>
                </a:extLst>
              </p:cNvPr>
              <p:cNvSpPr/>
              <p:nvPr/>
            </p:nvSpPr>
            <p:spPr>
              <a:xfrm>
                <a:off x="3262314" y="344947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B79A7D6A-8218-9B4B-8D38-F48E76DE71AD}"/>
                  </a:ext>
                </a:extLst>
              </p:cNvPr>
              <p:cNvSpPr/>
              <p:nvPr/>
            </p:nvSpPr>
            <p:spPr>
              <a:xfrm>
                <a:off x="3534664" y="377813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8445CE6-E194-3D40-838A-21209E4B1E19}"/>
                  </a:ext>
                </a:extLst>
              </p:cNvPr>
              <p:cNvSpPr/>
              <p:nvPr/>
            </p:nvSpPr>
            <p:spPr>
              <a:xfrm>
                <a:off x="3805474" y="4102771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347A87-8DA8-4B4C-B712-66D32F7C5017}"/>
                  </a:ext>
                </a:extLst>
              </p:cNvPr>
              <p:cNvSpPr/>
              <p:nvPr/>
            </p:nvSpPr>
            <p:spPr>
              <a:xfrm>
                <a:off x="3748683" y="3432416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D75F83D-8917-BD4B-BCD5-774CCAEE7A41}"/>
                  </a:ext>
                </a:extLst>
              </p:cNvPr>
              <p:cNvSpPr/>
              <p:nvPr/>
            </p:nvSpPr>
            <p:spPr>
              <a:xfrm>
                <a:off x="4021034" y="3761075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793C0C0-6B59-8B48-8937-55031145A09C}"/>
                  </a:ext>
                </a:extLst>
              </p:cNvPr>
              <p:cNvSpPr/>
              <p:nvPr/>
            </p:nvSpPr>
            <p:spPr>
              <a:xfrm>
                <a:off x="4291845" y="4092584"/>
                <a:ext cx="254200" cy="254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65BC8F0-BE01-1C4B-BB0B-640C53CBDDB2}"/>
                  </a:ext>
                </a:extLst>
              </p:cNvPr>
              <p:cNvSpPr/>
              <p:nvPr/>
            </p:nvSpPr>
            <p:spPr>
              <a:xfrm>
                <a:off x="4261822" y="3432417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211A14CF-30C6-914A-A29C-62F8542CBF43}"/>
                  </a:ext>
                </a:extLst>
              </p:cNvPr>
              <p:cNvSpPr/>
              <p:nvPr/>
            </p:nvSpPr>
            <p:spPr>
              <a:xfrm>
                <a:off x="4534172" y="3761074"/>
                <a:ext cx="254200" cy="254200"/>
              </a:xfrm>
              <a:prstGeom prst="ellipse">
                <a:avLst/>
              </a:prstGeom>
              <a:solidFill>
                <a:srgbClr val="0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B831E834-F208-274C-B04F-266816905EB9}"/>
                </a:ext>
              </a:extLst>
            </p:cNvPr>
            <p:cNvSpPr/>
            <p:nvPr/>
          </p:nvSpPr>
          <p:spPr>
            <a:xfrm>
              <a:off x="706634" y="936484"/>
              <a:ext cx="1498934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139C7AF8-5E35-244A-830C-037A55BC0D15}"/>
                </a:ext>
              </a:extLst>
            </p:cNvPr>
            <p:cNvSpPr/>
            <p:nvPr/>
          </p:nvSpPr>
          <p:spPr>
            <a:xfrm>
              <a:off x="2705729" y="936484"/>
              <a:ext cx="1169043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7D46615-9208-A44A-856C-086AA8DB5A8F}"/>
                </a:ext>
              </a:extLst>
            </p:cNvPr>
            <p:cNvSpPr txBox="1"/>
            <p:nvPr/>
          </p:nvSpPr>
          <p:spPr>
            <a:xfrm>
              <a:off x="706634" y="971206"/>
              <a:ext cx="1498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data pre-processing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90E6C50-9FE3-1C48-9EF3-FEE3CCEC3D94}"/>
                </a:ext>
              </a:extLst>
            </p:cNvPr>
            <p:cNvSpPr txBox="1"/>
            <p:nvPr/>
          </p:nvSpPr>
          <p:spPr>
            <a:xfrm>
              <a:off x="2705729" y="1104315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EDA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E9A6461B-6AD1-DA4E-B467-2ECC0B6E79F0}"/>
                </a:ext>
              </a:extLst>
            </p:cNvPr>
            <p:cNvGrpSpPr/>
            <p:nvPr/>
          </p:nvGrpSpPr>
          <p:grpSpPr>
            <a:xfrm>
              <a:off x="3347400" y="351963"/>
              <a:ext cx="467335" cy="311199"/>
              <a:chOff x="3171825" y="1668546"/>
              <a:chExt cx="620320" cy="41307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C4EE512F-ABC9-F042-9A38-4399365BCF77}"/>
                      </a:ext>
                    </a:extLst>
                  </p14:cNvPr>
                  <p14:cNvContentPartPr/>
                  <p14:nvPr/>
                </p14:nvContentPartPr>
                <p14:xfrm>
                  <a:off x="3176185" y="1704345"/>
                  <a:ext cx="595800" cy="193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27A523A-5959-A547-80F8-90C1FAACAB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718" y="1692419"/>
                    <a:ext cx="619212" cy="2170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C1E19E2F-D6F9-F440-92A6-93700B6F5665}"/>
                      </a:ext>
                    </a:extLst>
                  </p14:cNvPr>
                  <p14:cNvContentPartPr/>
                  <p14:nvPr/>
                </p14:nvContentPartPr>
                <p14:xfrm>
                  <a:off x="3180145" y="1787145"/>
                  <a:ext cx="606600" cy="2678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FA13896-6E63-A544-B926-93386BA7D71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68195" y="1775687"/>
                    <a:ext cx="630023" cy="291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B9F77C64-56FF-844A-9750-ECF9B135380D}"/>
                      </a:ext>
                    </a:extLst>
                  </p14:cNvPr>
                  <p14:cNvContentPartPr/>
                  <p14:nvPr/>
                </p14:nvContentPartPr>
                <p14:xfrm>
                  <a:off x="3180145" y="1898745"/>
                  <a:ext cx="61200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5EC8631-78FA-CC4A-A02B-1083C4F5C8B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201" y="1886815"/>
                    <a:ext cx="635410" cy="167023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956AE17-98D9-8442-AFC4-367644696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25" y="1668546"/>
                <a:ext cx="3175" cy="40855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16B16CAA-7459-3A49-A45B-D454EF344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2080279"/>
                <a:ext cx="599787" cy="1338"/>
              </a:xfrm>
              <a:prstGeom prst="line">
                <a:avLst/>
              </a:prstGeom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C31A7279-9D64-8D46-9E27-B0731CBEE044}"/>
                </a:ext>
              </a:extLst>
            </p:cNvPr>
            <p:cNvCxnSpPr/>
            <p:nvPr/>
          </p:nvCxnSpPr>
          <p:spPr>
            <a:xfrm>
              <a:off x="2205568" y="1309730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B2BDB945-2E4D-CE45-9AC5-D25518C828A7}"/>
                </a:ext>
              </a:extLst>
            </p:cNvPr>
            <p:cNvCxnSpPr/>
            <p:nvPr/>
          </p:nvCxnSpPr>
          <p:spPr>
            <a:xfrm>
              <a:off x="387477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4A4E233-F38B-744A-BDAC-6EA13F3E6B35}"/>
              </a:ext>
            </a:extLst>
          </p:cNvPr>
          <p:cNvGrpSpPr/>
          <p:nvPr/>
        </p:nvGrpSpPr>
        <p:grpSpPr>
          <a:xfrm>
            <a:off x="6106676" y="294664"/>
            <a:ext cx="1647166" cy="1344101"/>
            <a:chOff x="6184233" y="338880"/>
            <a:chExt cx="1647166" cy="1344101"/>
          </a:xfrm>
        </p:grpSpPr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FF4DD0F-7100-D340-9856-2BEDD98195FD}"/>
                </a:ext>
              </a:extLst>
            </p:cNvPr>
            <p:cNvSpPr/>
            <p:nvPr/>
          </p:nvSpPr>
          <p:spPr>
            <a:xfrm>
              <a:off x="6184234" y="936484"/>
              <a:ext cx="1370152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2E7E49F8-5980-9B4B-A455-CEF6E42F673C}"/>
                </a:ext>
              </a:extLst>
            </p:cNvPr>
            <p:cNvSpPr txBox="1"/>
            <p:nvPr/>
          </p:nvSpPr>
          <p:spPr>
            <a:xfrm>
              <a:off x="6184233" y="971207"/>
              <a:ext cx="1370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 &amp; simulation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3D3112D0-7219-DA49-A03C-41AAE25E327A}"/>
                    </a:ext>
                  </a:extLst>
                </p:cNvPr>
                <p:cNvSpPr txBox="1"/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489E638-64F1-1D4D-B803-19A87B374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1848">
                  <a:off x="6335437" y="338880"/>
                  <a:ext cx="984800" cy="44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900D1DB0-C43F-6A48-A188-D6E82368E03C}"/>
                </a:ext>
              </a:extLst>
            </p:cNvPr>
            <p:cNvCxnSpPr/>
            <p:nvPr/>
          </p:nvCxnSpPr>
          <p:spPr>
            <a:xfrm>
              <a:off x="7546392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D765B3F4-C94C-4C4B-851C-264F5FD4911F}"/>
              </a:ext>
            </a:extLst>
          </p:cNvPr>
          <p:cNvGrpSpPr/>
          <p:nvPr/>
        </p:nvGrpSpPr>
        <p:grpSpPr>
          <a:xfrm>
            <a:off x="9461438" y="403281"/>
            <a:ext cx="1572215" cy="1249738"/>
            <a:chOff x="7980178" y="433243"/>
            <a:chExt cx="1572215" cy="1249738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7CB8FBEA-122A-FE40-A914-9A00BE82F4EE}"/>
                </a:ext>
              </a:extLst>
            </p:cNvPr>
            <p:cNvSpPr/>
            <p:nvPr/>
          </p:nvSpPr>
          <p:spPr>
            <a:xfrm>
              <a:off x="7980178" y="936484"/>
              <a:ext cx="1287208" cy="746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297F3F69-2D10-0B48-8ED9-B810C3222929}"/>
                </a:ext>
              </a:extLst>
            </p:cNvPr>
            <p:cNvSpPr txBox="1"/>
            <p:nvPr/>
          </p:nvSpPr>
          <p:spPr>
            <a:xfrm>
              <a:off x="7980178" y="986566"/>
              <a:ext cx="1287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</a:t>
              </a:r>
            </a:p>
          </p:txBody>
        </p: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1F985FA3-D14B-B548-B0CC-D253884CBDE1}"/>
                </a:ext>
              </a:extLst>
            </p:cNvPr>
            <p:cNvCxnSpPr/>
            <p:nvPr/>
          </p:nvCxnSpPr>
          <p:spPr>
            <a:xfrm>
              <a:off x="9267386" y="1301677"/>
              <a:ext cx="2850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53E06D0C-9A5A-F84F-98B2-DE80A02D200F}"/>
                </a:ext>
              </a:extLst>
            </p:cNvPr>
            <p:cNvGrpSpPr/>
            <p:nvPr/>
          </p:nvGrpSpPr>
          <p:grpSpPr>
            <a:xfrm>
              <a:off x="8273425" y="433243"/>
              <a:ext cx="700714" cy="269395"/>
              <a:chOff x="7552860" y="2683060"/>
              <a:chExt cx="700714" cy="269395"/>
            </a:xfrm>
          </p:grpSpPr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4080D49D-072F-794B-984A-CEE5BAC8F830}"/>
                  </a:ext>
                </a:extLst>
              </p:cNvPr>
              <p:cNvSpPr/>
              <p:nvPr/>
            </p:nvSpPr>
            <p:spPr>
              <a:xfrm>
                <a:off x="7757063" y="2683060"/>
                <a:ext cx="292308" cy="26939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Right Arrow 370">
                <a:extLst>
                  <a:ext uri="{FF2B5EF4-FFF2-40B4-BE49-F238E27FC236}">
                    <a16:creationId xmlns:a16="http://schemas.microsoft.com/office/drawing/2014/main" id="{AFAF8285-CF1E-634F-9FDA-5B98DBECA0C4}"/>
                  </a:ext>
                </a:extLst>
              </p:cNvPr>
              <p:cNvSpPr/>
              <p:nvPr/>
            </p:nvSpPr>
            <p:spPr>
              <a:xfrm>
                <a:off x="8120224" y="2742986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ight Arrow 371">
                <a:extLst>
                  <a:ext uri="{FF2B5EF4-FFF2-40B4-BE49-F238E27FC236}">
                    <a16:creationId xmlns:a16="http://schemas.microsoft.com/office/drawing/2014/main" id="{1FE82068-FA4F-2647-B357-8072788C544E}"/>
                  </a:ext>
                </a:extLst>
              </p:cNvPr>
              <p:cNvSpPr/>
              <p:nvPr/>
            </p:nvSpPr>
            <p:spPr>
              <a:xfrm>
                <a:off x="7552860" y="2740013"/>
                <a:ext cx="133350" cy="14605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0949B-A55F-B345-87B3-1D483890DC4A}"/>
              </a:ext>
            </a:extLst>
          </p:cNvPr>
          <p:cNvGrpSpPr/>
          <p:nvPr/>
        </p:nvGrpSpPr>
        <p:grpSpPr>
          <a:xfrm>
            <a:off x="1469168" y="2222840"/>
            <a:ext cx="1595573" cy="569310"/>
            <a:chOff x="1723247" y="2213603"/>
            <a:chExt cx="1595573" cy="56931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599F6BB1-F904-9942-B84F-85CCB6AFDEE4}"/>
                </a:ext>
              </a:extLst>
            </p:cNvPr>
            <p:cNvSpPr/>
            <p:nvPr/>
          </p:nvSpPr>
          <p:spPr>
            <a:xfrm>
              <a:off x="1787650" y="2213603"/>
              <a:ext cx="1443856" cy="567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0DF0233-2A54-AA4A-8494-87C617C66DE4}"/>
                </a:ext>
              </a:extLst>
            </p:cNvPr>
            <p:cNvSpPr/>
            <p:nvPr/>
          </p:nvSpPr>
          <p:spPr>
            <a:xfrm>
              <a:off x="1723247" y="2228915"/>
              <a:ext cx="159557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Transformation data: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EA001989-047B-954E-BD9E-E1BC4A4946CC}"/>
              </a:ext>
            </a:extLst>
          </p:cNvPr>
          <p:cNvCxnSpPr>
            <a:cxnSpLocks/>
          </p:cNvCxnSpPr>
          <p:nvPr/>
        </p:nvCxnSpPr>
        <p:spPr>
          <a:xfrm>
            <a:off x="2977427" y="2537408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B3D13B03-583D-8E40-B812-C0AB0DEA4390}"/>
              </a:ext>
            </a:extLst>
          </p:cNvPr>
          <p:cNvGrpSpPr/>
          <p:nvPr/>
        </p:nvGrpSpPr>
        <p:grpSpPr>
          <a:xfrm>
            <a:off x="7065488" y="2219416"/>
            <a:ext cx="1297807" cy="558924"/>
            <a:chOff x="7257198" y="2210179"/>
            <a:chExt cx="1297807" cy="558924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5FE0CF4C-295B-2E43-9766-B28F7BC93C0C}"/>
                </a:ext>
              </a:extLst>
            </p:cNvPr>
            <p:cNvSpPr/>
            <p:nvPr/>
          </p:nvSpPr>
          <p:spPr>
            <a:xfrm>
              <a:off x="7257198" y="2210179"/>
              <a:ext cx="1297807" cy="553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3202299-2CF8-4B42-8B8A-559C924C3570}"/>
                </a:ext>
              </a:extLst>
            </p:cNvPr>
            <p:cNvSpPr/>
            <p:nvPr/>
          </p:nvSpPr>
          <p:spPr>
            <a:xfrm>
              <a:off x="7326677" y="2215105"/>
              <a:ext cx="11588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 simulation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</p:txBody>
        </p:sp>
      </p:grp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3B33557-23AE-174E-8994-0C4194622352}"/>
              </a:ext>
            </a:extLst>
          </p:cNvPr>
          <p:cNvCxnSpPr>
            <a:cxnSpLocks/>
            <a:stCxn id="384" idx="3"/>
            <a:endCxn id="387" idx="1"/>
          </p:cNvCxnSpPr>
          <p:nvPr/>
        </p:nvCxnSpPr>
        <p:spPr>
          <a:xfrm flipV="1">
            <a:off x="8363288" y="2493913"/>
            <a:ext cx="919656" cy="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8478EFC1-DB7E-F941-AEF3-1BFAFF2A533F}"/>
              </a:ext>
            </a:extLst>
          </p:cNvPr>
          <p:cNvCxnSpPr>
            <a:cxnSpLocks/>
            <a:stCxn id="387" idx="3"/>
            <a:endCxn id="196" idx="1"/>
          </p:cNvCxnSpPr>
          <p:nvPr/>
        </p:nvCxnSpPr>
        <p:spPr>
          <a:xfrm flipV="1">
            <a:off x="10907353" y="2488292"/>
            <a:ext cx="906391" cy="5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3FB7DE-1C96-BB49-859D-2165FB0A5833}"/>
              </a:ext>
            </a:extLst>
          </p:cNvPr>
          <p:cNvGrpSpPr/>
          <p:nvPr/>
        </p:nvGrpSpPr>
        <p:grpSpPr>
          <a:xfrm>
            <a:off x="3258236" y="2230433"/>
            <a:ext cx="1795913" cy="553997"/>
            <a:chOff x="3485917" y="2214628"/>
            <a:chExt cx="1795913" cy="389111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EE1210-26F0-D241-92A1-6EBF833CFD26}"/>
                </a:ext>
              </a:extLst>
            </p:cNvPr>
            <p:cNvSpPr/>
            <p:nvPr/>
          </p:nvSpPr>
          <p:spPr>
            <a:xfrm>
              <a:off x="3528389" y="2215080"/>
              <a:ext cx="1681578" cy="388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E2C8EE4-2741-464A-9E03-6645FCF65F62}"/>
                </a:ext>
              </a:extLst>
            </p:cNvPr>
            <p:cNvSpPr/>
            <p:nvPr/>
          </p:nvSpPr>
          <p:spPr>
            <a:xfrm>
              <a:off x="3485917" y="2290833"/>
              <a:ext cx="1795913" cy="226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SIR specific EDA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:</a:t>
              </a:r>
            </a:p>
          </p:txBody>
        </p:sp>
        <p:sp>
          <p:nvSpPr>
            <p:cNvPr id="392" name="Right Triangle 391">
              <a:extLst>
                <a:ext uri="{FF2B5EF4-FFF2-40B4-BE49-F238E27FC236}">
                  <a16:creationId xmlns:a16="http://schemas.microsoft.com/office/drawing/2014/main" id="{FEF86BF4-6759-7443-8997-FF1C6D1AC893}"/>
                </a:ext>
              </a:extLst>
            </p:cNvPr>
            <p:cNvSpPr/>
            <p:nvPr/>
          </p:nvSpPr>
          <p:spPr>
            <a:xfrm rot="10800000">
              <a:off x="4988947" y="2214628"/>
              <a:ext cx="220415" cy="183176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2B473E-8248-7C4A-A975-B6BDFEEE93A6}"/>
              </a:ext>
            </a:extLst>
          </p:cNvPr>
          <p:cNvGrpSpPr/>
          <p:nvPr/>
        </p:nvGrpSpPr>
        <p:grpSpPr>
          <a:xfrm>
            <a:off x="9282951" y="2205661"/>
            <a:ext cx="1626573" cy="587959"/>
            <a:chOff x="9509472" y="2196417"/>
            <a:chExt cx="1626573" cy="587959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C4E645D9-7895-7640-86FD-2B407A933B46}"/>
                </a:ext>
              </a:extLst>
            </p:cNvPr>
            <p:cNvSpPr/>
            <p:nvPr/>
          </p:nvSpPr>
          <p:spPr>
            <a:xfrm>
              <a:off x="9509472" y="2205161"/>
              <a:ext cx="1624402" cy="559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DBC93CF1-0B1E-CC48-9002-9493BAFA8CF7}"/>
                </a:ext>
              </a:extLst>
            </p:cNvPr>
            <p:cNvSpPr/>
            <p:nvPr/>
          </p:nvSpPr>
          <p:spPr>
            <a:xfrm>
              <a:off x="9509473" y="2230378"/>
              <a:ext cx="162440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Post-processing transformations:</a:t>
              </a:r>
            </a:p>
          </p:txBody>
        </p:sp>
        <p:sp>
          <p:nvSpPr>
            <p:cNvPr id="405" name="Right Triangle 404">
              <a:extLst>
                <a:ext uri="{FF2B5EF4-FFF2-40B4-BE49-F238E27FC236}">
                  <a16:creationId xmlns:a16="http://schemas.microsoft.com/office/drawing/2014/main" id="{6B8B5CE9-CE24-974C-A1A2-2E067A8D9CB1}"/>
                </a:ext>
              </a:extLst>
            </p:cNvPr>
            <p:cNvSpPr/>
            <p:nvPr/>
          </p:nvSpPr>
          <p:spPr>
            <a:xfrm rot="10800000">
              <a:off x="10915630" y="2196417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3DAFF"/>
                </a:solidFill>
              </a:endParaRPr>
            </a:p>
          </p:txBody>
        </p:sp>
      </p:grp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910A716-2837-994A-AF9A-98E498B4A477}"/>
              </a:ext>
            </a:extLst>
          </p:cNvPr>
          <p:cNvSpPr/>
          <p:nvPr/>
        </p:nvSpPr>
        <p:spPr>
          <a:xfrm>
            <a:off x="8709388" y="6398916"/>
            <a:ext cx="2352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rPr>
              <a:t>fortify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b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convert external </a:t>
            </a:r>
            <a:b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models to our standard aggregate view</a:t>
            </a: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5AFE7441-E08C-1C4E-9C68-AD67B2950D2E}"/>
              </a:ext>
            </a:extLst>
          </p:cNvPr>
          <p:cNvCxnSpPr>
            <a:cxnSpLocks/>
          </p:cNvCxnSpPr>
          <p:nvPr/>
        </p:nvCxnSpPr>
        <p:spPr>
          <a:xfrm flipH="1" flipV="1">
            <a:off x="8776716" y="5604439"/>
            <a:ext cx="528498" cy="182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D0622E9-EA1B-0C49-9640-E3E7AFF56494}"/>
              </a:ext>
            </a:extLst>
          </p:cNvPr>
          <p:cNvCxnSpPr>
            <a:cxnSpLocks/>
          </p:cNvCxnSpPr>
          <p:nvPr/>
        </p:nvCxnSpPr>
        <p:spPr>
          <a:xfrm flipH="1" flipV="1">
            <a:off x="8773532" y="5604439"/>
            <a:ext cx="1744250" cy="176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AF341EF7-8D47-FF45-90B1-6C6F7B926C0F}"/>
              </a:ext>
            </a:extLst>
          </p:cNvPr>
          <p:cNvGrpSpPr/>
          <p:nvPr/>
        </p:nvGrpSpPr>
        <p:grpSpPr>
          <a:xfrm>
            <a:off x="5038704" y="1647730"/>
            <a:ext cx="1709427" cy="369332"/>
            <a:chOff x="5559364" y="1760763"/>
            <a:chExt cx="1709427" cy="369332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8E53258-341B-6E4D-BB9E-155D1B14C728}"/>
                </a:ext>
              </a:extLst>
            </p:cNvPr>
            <p:cNvSpPr/>
            <p:nvPr/>
          </p:nvSpPr>
          <p:spPr>
            <a:xfrm>
              <a:off x="5559364" y="1787339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8A0EA919-9C67-8444-8BDB-275E6874C692}"/>
                </a:ext>
              </a:extLst>
            </p:cNvPr>
            <p:cNvSpPr txBox="1"/>
            <p:nvPr/>
          </p:nvSpPr>
          <p:spPr>
            <a:xfrm>
              <a:off x="5829556" y="1760763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modeling</a:t>
              </a:r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C2CA742-6DA6-C84F-82A4-B90F956246B3}"/>
              </a:ext>
            </a:extLst>
          </p:cNvPr>
          <p:cNvGrpSpPr/>
          <p:nvPr/>
        </p:nvGrpSpPr>
        <p:grpSpPr>
          <a:xfrm>
            <a:off x="6821705" y="1652859"/>
            <a:ext cx="1709427" cy="369332"/>
            <a:chOff x="7342365" y="1765892"/>
            <a:chExt cx="1709427" cy="369332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75DA68F-32F0-9949-8BAB-98997A63A191}"/>
                </a:ext>
              </a:extLst>
            </p:cNvPr>
            <p:cNvSpPr/>
            <p:nvPr/>
          </p:nvSpPr>
          <p:spPr>
            <a:xfrm>
              <a:off x="7342365" y="1792468"/>
              <a:ext cx="1709427" cy="316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4AEF3C4C-1ECD-4A42-9DE9-6BCF05CDB1E6}"/>
                </a:ext>
              </a:extLst>
            </p:cNvPr>
            <p:cNvSpPr txBox="1"/>
            <p:nvPr/>
          </p:nvSpPr>
          <p:spPr>
            <a:xfrm>
              <a:off x="7581169" y="1765892"/>
              <a:ext cx="1231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simulating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3C4EAE-32AC-AF4F-9D88-8E2051060F2E}"/>
              </a:ext>
            </a:extLst>
          </p:cNvPr>
          <p:cNvGrpSpPr/>
          <p:nvPr/>
        </p:nvGrpSpPr>
        <p:grpSpPr>
          <a:xfrm>
            <a:off x="5172805" y="6830061"/>
            <a:ext cx="1297807" cy="646332"/>
            <a:chOff x="5706092" y="3828689"/>
            <a:chExt cx="1297807" cy="646332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E75EE08B-962D-DA4E-A4BC-E4984858FB2A}"/>
                </a:ext>
              </a:extLst>
            </p:cNvPr>
            <p:cNvSpPr/>
            <p:nvPr/>
          </p:nvSpPr>
          <p:spPr>
            <a:xfrm>
              <a:off x="5706092" y="3828689"/>
              <a:ext cx="12978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2F49395-2BFD-C243-B715-D331C5A32E63}"/>
                </a:ext>
              </a:extLst>
            </p:cNvPr>
            <p:cNvSpPr/>
            <p:nvPr/>
          </p:nvSpPr>
          <p:spPr>
            <a:xfrm>
              <a:off x="5730814" y="3874918"/>
              <a:ext cx="126442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modeling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CEB288-140A-1B42-A93C-31D1796950BA}"/>
              </a:ext>
            </a:extLst>
          </p:cNvPr>
          <p:cNvGrpSpPr/>
          <p:nvPr/>
        </p:nvGrpSpPr>
        <p:grpSpPr>
          <a:xfrm>
            <a:off x="6976784" y="6830061"/>
            <a:ext cx="1470623" cy="634790"/>
            <a:chOff x="7271579" y="5806496"/>
            <a:chExt cx="1470623" cy="634790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B3681496-AC98-6E47-AF20-A5B9BBAA1003}"/>
                </a:ext>
              </a:extLst>
            </p:cNvPr>
            <p:cNvSpPr/>
            <p:nvPr/>
          </p:nvSpPr>
          <p:spPr>
            <a:xfrm>
              <a:off x="7272988" y="5806496"/>
              <a:ext cx="1469214" cy="634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10493AAC-A723-1745-9B6A-795840D62630}"/>
                </a:ext>
              </a:extLst>
            </p:cNvPr>
            <p:cNvSpPr/>
            <p:nvPr/>
          </p:nvSpPr>
          <p:spPr>
            <a:xfrm>
              <a:off x="7271579" y="5852725"/>
              <a:ext cx="14706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Outside model simulation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4658CA5F-5CA5-DE47-9BF7-5F6C09AC8686}"/>
              </a:ext>
            </a:extLst>
          </p:cNvPr>
          <p:cNvCxnSpPr>
            <a:cxnSpLocks/>
            <a:endCxn id="418" idx="1"/>
          </p:cNvCxnSpPr>
          <p:nvPr/>
        </p:nvCxnSpPr>
        <p:spPr>
          <a:xfrm flipV="1">
            <a:off x="6410715" y="7153289"/>
            <a:ext cx="566069" cy="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C7A15C-50BF-AF4E-A4C9-664829AA9D1C}"/>
              </a:ext>
            </a:extLst>
          </p:cNvPr>
          <p:cNvGrpSpPr/>
          <p:nvPr/>
        </p:nvGrpSpPr>
        <p:grpSpPr>
          <a:xfrm>
            <a:off x="59065" y="2222840"/>
            <a:ext cx="1170836" cy="567168"/>
            <a:chOff x="143171" y="2213603"/>
            <a:chExt cx="1297807" cy="567168"/>
          </a:xfrm>
        </p:grpSpPr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86547780-B330-8440-8AB5-0450DADEA384}"/>
                </a:ext>
              </a:extLst>
            </p:cNvPr>
            <p:cNvSpPr/>
            <p:nvPr/>
          </p:nvSpPr>
          <p:spPr>
            <a:xfrm>
              <a:off x="143171" y="2213603"/>
              <a:ext cx="1297807" cy="567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324215B4-6F87-2444-904A-0DA45C11EC6E}"/>
                </a:ext>
              </a:extLst>
            </p:cNvPr>
            <p:cNvSpPr/>
            <p:nvPr/>
          </p:nvSpPr>
          <p:spPr>
            <a:xfrm>
              <a:off x="167121" y="2342341"/>
              <a:ext cx="126442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Raw Data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3B7D5FB-6209-344A-951F-1549199070A8}"/>
              </a:ext>
            </a:extLst>
          </p:cNvPr>
          <p:cNvCxnSpPr>
            <a:cxnSpLocks/>
          </p:cNvCxnSpPr>
          <p:nvPr/>
        </p:nvCxnSpPr>
        <p:spPr>
          <a:xfrm>
            <a:off x="1229097" y="2537408"/>
            <a:ext cx="28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E5F707-6D25-2C4D-B66F-AB261E708692}"/>
              </a:ext>
            </a:extLst>
          </p:cNvPr>
          <p:cNvSpPr txBox="1"/>
          <p:nvPr/>
        </p:nvSpPr>
        <p:spPr>
          <a:xfrm>
            <a:off x="1082332" y="2930796"/>
            <a:ext cx="23692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rPr>
              <a:t>agents_to_aggregate</a:t>
            </a:r>
            <a:endParaRPr lang="en-US" sz="15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5B4BAF-5E49-2245-A9F7-793C78F53207}"/>
              </a:ext>
            </a:extLst>
          </p:cNvPr>
          <p:cNvGrpSpPr/>
          <p:nvPr/>
        </p:nvGrpSpPr>
        <p:grpSpPr>
          <a:xfrm>
            <a:off x="3111259" y="4189086"/>
            <a:ext cx="2089867" cy="823775"/>
            <a:chOff x="3322329" y="4248592"/>
            <a:chExt cx="2089867" cy="823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731D4-0BDD-F543-A4E4-BE93F08BD4B6}"/>
                </a:ext>
              </a:extLst>
            </p:cNvPr>
            <p:cNvSpPr txBox="1"/>
            <p:nvPr/>
          </p:nvSpPr>
          <p:spPr>
            <a:xfrm flipH="1">
              <a:off x="3322329" y="4248592"/>
              <a:ext cx="20898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geom_point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or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path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</a:t>
              </a:r>
              <a:b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 </a:t>
              </a: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coord_tern</a:t>
              </a:r>
              <a:endParaRPr lang="en-US" sz="15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F6F9E0-A3E7-6841-847D-56E5DA91757C}"/>
                </a:ext>
              </a:extLst>
            </p:cNvPr>
            <p:cNvSpPr/>
            <p:nvPr/>
          </p:nvSpPr>
          <p:spPr>
            <a:xfrm>
              <a:off x="3578465" y="4749202"/>
              <a:ext cx="1577595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general visuals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54A396-F132-064F-B4A9-C1FAD43EF100}"/>
              </a:ext>
            </a:extLst>
          </p:cNvPr>
          <p:cNvGrpSpPr/>
          <p:nvPr/>
        </p:nvGrpSpPr>
        <p:grpSpPr>
          <a:xfrm>
            <a:off x="3258228" y="3340021"/>
            <a:ext cx="1795914" cy="599474"/>
            <a:chOff x="3469305" y="3399534"/>
            <a:chExt cx="1795914" cy="5994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D5EDB0-9252-B145-ACA8-A9FED7C4495D}"/>
                </a:ext>
              </a:extLst>
            </p:cNvPr>
            <p:cNvSpPr txBox="1"/>
            <p:nvPr/>
          </p:nvSpPr>
          <p:spPr>
            <a:xfrm>
              <a:off x="3469306" y="3399534"/>
              <a:ext cx="17959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geom_aggregate</a:t>
              </a:r>
              <a:endParaRPr lang="en-US" sz="15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AA628-AAFA-504F-81EC-05151E2724D8}"/>
                </a:ext>
              </a:extLst>
            </p:cNvPr>
            <p:cNvSpPr/>
            <p:nvPr/>
          </p:nvSpPr>
          <p:spPr>
            <a:xfrm>
              <a:off x="3469305" y="3675843"/>
              <a:ext cx="17959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group exploration</a:t>
              </a:r>
              <a:endParaRPr lang="en-US" sz="1500" dirty="0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334D11-CF0A-0743-9176-FDC581D9C118}"/>
              </a:ext>
            </a:extLst>
          </p:cNvPr>
          <p:cNvSpPr/>
          <p:nvPr/>
        </p:nvSpPr>
        <p:spPr>
          <a:xfrm>
            <a:off x="1355267" y="3208117"/>
            <a:ext cx="18233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transforming agents to aggregate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346E76-35AC-A34C-8116-26D259A63506}"/>
              </a:ext>
            </a:extLst>
          </p:cNvPr>
          <p:cNvSpPr/>
          <p:nvPr/>
        </p:nvSpPr>
        <p:spPr>
          <a:xfrm>
            <a:off x="4848622" y="7482490"/>
            <a:ext cx="18902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-or- </a:t>
            </a:r>
            <a:b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applications of a </a:t>
            </a:r>
          </a:p>
          <a:p>
            <a:pPr algn="ctr"/>
            <a:r>
              <a:rPr lang="en-US" sz="1500" i="1" dirty="0">
                <a:solidFill>
                  <a:schemeClr val="bg1">
                    <a:lumMod val="50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pre-built model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5C777D-7F2B-0E47-8C2B-6DA7C3245B4B}"/>
              </a:ext>
            </a:extLst>
          </p:cNvPr>
          <p:cNvSpPr/>
          <p:nvPr/>
        </p:nvSpPr>
        <p:spPr>
          <a:xfrm>
            <a:off x="6733859" y="3834515"/>
            <a:ext cx="1961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Discrete approx. of ODE state models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6378D3-F1AD-5E47-A324-0412A6BFA9BC}"/>
              </a:ext>
            </a:extLst>
          </p:cNvPr>
          <p:cNvSpPr txBox="1"/>
          <p:nvPr/>
        </p:nvSpPr>
        <p:spPr>
          <a:xfrm flipH="1">
            <a:off x="6508370" y="2870664"/>
            <a:ext cx="2412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simulate_agents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-or- </a:t>
            </a:r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simulate_SIR_agents</a:t>
            </a:r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		 +</a:t>
            </a:r>
            <a:r>
              <a:rPr lang="en-US" sz="1500" dirty="0">
                <a:solidFill>
                  <a:srgbClr val="000000"/>
                </a:solidFill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agents_to_aggregate</a:t>
            </a:r>
            <a:endParaRPr lang="en-US" sz="1500" dirty="0">
              <a:solidFill>
                <a:srgbClr val="000000"/>
              </a:solidFill>
              <a:highlight>
                <a:srgbClr val="C7E2FF"/>
              </a:highlight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D890829-320A-F74C-B355-E13767C8D613}"/>
              </a:ext>
            </a:extLst>
          </p:cNvPr>
          <p:cNvGrpSpPr/>
          <p:nvPr/>
        </p:nvGrpSpPr>
        <p:grpSpPr>
          <a:xfrm>
            <a:off x="8861144" y="2865738"/>
            <a:ext cx="2470172" cy="830359"/>
            <a:chOff x="8879315" y="3076824"/>
            <a:chExt cx="2470172" cy="83035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1EC422-E45D-DD46-9A45-EDFB88BBD07A}"/>
                </a:ext>
              </a:extLst>
            </p:cNvPr>
            <p:cNvSpPr txBox="1"/>
            <p:nvPr/>
          </p:nvSpPr>
          <p:spPr>
            <a:xfrm>
              <a:off x="8879315" y="3076824"/>
              <a:ext cx="247017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filament_compression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B6CBBBA-324A-4D44-BE08-193F01049E23}"/>
                </a:ext>
              </a:extLst>
            </p:cNvPr>
            <p:cNvSpPr/>
            <p:nvPr/>
          </p:nvSpPr>
          <p:spPr>
            <a:xfrm>
              <a:off x="9355131" y="3353185"/>
              <a:ext cx="152349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time invariant transformations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E28CA51-CA33-4440-950E-16C52E321090}"/>
              </a:ext>
            </a:extLst>
          </p:cNvPr>
          <p:cNvGrpSpPr/>
          <p:nvPr/>
        </p:nvGrpSpPr>
        <p:grpSpPr>
          <a:xfrm>
            <a:off x="8330027" y="4291083"/>
            <a:ext cx="3532406" cy="1303951"/>
            <a:chOff x="8348198" y="4502169"/>
            <a:chExt cx="3532406" cy="130395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6EE4AEF-C0BD-994E-9CC4-7505FB2BD3E5}"/>
                </a:ext>
              </a:extLst>
            </p:cNvPr>
            <p:cNvSpPr txBox="1"/>
            <p:nvPr/>
          </p:nvSpPr>
          <p:spPr>
            <a:xfrm>
              <a:off x="8348198" y="4502169"/>
              <a:ext cx="35324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dist_matrix_innersq_direction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++  </a:t>
              </a:r>
            </a:p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tidy_dist_mat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+ </a:t>
              </a: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not_df</a:t>
              </a:r>
              <a:endParaRPr lang="en-US" sz="1500" dirty="0"/>
            </a:p>
            <a:p>
              <a:endParaRPr lang="en-US" sz="15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D324E83-8821-E040-9965-7F1C1B1E6A28}"/>
                </a:ext>
              </a:extLst>
            </p:cNvPr>
            <p:cNvSpPr/>
            <p:nvPr/>
          </p:nvSpPr>
          <p:spPr>
            <a:xfrm>
              <a:off x="8938569" y="5252122"/>
              <a:ext cx="229814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 filament and l</a:t>
              </a:r>
              <a:r>
                <a:rPr lang="en-US" sz="1500" baseline="-250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 </a:t>
              </a:r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 through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</p:grp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DE11B2C5-D279-5249-91BB-6FB9D62D2374}"/>
              </a:ext>
            </a:extLst>
          </p:cNvPr>
          <p:cNvCxnSpPr>
            <a:cxnSpLocks/>
            <a:stCxn id="380" idx="3"/>
            <a:endCxn id="415" idx="1"/>
          </p:cNvCxnSpPr>
          <p:nvPr/>
        </p:nvCxnSpPr>
        <p:spPr>
          <a:xfrm>
            <a:off x="4982286" y="2507751"/>
            <a:ext cx="190519" cy="4645476"/>
          </a:xfrm>
          <a:prstGeom prst="bentConnector3">
            <a:avLst>
              <a:gd name="adj1" fmla="val 759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9CD74B20-A31E-4C42-ADEE-48F71DA38B38}"/>
              </a:ext>
            </a:extLst>
          </p:cNvPr>
          <p:cNvCxnSpPr>
            <a:cxnSpLocks/>
            <a:stCxn id="415" idx="3"/>
            <a:endCxn id="384" idx="1"/>
          </p:cNvCxnSpPr>
          <p:nvPr/>
        </p:nvCxnSpPr>
        <p:spPr>
          <a:xfrm flipV="1">
            <a:off x="6470609" y="2496415"/>
            <a:ext cx="594876" cy="4656812"/>
          </a:xfrm>
          <a:prstGeom prst="bentConnector3">
            <a:avLst>
              <a:gd name="adj1" fmla="val 181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8B32686-783C-F64A-AC59-DBF6FD2118A1}"/>
              </a:ext>
            </a:extLst>
          </p:cNvPr>
          <p:cNvCxnSpPr>
            <a:cxnSpLocks/>
            <a:stCxn id="417" idx="3"/>
            <a:endCxn id="387" idx="1"/>
          </p:cNvCxnSpPr>
          <p:nvPr/>
        </p:nvCxnSpPr>
        <p:spPr>
          <a:xfrm flipV="1">
            <a:off x="8447404" y="2493910"/>
            <a:ext cx="835544" cy="4653546"/>
          </a:xfrm>
          <a:prstGeom prst="bentConnector3">
            <a:avLst>
              <a:gd name="adj1" fmla="val 39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600CE7D-80E3-9849-BEF6-93FA499426C1}"/>
              </a:ext>
            </a:extLst>
          </p:cNvPr>
          <p:cNvSpPr/>
          <p:nvPr/>
        </p:nvSpPr>
        <p:spPr>
          <a:xfrm>
            <a:off x="9305221" y="5786423"/>
            <a:ext cx="1212560" cy="559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C01C197-F192-3648-A644-004F7AD79187}"/>
              </a:ext>
            </a:extLst>
          </p:cNvPr>
          <p:cNvSpPr/>
          <p:nvPr/>
        </p:nvSpPr>
        <p:spPr>
          <a:xfrm>
            <a:off x="9271708" y="5895437"/>
            <a:ext cx="128015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Standardize: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88C739C-5768-734E-812C-FAA9F849DF6C}"/>
              </a:ext>
            </a:extLst>
          </p:cNvPr>
          <p:cNvGrpSpPr/>
          <p:nvPr/>
        </p:nvGrpSpPr>
        <p:grpSpPr>
          <a:xfrm>
            <a:off x="11813744" y="2212295"/>
            <a:ext cx="1849027" cy="551284"/>
            <a:chOff x="14413700" y="2212893"/>
            <a:chExt cx="1849027" cy="551284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1A095D4-E73A-7E43-B723-836E8EB65369}"/>
                </a:ext>
              </a:extLst>
            </p:cNvPr>
            <p:cNvSpPr/>
            <p:nvPr/>
          </p:nvSpPr>
          <p:spPr>
            <a:xfrm>
              <a:off x="14413700" y="2213603"/>
              <a:ext cx="1848730" cy="550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69EEF2D-E82A-9945-8F3A-7C4F65457C53}"/>
                </a:ext>
              </a:extLst>
            </p:cNvPr>
            <p:cNvSpPr/>
            <p:nvPr/>
          </p:nvSpPr>
          <p:spPr>
            <a:xfrm>
              <a:off x="14442813" y="2298088"/>
              <a:ext cx="1819617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Prediction regions:</a:t>
              </a:r>
            </a:p>
          </p:txBody>
        </p:sp>
        <p:sp>
          <p:nvSpPr>
            <p:cNvPr id="199" name="Right Triangle 198">
              <a:extLst>
                <a:ext uri="{FF2B5EF4-FFF2-40B4-BE49-F238E27FC236}">
                  <a16:creationId xmlns:a16="http://schemas.microsoft.com/office/drawing/2014/main" id="{38DD2EF7-168E-A44E-9E58-ED7260646911}"/>
                </a:ext>
              </a:extLst>
            </p:cNvPr>
            <p:cNvSpPr/>
            <p:nvPr/>
          </p:nvSpPr>
          <p:spPr>
            <a:xfrm rot="10800000">
              <a:off x="16042312" y="2212893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3DAFF"/>
                </a:solidFill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659691BF-7347-EF42-813A-D44EF382D245}"/>
              </a:ext>
            </a:extLst>
          </p:cNvPr>
          <p:cNvGrpSpPr/>
          <p:nvPr/>
        </p:nvGrpSpPr>
        <p:grpSpPr>
          <a:xfrm>
            <a:off x="11559994" y="5611284"/>
            <a:ext cx="2356526" cy="562864"/>
            <a:chOff x="14451985" y="5081242"/>
            <a:chExt cx="2356526" cy="562864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E5C94A4-98C1-184D-B583-584A1BA83DCA}"/>
                </a:ext>
              </a:extLst>
            </p:cNvPr>
            <p:cNvSpPr/>
            <p:nvPr/>
          </p:nvSpPr>
          <p:spPr>
            <a:xfrm>
              <a:off x="14485086" y="5090108"/>
              <a:ext cx="2323425" cy="550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EEDE772-948D-4345-89C4-213536CD8B6B}"/>
                </a:ext>
              </a:extLst>
            </p:cNvPr>
            <p:cNvSpPr/>
            <p:nvPr/>
          </p:nvSpPr>
          <p:spPr>
            <a:xfrm>
              <a:off x="14451985" y="5090108"/>
              <a:ext cx="229814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(Distance-centric) extremeness assessment: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C633D586-E46A-0740-88B4-39FFDC65DD29}"/>
                </a:ext>
              </a:extLst>
            </p:cNvPr>
            <p:cNvSpPr/>
            <p:nvPr/>
          </p:nvSpPr>
          <p:spPr>
            <a:xfrm rot="10800000">
              <a:off x="16588096" y="5081242"/>
              <a:ext cx="220415" cy="223053"/>
            </a:xfrm>
            <a:prstGeom prst="rtTriangle">
              <a:avLst/>
            </a:prstGeom>
            <a:solidFill>
              <a:srgbClr val="F3DAFF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rgbClr val="F3DAFF"/>
                </a:solidFill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99BC5D25-AB98-2644-9B16-D693C57BFCF4}"/>
              </a:ext>
            </a:extLst>
          </p:cNvPr>
          <p:cNvSpPr txBox="1"/>
          <p:nvPr/>
        </p:nvSpPr>
        <p:spPr>
          <a:xfrm>
            <a:off x="11446787" y="2906790"/>
            <a:ext cx="258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geom_prediction_band</a:t>
            </a:r>
            <a:r>
              <a: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7189CEB-4BB8-7243-BB84-FEE00C7895FE}"/>
              </a:ext>
            </a:extLst>
          </p:cNvPr>
          <p:cNvSpPr/>
          <p:nvPr/>
        </p:nvSpPr>
        <p:spPr>
          <a:xfrm>
            <a:off x="11840300" y="3186763"/>
            <a:ext cx="17959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for SIR models</a:t>
            </a:r>
            <a:endParaRPr lang="en-US" sz="1500" dirty="0"/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7664D6E3-1287-C54D-89AB-AFD3F34FB9A3}"/>
              </a:ext>
            </a:extLst>
          </p:cNvPr>
          <p:cNvGrpSpPr/>
          <p:nvPr/>
        </p:nvGrpSpPr>
        <p:grpSpPr>
          <a:xfrm>
            <a:off x="10856662" y="3491426"/>
            <a:ext cx="3697287" cy="553998"/>
            <a:chOff x="13136448" y="-2545864"/>
            <a:chExt cx="3666411" cy="553998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E8ED7C-C45A-0449-985F-6FEAF537ACF2}"/>
                </a:ext>
              </a:extLst>
            </p:cNvPr>
            <p:cNvSpPr/>
            <p:nvPr/>
          </p:nvSpPr>
          <p:spPr>
            <a:xfrm>
              <a:off x="13136448" y="-2441285"/>
              <a:ext cx="366641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create_</a:t>
              </a:r>
              <a:r>
                <a:rPr lang="en-US" sz="1500" dirty="0">
                  <a:solidFill>
                    <a:srgbClr val="000000"/>
                  </a:solidFill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           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_structure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1F60244-1204-0F44-81E6-49CE07CB8107}"/>
                </a:ext>
              </a:extLst>
            </p:cNvPr>
            <p:cNvSpPr/>
            <p:nvPr/>
          </p:nvSpPr>
          <p:spPr>
            <a:xfrm>
              <a:off x="13763575" y="-2545864"/>
              <a:ext cx="1908081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convex_hull</a:t>
              </a:r>
              <a:b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delta_ball</a:t>
              </a:r>
              <a:endPara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10" name="Left Brace 209">
              <a:extLst>
                <a:ext uri="{FF2B5EF4-FFF2-40B4-BE49-F238E27FC236}">
                  <a16:creationId xmlns:a16="http://schemas.microsoft.com/office/drawing/2014/main" id="{CA604284-C0B1-3E4F-8F10-EF51B0925B07}"/>
                </a:ext>
              </a:extLst>
            </p:cNvPr>
            <p:cNvSpPr/>
            <p:nvPr/>
          </p:nvSpPr>
          <p:spPr>
            <a:xfrm flipV="1">
              <a:off x="13999584" y="-2505957"/>
              <a:ext cx="121128" cy="498982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11" name="Left Brace 210">
              <a:extLst>
                <a:ext uri="{FF2B5EF4-FFF2-40B4-BE49-F238E27FC236}">
                  <a16:creationId xmlns:a16="http://schemas.microsoft.com/office/drawing/2014/main" id="{BA41D73B-8BF7-CF44-9107-F0ED78639ECD}"/>
                </a:ext>
              </a:extLst>
            </p:cNvPr>
            <p:cNvSpPr/>
            <p:nvPr/>
          </p:nvSpPr>
          <p:spPr>
            <a:xfrm rot="10800000" flipV="1">
              <a:off x="15327636" y="-2505957"/>
              <a:ext cx="121128" cy="498982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7E966A1-611A-9645-AEEE-8A120F8A62EA}"/>
              </a:ext>
            </a:extLst>
          </p:cNvPr>
          <p:cNvSpPr/>
          <p:nvPr/>
        </p:nvSpPr>
        <p:spPr>
          <a:xfrm>
            <a:off x="11470207" y="4033891"/>
            <a:ext cx="25361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high dimensional / general</a:t>
            </a:r>
            <a:endParaRPr lang="en-US" sz="1500" dirty="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DDECE362-F2B7-CD44-BD44-E6ACFEA1D7F4}"/>
              </a:ext>
            </a:extLst>
          </p:cNvPr>
          <p:cNvGrpSpPr/>
          <p:nvPr/>
        </p:nvGrpSpPr>
        <p:grpSpPr>
          <a:xfrm>
            <a:off x="10501681" y="6240120"/>
            <a:ext cx="4127156" cy="785152"/>
            <a:chOff x="3789405" y="8998799"/>
            <a:chExt cx="4127156" cy="785152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E2D24E4-14FB-2546-813B-3DCF3F48619C}"/>
                </a:ext>
              </a:extLst>
            </p:cNvPr>
            <p:cNvSpPr/>
            <p:nvPr/>
          </p:nvSpPr>
          <p:spPr>
            <a:xfrm>
              <a:off x="6592228" y="9242888"/>
              <a:ext cx="132433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_function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Source Sans Pro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05668DA-564A-1449-84B0-3EEAB9949257}"/>
                </a:ext>
              </a:extLst>
            </p:cNvPr>
            <p:cNvSpPr/>
            <p:nvPr/>
          </p:nvSpPr>
          <p:spPr>
            <a:xfrm>
              <a:off x="3789405" y="8999121"/>
              <a:ext cx="28585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distance_pseudo_density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r"/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distance_depth</a:t>
              </a:r>
              <a:b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r>
                <a:rPr lang="en-US" sz="1500" dirty="0" err="1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local_distance_depth</a:t>
              </a:r>
              <a:endParaRPr lang="en-US" sz="1500" dirty="0">
                <a:solidFill>
                  <a:srgbClr val="000000"/>
                </a:solidFill>
                <a:highlight>
                  <a:srgbClr val="C7E2FF"/>
                </a:highlight>
                <a:latin typeface="Courier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B0DB9528-29C3-D244-9A0C-91C70DEAD80B}"/>
                </a:ext>
              </a:extLst>
            </p:cNvPr>
            <p:cNvSpPr/>
            <p:nvPr/>
          </p:nvSpPr>
          <p:spPr>
            <a:xfrm rot="10800000" flipV="1">
              <a:off x="6511097" y="8998799"/>
              <a:ext cx="210013" cy="784830"/>
            </a:xfrm>
            <a:prstGeom prst="leftBrace">
              <a:avLst>
                <a:gd name="adj1" fmla="val 8333"/>
                <a:gd name="adj2" fmla="val 5041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9E4A97C2-4834-C24B-B1A5-D78BA74DBDBE}"/>
              </a:ext>
            </a:extLst>
          </p:cNvPr>
          <p:cNvGrpSpPr/>
          <p:nvPr/>
        </p:nvGrpSpPr>
        <p:grpSpPr>
          <a:xfrm>
            <a:off x="11807476" y="4792780"/>
            <a:ext cx="1861562" cy="588664"/>
            <a:chOff x="11782900" y="5003869"/>
            <a:chExt cx="1861562" cy="588664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B867AAA-D8F8-EC44-AC56-4683E8429DFF}"/>
                </a:ext>
              </a:extLst>
            </p:cNvPr>
            <p:cNvSpPr txBox="1"/>
            <p:nvPr/>
          </p:nvSpPr>
          <p:spPr>
            <a:xfrm>
              <a:off x="11815725" y="5003869"/>
              <a:ext cx="17959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+ </a:t>
              </a:r>
              <a:r>
                <a:rPr lang="en-US" sz="1500" dirty="0">
                  <a:solidFill>
                    <a:srgbClr val="000000"/>
                  </a:solidFill>
                  <a:highlight>
                    <a:srgbClr val="C7E2FF"/>
                  </a:highlight>
                  <a:latin typeface="Courier" pitchFamily="2" charset="0"/>
                  <a:ea typeface="CMU Serif Roman" panose="02000603000000000000" pitchFamily="2" charset="0"/>
                  <a:cs typeface="Source Sans Pro" panose="020F0502020204030204" pitchFamily="34" charset="0"/>
                </a:rPr>
                <a:t>contained</a:t>
              </a:r>
              <a:endParaRPr lang="en-US" sz="1500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6095BA2-3089-B94B-BFDE-47B4F924941C}"/>
                </a:ext>
              </a:extLst>
            </p:cNvPr>
            <p:cNvSpPr/>
            <p:nvPr/>
          </p:nvSpPr>
          <p:spPr>
            <a:xfrm>
              <a:off x="11782900" y="5269368"/>
              <a:ext cx="18615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500" dirty="0">
                  <a:solidFill>
                    <a:srgbClr val="00000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-assess containment</a:t>
              </a:r>
              <a:endParaRPr lang="en-US" sz="1500" dirty="0"/>
            </a:p>
          </p:txBody>
        </p:sp>
      </p:grp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D6478F66-CA66-914D-9DD3-4D4CAC46B1AF}"/>
              </a:ext>
            </a:extLst>
          </p:cNvPr>
          <p:cNvCxnSpPr>
            <a:cxnSpLocks/>
            <a:stCxn id="387" idx="3"/>
            <a:endCxn id="197" idx="1"/>
          </p:cNvCxnSpPr>
          <p:nvPr/>
        </p:nvCxnSpPr>
        <p:spPr>
          <a:xfrm>
            <a:off x="10907353" y="2493913"/>
            <a:ext cx="685742" cy="3401524"/>
          </a:xfrm>
          <a:prstGeom prst="bentConnector3">
            <a:avLst>
              <a:gd name="adj1" fmla="val 72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981370-504A-584B-BE86-7D0565A77DEA}"/>
              </a:ext>
            </a:extLst>
          </p:cNvPr>
          <p:cNvCxnSpPr>
            <a:cxnSpLocks/>
          </p:cNvCxnSpPr>
          <p:nvPr/>
        </p:nvCxnSpPr>
        <p:spPr>
          <a:xfrm flipH="1" flipV="1">
            <a:off x="8773532" y="5604440"/>
            <a:ext cx="531682" cy="740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0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201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SERIF ROMAN</vt:lpstr>
      <vt:lpstr>CMU SERIF ROMAN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LeRoy</dc:creator>
  <cp:lastModifiedBy>Benjamin LeRoy</cp:lastModifiedBy>
  <cp:revision>28</cp:revision>
  <dcterms:created xsi:type="dcterms:W3CDTF">2020-05-13T19:42:52Z</dcterms:created>
  <dcterms:modified xsi:type="dcterms:W3CDTF">2021-05-14T19:02:56Z</dcterms:modified>
</cp:coreProperties>
</file>