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64" r:id="rId3"/>
    <p:sldId id="262" r:id="rId4"/>
    <p:sldId id="268" r:id="rId5"/>
    <p:sldId id="258" r:id="rId6"/>
    <p:sldId id="261" r:id="rId7"/>
    <p:sldId id="257" r:id="rId8"/>
    <p:sldId id="259" r:id="rId9"/>
    <p:sldId id="267" r:id="rId10"/>
    <p:sldId id="265" r:id="rId11"/>
    <p:sldId id="266" r:id="rId12"/>
    <p:sldId id="26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135"/>
  </p:normalViewPr>
  <p:slideViewPr>
    <p:cSldViewPr snapToGrid="0" snapToObjects="1">
      <p:cViewPr varScale="1">
        <p:scale>
          <a:sx n="61" d="100"/>
          <a:sy n="61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08C3C81-B6DE-314C-9112-837DB75E6B5A}" type="datetimeFigureOut">
              <a:rPr lang="en-US" smtClean="0"/>
              <a:t>5/2/21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5EAF2B6-0681-8E4F-AF1A-254F2EC21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4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www.instagram.com/miasorellanailstud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69693"/>
          </a:xfrm>
        </p:spPr>
        <p:txBody>
          <a:bodyPr/>
          <a:lstStyle/>
          <a:p>
            <a:r>
              <a:rPr lang="en-US" dirty="0" smtClean="0"/>
              <a:t>Nail Salon Booking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92056"/>
            <a:ext cx="9144000" cy="236574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Individual Project COSC 412</a:t>
            </a:r>
          </a:p>
          <a:p>
            <a:r>
              <a:rPr lang="en-US" dirty="0" smtClean="0"/>
              <a:t>Shannon Kelly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2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0" y="2391108"/>
            <a:ext cx="6190548" cy="21367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44" y="4910640"/>
            <a:ext cx="7612912" cy="15149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0020" y="2536167"/>
            <a:ext cx="4231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can navigate to the “REVIEWS” tab to access previous clients opinions on the salon </a:t>
            </a:r>
            <a:r>
              <a:rPr lang="en-US" smtClean="0"/>
              <a:t>and services or write their own!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48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29" y="2638843"/>
            <a:ext cx="7731125" cy="2293062"/>
          </a:xfrm>
        </p:spPr>
      </p:pic>
      <p:sp>
        <p:nvSpPr>
          <p:cNvPr id="7" name="TextBox 6"/>
          <p:cNvSpPr txBox="1"/>
          <p:nvPr/>
        </p:nvSpPr>
        <p:spPr>
          <a:xfrm>
            <a:off x="8527313" y="2638843"/>
            <a:ext cx="32748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may navigate to the “PAYMENT” tab in order to pay in advance to limit the amount of time in the salon during the pandemic.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1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</a:t>
            </a:r>
            <a:r>
              <a:rPr lang="en-US" dirty="0" err="1" smtClean="0"/>
              <a:t>mynailsalonbook.me</a:t>
            </a:r>
            <a:r>
              <a:rPr lang="en-US" dirty="0" smtClean="0"/>
              <a:t> through </a:t>
            </a:r>
            <a:r>
              <a:rPr lang="en-US" dirty="0" err="1" smtClean="0"/>
              <a:t>namecheap</a:t>
            </a:r>
            <a:endParaRPr lang="en-US" dirty="0" smtClean="0"/>
          </a:p>
          <a:p>
            <a:pPr lvl="1"/>
            <a:r>
              <a:rPr lang="en-US" dirty="0" smtClean="0"/>
              <a:t>Domain privacy protection SSL</a:t>
            </a:r>
          </a:p>
          <a:p>
            <a:r>
              <a:rPr lang="en-US" dirty="0" smtClean="0"/>
              <a:t>Hosted through Stellar</a:t>
            </a:r>
          </a:p>
          <a:p>
            <a:r>
              <a:rPr lang="en-US" dirty="0" err="1" smtClean="0"/>
              <a:t>reCAPTCHA</a:t>
            </a:r>
            <a:r>
              <a:rPr lang="en-US" dirty="0" smtClean="0"/>
              <a:t> for booking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11" y="3903660"/>
            <a:ext cx="252730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57" y="2638044"/>
            <a:ext cx="3556000" cy="104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357" y="4457327"/>
            <a:ext cx="3619500" cy="1282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089" y="4457327"/>
            <a:ext cx="4075775" cy="166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5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err="1" smtClean="0"/>
              <a:t>Wordpress</a:t>
            </a:r>
            <a:endParaRPr lang="en-US" dirty="0" smtClean="0"/>
          </a:p>
          <a:p>
            <a:r>
              <a:rPr lang="en-US" dirty="0" err="1" smtClean="0"/>
              <a:t>Namecheap</a:t>
            </a:r>
            <a:endParaRPr lang="en-US" dirty="0" smtClean="0"/>
          </a:p>
          <a:p>
            <a:r>
              <a:rPr lang="en-US" dirty="0" err="1" smtClean="0"/>
              <a:t>Paypal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52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Nail salon appointment booking through the phone or in person can be chaotic and challenging for the employees and customers, especially during the current pandemic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Goal: Limit the traffic of calls to the salon and create ease for existing clients to book appointments independently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4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Log-in provided by salon to existing clients which allows personal account and password for booking</a:t>
            </a:r>
          </a:p>
          <a:p>
            <a:r>
              <a:rPr lang="en-US" dirty="0" smtClean="0"/>
              <a:t>Booking with password required to ensure serious inquiries</a:t>
            </a:r>
          </a:p>
          <a:p>
            <a:pPr lvl="1"/>
            <a:r>
              <a:rPr lang="en-US" dirty="0" smtClean="0"/>
              <a:t>Email confirmations</a:t>
            </a:r>
          </a:p>
          <a:p>
            <a:pPr>
              <a:spcBef>
                <a:spcPts val="0"/>
              </a:spcBef>
            </a:pPr>
            <a:r>
              <a:rPr lang="en-US" dirty="0"/>
              <a:t>Gallery to show previous work and give ideas for nails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Link to connect with us through </a:t>
            </a:r>
            <a:r>
              <a:rPr lang="en-US" dirty="0" smtClean="0"/>
              <a:t>Instagram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Reviews </a:t>
            </a:r>
            <a:r>
              <a:rPr lang="en-US" dirty="0" smtClean="0"/>
              <a:t>for clients to give their opinion of the salon to inspire new clients with </a:t>
            </a:r>
            <a:r>
              <a:rPr lang="en-US" dirty="0"/>
              <a:t>affirmation of a clean </a:t>
            </a:r>
            <a:r>
              <a:rPr lang="en-US" dirty="0" smtClean="0"/>
              <a:t>and fun environment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Full list of products used with description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Payment option to allow quick and easy transactions during COVID-19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81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mynailsalonbook.me</a:t>
            </a:r>
            <a:r>
              <a:rPr lang="en-US" dirty="0"/>
              <a:t>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31137" y="2388554"/>
            <a:ext cx="7729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initially navigating to the site, users will see a description of the salon and be able to access all of the features offered from the dropdown menu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438" y="3051843"/>
            <a:ext cx="7731125" cy="2275138"/>
          </a:xfrm>
        </p:spPr>
      </p:pic>
    </p:spTree>
    <p:extLst>
      <p:ext uri="{BB962C8B-B14F-4D97-AF65-F5344CB8AC3E}">
        <p14:creationId xmlns:p14="http://schemas.microsoft.com/office/powerpoint/2010/main" val="178073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987" y="293360"/>
            <a:ext cx="7729728" cy="1188720"/>
          </a:xfrm>
        </p:spPr>
        <p:txBody>
          <a:bodyPr/>
          <a:lstStyle/>
          <a:p>
            <a:r>
              <a:rPr lang="en-US" dirty="0" smtClean="0"/>
              <a:t>LOG-IN</a:t>
            </a:r>
            <a:br>
              <a:rPr lang="en-US" dirty="0" smtClean="0"/>
            </a:br>
            <a:r>
              <a:rPr lang="en-US" dirty="0" smtClean="0"/>
              <a:t>Customizing customer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0" y="1934875"/>
            <a:ext cx="2133008" cy="42660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71" y="1798808"/>
            <a:ext cx="2305127" cy="46462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251" y="1690688"/>
            <a:ext cx="2323168" cy="47543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035" y="1784082"/>
            <a:ext cx="2376141" cy="454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6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Booking &amp; Confirmation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02" y="2893608"/>
            <a:ext cx="5421003" cy="21773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936" y="2445488"/>
            <a:ext cx="2337552" cy="3817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9581" y="5210973"/>
            <a:ext cx="446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can navigate to the “BOOKING” tab and select their desired service, date, and time. They will receive a confirmation email to ensure their spot!</a:t>
            </a:r>
          </a:p>
        </p:txBody>
      </p:sp>
    </p:spTree>
    <p:extLst>
      <p:ext uri="{BB962C8B-B14F-4D97-AF65-F5344CB8AC3E}">
        <p14:creationId xmlns:p14="http://schemas.microsoft.com/office/powerpoint/2010/main" val="15078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Inability to book appointment without account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205" y="2235199"/>
            <a:ext cx="2270207" cy="41649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27" y="2235199"/>
            <a:ext cx="2098876" cy="416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4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Gallery &amp; link to connect through Instagram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8" y="2592540"/>
            <a:ext cx="5999162" cy="1993661"/>
          </a:xfrm>
        </p:spPr>
      </p:pic>
      <p:sp>
        <p:nvSpPr>
          <p:cNvPr id="7" name="Rectangle 6"/>
          <p:cNvSpPr/>
          <p:nvPr/>
        </p:nvSpPr>
        <p:spPr>
          <a:xfrm>
            <a:off x="3728364" y="5025329"/>
            <a:ext cx="4735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dirty="0" smtClean="0">
                <a:solidFill>
                  <a:srgbClr val="959595"/>
                </a:solidFill>
                <a:effectLst/>
                <a:latin typeface="Open Sans" charset="0"/>
                <a:hlinkClick r:id="rId3"/>
              </a:rPr>
              <a:t>https://www.instagram.com/miasorellanailstudio/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4427" y="2690691"/>
            <a:ext cx="3551275" cy="1496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can navigate to the “GALLERY” tab to observe previous work done by the nail tech and gain ideas for </a:t>
            </a:r>
            <a:r>
              <a:rPr lang="en-US" smtClean="0"/>
              <a:t>future appointments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564" y="2829812"/>
            <a:ext cx="5351297" cy="2164570"/>
          </a:xfrm>
        </p:spPr>
      </p:pic>
      <p:sp>
        <p:nvSpPr>
          <p:cNvPr id="5" name="TextBox 4"/>
          <p:cNvSpPr txBox="1"/>
          <p:nvPr/>
        </p:nvSpPr>
        <p:spPr>
          <a:xfrm>
            <a:off x="723014" y="3168503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Users can navigate to the “PRODUCTS” tab to get a full description of the nail polishes used in order </a:t>
            </a:r>
            <a:r>
              <a:rPr lang="en-US" smtClean="0"/>
              <a:t>to decide what may be best for them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583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354</TotalTime>
  <Words>355</Words>
  <Application>Microsoft Macintosh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Gill Sans MT</vt:lpstr>
      <vt:lpstr>Open Sans</vt:lpstr>
      <vt:lpstr>Arial</vt:lpstr>
      <vt:lpstr>Parcel</vt:lpstr>
      <vt:lpstr>Nail Salon Booking Website</vt:lpstr>
      <vt:lpstr>Overview</vt:lpstr>
      <vt:lpstr>Features</vt:lpstr>
      <vt:lpstr>https://mynailsalonbook.me/</vt:lpstr>
      <vt:lpstr>LOG-IN Customizing customer account</vt:lpstr>
      <vt:lpstr>Booking &amp; Confirmation</vt:lpstr>
      <vt:lpstr>Inability to book appointment without account</vt:lpstr>
      <vt:lpstr>Gallery &amp; link to connect through Instagram</vt:lpstr>
      <vt:lpstr>Product list</vt:lpstr>
      <vt:lpstr>Reviews</vt:lpstr>
      <vt:lpstr>Payment</vt:lpstr>
      <vt:lpstr>Setup Information</vt:lpstr>
      <vt:lpstr>Tools USED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Kelly, Shannon</dc:creator>
  <cp:lastModifiedBy>Kelly, Shannon</cp:lastModifiedBy>
  <cp:revision>11</cp:revision>
  <dcterms:created xsi:type="dcterms:W3CDTF">2021-05-02T20:58:43Z</dcterms:created>
  <dcterms:modified xsi:type="dcterms:W3CDTF">2021-05-03T02:53:03Z</dcterms:modified>
</cp:coreProperties>
</file>