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76" r:id="rId2"/>
    <p:sldId id="277" r:id="rId3"/>
    <p:sldId id="278" r:id="rId4"/>
    <p:sldId id="279" r:id="rId5"/>
    <p:sldId id="28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719"/>
  </p:normalViewPr>
  <p:slideViewPr>
    <p:cSldViewPr snapToGrid="0">
      <p:cViewPr varScale="1">
        <p:scale>
          <a:sx n="147" d="100"/>
          <a:sy n="147" d="100"/>
        </p:scale>
        <p:origin x="9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71254-4EA8-DA4F-896A-57C376F0B76C}" type="datetimeFigureOut">
              <a:rPr lang="en-US" smtClean="0"/>
              <a:t>8/29/24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EAA13-9299-9D44-A4A0-6E6ABA6FF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66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6F7E22-593E-2D47-85D0-870123748E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99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6F7E22-593E-2D47-85D0-870123748E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57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6F7E22-593E-2D47-85D0-870123748E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24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6F7E22-593E-2D47-85D0-870123748E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16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660E5-08C3-E6FA-65C5-1B84D06B58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4C1EDE-0B15-2E4D-C33C-F1B0858FF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167BB-1B88-BD40-BC37-B0BE23F3A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938C-4B9E-9642-8490-5417572C7986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A4108-6092-49CF-E3B2-B65C4056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02B2F-0194-A531-7DFC-E51899FD6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3185-01CC-E747-9443-313F48699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33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065CE-980E-68E9-52C9-615313688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CC54B-764D-5207-52F8-34FCA2378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06946-CE36-3C60-5B0D-219F7CE7F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938C-4B9E-9642-8490-5417572C7986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845D6-F33B-822B-BCB8-D5B405EEF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9A55D-70E7-B9F7-D476-5C0C6111E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3185-01CC-E747-9443-313F48699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49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0A3CD2-6B6B-A2C3-0257-4ACB8AEE4A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D16F11-5712-6EF5-2815-C2C4BA3EA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21CEC-07F7-35EF-FB5B-1A3D813DF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938C-4B9E-9642-8490-5417572C7986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9291E-8FF8-1CC6-7308-A70BB47BD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97CAD-5ED8-9A90-9FFE-0C4DE5310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3185-01CC-E747-9443-313F48699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51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832E0-97CA-36DA-7B45-19FDFF2B6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1A29F-FC5B-F434-9C45-62CCD9C09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58235-C07E-113C-51C2-B729BE382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938C-4B9E-9642-8490-5417572C7986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96192-87F4-4254-1189-3388B128E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A6829-09BF-B575-8F2E-B23398E38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3185-01CC-E747-9443-313F48699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4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E04B7-5D6C-6D82-1B60-B89C0EA6A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4E5A7-55CC-DD89-3614-56C9D2425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7498A-1F6D-D6AE-4056-EF9322050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938C-4B9E-9642-8490-5417572C7986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9BB85-9AD8-3EA9-5E76-885122552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82D4A-82EB-BDCD-6D73-B87CA5CA1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3185-01CC-E747-9443-313F48699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87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80ABA-CBA5-1094-B01D-34CF8B87A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D0CEC-10EF-A324-3B47-5F06EB655D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85137-C91A-235F-E6F5-20C39E1A8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71890-E410-3A4B-E92A-0D00E51F7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938C-4B9E-9642-8490-5417572C7986}" type="datetimeFigureOut">
              <a:rPr lang="en-US" smtClean="0"/>
              <a:t>8/29/24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69160-3F49-2563-87A6-338A0D143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EDDE1-377C-BA73-9BC9-8F0A012FB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3185-01CC-E747-9443-313F48699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00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55F27-FDEE-0096-6B4D-9C8C0B189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32833-66EA-7A0A-03F9-569B39127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F4C637-12A1-06C1-62E6-9E462F33E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72C7C1-FDC5-864A-23B3-5A2E407D3E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DBB827-F258-9996-8027-39D83AEF9D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E0D19D-56EF-B7CA-BEAD-C9D4134AE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938C-4B9E-9642-8490-5417572C7986}" type="datetimeFigureOut">
              <a:rPr lang="en-US" smtClean="0"/>
              <a:t>8/29/24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BD4A64-4A5E-337E-6254-184740E6C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3C22F8-3A02-C93A-1A04-F1C8289A7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3185-01CC-E747-9443-313F48699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45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83DA-1037-A08F-F00A-511106180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1228EC-EB1F-925B-302B-CD0B19BFA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938C-4B9E-9642-8490-5417572C7986}" type="datetimeFigureOut">
              <a:rPr lang="en-US" smtClean="0"/>
              <a:t>8/29/24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348ACA-D3F7-C2C9-4711-1F7C6B6A0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5B3897-CA59-8223-98BB-326A29AC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3185-01CC-E747-9443-313F48699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7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736A74-2643-54F1-F267-B66EDE69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938C-4B9E-9642-8490-5417572C7986}" type="datetimeFigureOut">
              <a:rPr lang="en-US" smtClean="0"/>
              <a:t>8/29/24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97998B-9EBC-1917-B9AB-78BBBE5CA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BBE4E-BB88-6A4E-EB66-93B20F2AB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3185-01CC-E747-9443-313F48699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1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B19ED-C228-5CDD-E190-EA82E249C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E7456-B9F7-6C2A-EF93-21E4D63E0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58C82-1757-FF06-E104-E800107FC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5CDF4-BE63-822C-71AB-7DFC716DF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938C-4B9E-9642-8490-5417572C7986}" type="datetimeFigureOut">
              <a:rPr lang="en-US" smtClean="0"/>
              <a:t>8/29/24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3DEB9-7151-AACC-0871-416EF500F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E2D79-C27C-E5D3-7D7E-785C17C01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3185-01CC-E747-9443-313F48699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8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A70E6-EC67-AA7E-B244-83D6C22DB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A5414E-4646-71B7-2475-218F419863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FB2A1E-D3A0-6206-3E5F-8756D6DA6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7154E-0ABC-B3FC-9DBB-86421DBDE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938C-4B9E-9642-8490-5417572C7986}" type="datetimeFigureOut">
              <a:rPr lang="en-US" smtClean="0"/>
              <a:t>8/29/24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01E66-E9D5-CF6F-5116-CC436BA1F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6A128-33F8-732C-2DDD-CC84E00AC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3185-01CC-E747-9443-313F48699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3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BFCE9A-A55F-F858-96A2-BE7650C49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8009D-EEA6-B20F-E9A1-3B5C3AE35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96ACE-96E5-7CB6-D024-F2FEFD275E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31938C-4B9E-9642-8490-5417572C7986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A1C15-5F0E-D109-E132-9A1943DC39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48D46-AD62-9331-5FB7-A73E999E31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1F3185-01CC-E747-9443-313F48699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7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9CBCF-9244-D4FE-FEB6-44F6C574FE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Supplementary Figures</a:t>
            </a:r>
          </a:p>
        </p:txBody>
      </p:sp>
    </p:spTree>
    <p:extLst>
      <p:ext uri="{BB962C8B-B14F-4D97-AF65-F5344CB8AC3E}">
        <p14:creationId xmlns:p14="http://schemas.microsoft.com/office/powerpoint/2010/main" val="1670525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85EF361-B6CD-0920-78D9-C8F3491B19BE}"/>
              </a:ext>
            </a:extLst>
          </p:cNvPr>
          <p:cNvSpPr txBox="1"/>
          <p:nvPr/>
        </p:nvSpPr>
        <p:spPr>
          <a:xfrm>
            <a:off x="1767838" y="5506275"/>
            <a:ext cx="9701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Figure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S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1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Broad-sense heritability of multispectral bands and indices within the chips market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783B89C-3E39-D0C1-A1C6-933CC5FB02EA}"/>
              </a:ext>
            </a:extLst>
          </p:cNvPr>
          <p:cNvGrpSpPr/>
          <p:nvPr/>
        </p:nvGrpSpPr>
        <p:grpSpPr>
          <a:xfrm>
            <a:off x="1220479" y="989932"/>
            <a:ext cx="9622896" cy="4213440"/>
            <a:chOff x="1220479" y="989932"/>
            <a:chExt cx="9622896" cy="4213440"/>
          </a:xfrm>
        </p:grpSpPr>
        <p:pic>
          <p:nvPicPr>
            <p:cNvPr id="4" name="Picture 3" descr="A graph of different colored lines&#10;&#10;Description automatically generated with medium confidence">
              <a:extLst>
                <a:ext uri="{FF2B5EF4-FFF2-40B4-BE49-F238E27FC236}">
                  <a16:creationId xmlns:a16="http://schemas.microsoft.com/office/drawing/2014/main" id="{CC14D3D7-53CC-43DB-D335-3B9498D25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20479" y="989932"/>
              <a:ext cx="9170430" cy="4213440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14C500D-1F91-1D47-337B-4367FFCA7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25875" y="2833601"/>
              <a:ext cx="317500" cy="342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9643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85EF361-B6CD-0920-78D9-C8F3491B19BE}"/>
              </a:ext>
            </a:extLst>
          </p:cNvPr>
          <p:cNvSpPr txBox="1"/>
          <p:nvPr/>
        </p:nvSpPr>
        <p:spPr>
          <a:xfrm>
            <a:off x="1480455" y="5873821"/>
            <a:ext cx="9701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Figure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S</a:t>
            </a:r>
            <a:r>
              <a:rPr lang="en-US" b="1" dirty="0">
                <a:latin typeface="Times New Roman" panose="02020603050405020304" pitchFamily="18" charset="0"/>
                <a:ea typeface="Aptos" panose="020B0004020202020204" pitchFamily="34" charset="0"/>
              </a:rPr>
              <a:t>2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Broad-sense heritability of multispectral bands and indices within </a:t>
            </a:r>
            <a:r>
              <a:rPr lang="en-US" sz="18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fresh 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market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61278373-F2A6-3CB6-7BA3-D8C6977CC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082" y="299161"/>
            <a:ext cx="9701349" cy="550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3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E52888-051F-34C4-B0B1-0ABAF62770EF}"/>
              </a:ext>
            </a:extLst>
          </p:cNvPr>
          <p:cNvSpPr txBox="1"/>
          <p:nvPr/>
        </p:nvSpPr>
        <p:spPr>
          <a:xfrm>
            <a:off x="914399" y="5588933"/>
            <a:ext cx="82992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Figure S3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Prediction ability for traits within the chips market clones across growth stages using multispectral bands and Indices 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AE79A6C4-21C7-A5C8-02C6-0CC03ABFF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27" y="394136"/>
            <a:ext cx="9793269" cy="501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927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E52888-051F-34C4-B0B1-0ABAF62770EF}"/>
              </a:ext>
            </a:extLst>
          </p:cNvPr>
          <p:cNvSpPr txBox="1"/>
          <p:nvPr/>
        </p:nvSpPr>
        <p:spPr>
          <a:xfrm>
            <a:off x="870856" y="5545390"/>
            <a:ext cx="82992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Figure S4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Prediction ability for traits within the fresh market clones across growth stages using multispectral bands and Indices 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6F08F02F-88E8-4777-5642-5C2BABA11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14" y="306658"/>
            <a:ext cx="10228002" cy="523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872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74</Words>
  <Application>Microsoft Macintosh PowerPoint</Application>
  <PresentationFormat>Widescreen</PresentationFormat>
  <Paragraphs>9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Times New Roman</vt:lpstr>
      <vt:lpstr>Office Theme</vt:lpstr>
      <vt:lpstr>Supplementary Figures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Suppressed entry</dc:creator>
  <cp:lastModifiedBy>Suppressed entry</cp:lastModifiedBy>
  <cp:revision>1</cp:revision>
  <dcterms:created xsi:type="dcterms:W3CDTF">2024-08-30T04:19:51Z</dcterms:created>
  <dcterms:modified xsi:type="dcterms:W3CDTF">2024-08-30T04:21:16Z</dcterms:modified>
</cp:coreProperties>
</file>