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Pileggi (Adelphi Research)" userId="6e572fdb-97ca-47a9-8c5d-4b2b9801c724" providerId="ADAL" clId="{2A278EB9-2FD6-44B3-8C01-C141B03ED45B}"/>
    <pc:docChg chg="modSld">
      <pc:chgData name="Shannon Pileggi (Adelphi Research)" userId="6e572fdb-97ca-47a9-8c5d-4b2b9801c724" providerId="ADAL" clId="{2A278EB9-2FD6-44B3-8C01-C141B03ED45B}" dt="2020-09-07T10:35:16.302" v="0" actId="1076"/>
      <pc:docMkLst>
        <pc:docMk/>
      </pc:docMkLst>
      <pc:sldChg chg="modSp">
        <pc:chgData name="Shannon Pileggi (Adelphi Research)" userId="6e572fdb-97ca-47a9-8c5d-4b2b9801c724" providerId="ADAL" clId="{2A278EB9-2FD6-44B3-8C01-C141B03ED45B}" dt="2020-09-07T10:35:16.302" v="0" actId="1076"/>
        <pc:sldMkLst>
          <pc:docMk/>
          <pc:sldMk cId="3598736150" sldId="256"/>
        </pc:sldMkLst>
        <pc:spChg chg="mod">
          <ac:chgData name="Shannon Pileggi (Adelphi Research)" userId="6e572fdb-97ca-47a9-8c5d-4b2b9801c724" providerId="ADAL" clId="{2A278EB9-2FD6-44B3-8C01-C141B03ED45B}" dt="2020-09-07T10:35:16.302" v="0" actId="1076"/>
          <ac:spMkLst>
            <pc:docMk/>
            <pc:sldMk cId="3598736150" sldId="256"/>
            <ac:spMk id="7" creationId="{A5026A4A-193A-493E-B48F-D4EDE080CD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D1AE-B071-4681-8F77-338F1AC29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BE310-D2A4-46EC-8047-D5A058D65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872C-4EFB-44FC-8C64-8D8F4B7E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10D-050A-482B-B565-6D857475AB4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45DC-C305-44F8-A8C2-45EBD419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A3F08-400C-499D-8882-74278062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1401-D56C-463F-801F-2A0A0F1B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912B-9DD4-4BB7-AF48-40013DC8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7932E-59DA-4385-A8A5-A1AD2432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3612-BBC4-4D70-B613-881D5512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10D-050A-482B-B565-6D857475AB4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C5616-BEC0-4CA9-88FB-F77D5F9A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FA36-E1F9-4635-9D47-523BC774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1401-D56C-463F-801F-2A0A0F1B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9F534-D294-4676-ABCC-D12D265D9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7BA55-E20A-4EAE-AE5A-C8030E800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9614-D4EB-4426-BE2E-38AE3B0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10D-050A-482B-B565-6D857475AB4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D87BD-E8CC-4BFA-AA75-17F4BA4C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1889-FA3D-4CF4-8461-0C390BE7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1401-D56C-463F-801F-2A0A0F1B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F6DD-270C-4096-8AAF-4E7B7A3F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2537-C800-4D01-9571-B172A120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E0ED-5C52-4A7E-B411-F18E4BFE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10D-050A-482B-B565-6D857475AB4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A8659-C76D-4E8A-9755-44172206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7B43-613D-4EFA-9A78-CB1B5F2E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1401-D56C-463F-801F-2A0A0F1B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48DC-3547-4156-A299-36EA993B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7BEF-0F95-4C3C-9C21-32D8A144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F03BD-75B0-4B69-9115-14FB3780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10D-050A-482B-B565-6D857475AB4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E73A-7F0E-4A0F-A951-F1926C69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C6CB-899B-4AC6-82F3-04A3F0BD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1401-D56C-463F-801F-2A0A0F1B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4C3-6046-4FD8-B780-CD657995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028B-B163-43D8-BF27-1AF990263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E794-A4F2-4977-9C30-F39931744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82CCE-1C15-48E0-89BE-69E40708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10D-050A-482B-B565-6D857475AB4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31795-7FBA-4C64-B2EF-4D5F55AF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683B-CE36-47FA-BBB4-4BDA84DC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1401-D56C-463F-801F-2A0A0F1B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B82A-1A83-453A-992F-790E175B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5FB4D-35C2-458E-A063-CBE73A4C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9A184-E0C0-40EA-8214-08F62DC4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B8426-08F5-4CDA-AEF1-5DDC37E63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54819-F0DD-44B7-997F-D582D3AB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3100E-44BD-4594-B07E-27B34A7B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10D-050A-482B-B565-6D857475AB4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7FD3B-1FF3-4964-BFA6-00A78907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BBC54-A192-4879-98C3-9F853AE2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1401-D56C-463F-801F-2A0A0F1B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FB57-4518-4040-BB92-E4FD5307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B25A8-F221-4099-AB79-B2D15F9B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10D-050A-482B-B565-6D857475AB4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8A2BB-2AC6-4405-A545-CD12885F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F9850-DF60-4C1E-968C-9D0FF07E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1401-D56C-463F-801F-2A0A0F1B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9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24E9A-B031-49D2-A7BA-6845B15C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10D-050A-482B-B565-6D857475AB4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D9820-68ED-4928-A18E-B90E755C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2E929-9DB0-40BE-B8B3-73F85732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1401-D56C-463F-801F-2A0A0F1B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408E-9A1D-4343-97D1-5C17989C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C588-3271-40B8-81F4-5844D1B4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5E70C-D93A-4588-9671-A195685D7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2FB40-67F2-4B41-A180-4B8D6377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10D-050A-482B-B565-6D857475AB4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A337-76DA-4C33-B4F3-DC928863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74A63-1018-4F7D-B64B-677232E1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1401-D56C-463F-801F-2A0A0F1B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968D-9EBC-4253-9739-2EC7DEAF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85C3A-8A9C-46D9-B6FC-434DDA0CE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9423D-4E86-47B5-8E6E-7B6114D78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1EEF7-D1B2-4749-B463-C505251A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10D-050A-482B-B565-6D857475AB4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6BC11-7BFC-472C-BD45-7DD93DE6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FE8A0-CA61-4D00-8535-9414CD5C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1401-D56C-463F-801F-2A0A0F1B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EFB89-F1E7-47EC-80F8-580DA9CF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8C90A-4E35-4AD6-AC36-4A44D33D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3D8D1-D2E5-432D-BE09-CAF1E5FC8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D810D-050A-482B-B565-6D857475AB4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712CB-977A-4909-AF82-7BA6B0A57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BF1C-FE3C-45E0-839D-C01027295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91401-D56C-463F-801F-2A0A0F1B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D866C7-16E9-4C27-BE08-5A2032DAD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30" y="0"/>
            <a:ext cx="625473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026A4A-193A-493E-B48F-D4EDE080CD00}"/>
              </a:ext>
            </a:extLst>
          </p:cNvPr>
          <p:cNvSpPr/>
          <p:nvPr/>
        </p:nvSpPr>
        <p:spPr>
          <a:xfrm>
            <a:off x="4422372" y="3695781"/>
            <a:ext cx="3347254" cy="84151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rgbClr val="FC7511"/>
                </a:solidFill>
                <a:latin typeface="Ink Free" panose="03080402000500000000" pitchFamily="66" charset="0"/>
              </a:rPr>
              <a:t>i</a:t>
            </a:r>
            <a:r>
              <a:rPr lang="en-US" sz="4000" b="1" cap="none" spc="0" dirty="0">
                <a:ln w="0"/>
                <a:solidFill>
                  <a:srgbClr val="FC7511"/>
                </a:solidFill>
                <a:latin typeface="Ink Free" panose="03080402000500000000" pitchFamily="66" charset="0"/>
              </a:rPr>
              <a:t>ntroducing…</a:t>
            </a:r>
          </a:p>
        </p:txBody>
      </p:sp>
    </p:spTree>
    <p:extLst>
      <p:ext uri="{BB962C8B-B14F-4D97-AF65-F5344CB8AC3E}">
        <p14:creationId xmlns:p14="http://schemas.microsoft.com/office/powerpoint/2010/main" val="359873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888FA99B0CC42AA7A5FFE9653C04D" ma:contentTypeVersion="13" ma:contentTypeDescription="Create a new document." ma:contentTypeScope="" ma:versionID="dd4523841cf3bd2dd042380c8a9385af">
  <xsd:schema xmlns:xsd="http://www.w3.org/2001/XMLSchema" xmlns:xs="http://www.w3.org/2001/XMLSchema" xmlns:p="http://schemas.microsoft.com/office/2006/metadata/properties" xmlns:ns3="a98f7e84-92bb-4ecd-bb8d-97bd06262c6e" xmlns:ns4="25a1b5cc-c282-4715-9b05-e2dafdbed15d" targetNamespace="http://schemas.microsoft.com/office/2006/metadata/properties" ma:root="true" ma:fieldsID="c20744448644d78fa978b9c73cedef02" ns3:_="" ns4:_="">
    <xsd:import namespace="a98f7e84-92bb-4ecd-bb8d-97bd06262c6e"/>
    <xsd:import namespace="25a1b5cc-c282-4715-9b05-e2dafdbed1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f7e84-92bb-4ecd-bb8d-97bd06262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1b5cc-c282-4715-9b05-e2dafdbed15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FB1AA5-06A0-4338-ABCB-0CBB1AD7A5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f7e84-92bb-4ecd-bb8d-97bd06262c6e"/>
    <ds:schemaRef ds:uri="25a1b5cc-c282-4715-9b05-e2dafdbed1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1917FB-1C48-446C-9546-85D52E588D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663A51-37A1-4286-AAA7-EFB0197D80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Pileggi (Adelphi Research)</dc:creator>
  <cp:lastModifiedBy>Shannon Pileggi (Adelphi Research)</cp:lastModifiedBy>
  <cp:revision>1</cp:revision>
  <dcterms:created xsi:type="dcterms:W3CDTF">2020-09-07T10:27:27Z</dcterms:created>
  <dcterms:modified xsi:type="dcterms:W3CDTF">2020-09-07T10:35:24Z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0x010100F65888FA99B0CC42AA7A5FFE9653C04D</vt:lpwstr>
  </property>
</Properties>
</file>