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2B4B"/>
    <a:srgbClr val="F6788D"/>
    <a:srgbClr val="9090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B84B20-DD3F-4B05-AD4A-82819529E269}" v="12" dt="2020-09-05T02:34:01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Pileggi (Adelphi Research)" userId="6e572fdb-97ca-47a9-8c5d-4b2b9801c724" providerId="ADAL" clId="{88B84B20-DD3F-4B05-AD4A-82819529E269}"/>
    <pc:docChg chg="undo custSel addSld modSld">
      <pc:chgData name="Shannon Pileggi (Adelphi Research)" userId="6e572fdb-97ca-47a9-8c5d-4b2b9801c724" providerId="ADAL" clId="{88B84B20-DD3F-4B05-AD4A-82819529E269}" dt="2020-09-05T02:34:01.011" v="125"/>
      <pc:docMkLst>
        <pc:docMk/>
      </pc:docMkLst>
      <pc:sldChg chg="addSp delSp modSp">
        <pc:chgData name="Shannon Pileggi (Adelphi Research)" userId="6e572fdb-97ca-47a9-8c5d-4b2b9801c724" providerId="ADAL" clId="{88B84B20-DD3F-4B05-AD4A-82819529E269}" dt="2020-09-05T01:53:17.759" v="26" actId="478"/>
        <pc:sldMkLst>
          <pc:docMk/>
          <pc:sldMk cId="2127963701" sldId="256"/>
        </pc:sldMkLst>
        <pc:spChg chg="add mod">
          <ac:chgData name="Shannon Pileggi (Adelphi Research)" userId="6e572fdb-97ca-47a9-8c5d-4b2b9801c724" providerId="ADAL" clId="{88B84B20-DD3F-4B05-AD4A-82819529E269}" dt="2020-09-05T01:48:47.293" v="3" actId="1076"/>
          <ac:spMkLst>
            <pc:docMk/>
            <pc:sldMk cId="2127963701" sldId="256"/>
            <ac:spMk id="10" creationId="{1B913CFB-76DC-4AF6-84CE-2E00DFC13FE8}"/>
          </ac:spMkLst>
        </pc:spChg>
        <pc:spChg chg="add del">
          <ac:chgData name="Shannon Pileggi (Adelphi Research)" userId="6e572fdb-97ca-47a9-8c5d-4b2b9801c724" providerId="ADAL" clId="{88B84B20-DD3F-4B05-AD4A-82819529E269}" dt="2020-09-05T01:53:17.759" v="26" actId="478"/>
          <ac:spMkLst>
            <pc:docMk/>
            <pc:sldMk cId="2127963701" sldId="256"/>
            <ac:spMk id="11" creationId="{7C7D233E-B9BB-4DD6-AF89-338C7C263E91}"/>
          </ac:spMkLst>
        </pc:spChg>
        <pc:picChg chg="mod">
          <ac:chgData name="Shannon Pileggi (Adelphi Research)" userId="6e572fdb-97ca-47a9-8c5d-4b2b9801c724" providerId="ADAL" clId="{88B84B20-DD3F-4B05-AD4A-82819529E269}" dt="2020-09-05T01:48:42.741" v="2" actId="1076"/>
          <ac:picMkLst>
            <pc:docMk/>
            <pc:sldMk cId="2127963701" sldId="256"/>
            <ac:picMk id="9" creationId="{0AA28ECC-06ED-4E67-8513-C59AA0E60AD4}"/>
          </ac:picMkLst>
        </pc:picChg>
      </pc:sldChg>
      <pc:sldChg chg="addSp delSp modSp add">
        <pc:chgData name="Shannon Pileggi (Adelphi Research)" userId="6e572fdb-97ca-47a9-8c5d-4b2b9801c724" providerId="ADAL" clId="{88B84B20-DD3F-4B05-AD4A-82819529E269}" dt="2020-09-05T02:34:01.011" v="125"/>
        <pc:sldMkLst>
          <pc:docMk/>
          <pc:sldMk cId="2323189702" sldId="257"/>
        </pc:sldMkLst>
        <pc:spChg chg="add mod">
          <ac:chgData name="Shannon Pileggi (Adelphi Research)" userId="6e572fdb-97ca-47a9-8c5d-4b2b9801c724" providerId="ADAL" clId="{88B84B20-DD3F-4B05-AD4A-82819529E269}" dt="2020-09-05T02:24:31.563" v="52" actId="767"/>
          <ac:spMkLst>
            <pc:docMk/>
            <pc:sldMk cId="2323189702" sldId="257"/>
            <ac:spMk id="2" creationId="{377DDFD7-268F-4F41-B64D-DAE5809CCFEC}"/>
          </ac:spMkLst>
        </pc:spChg>
        <pc:spChg chg="add del mod">
          <ac:chgData name="Shannon Pileggi (Adelphi Research)" userId="6e572fdb-97ca-47a9-8c5d-4b2b9801c724" providerId="ADAL" clId="{88B84B20-DD3F-4B05-AD4A-82819529E269}" dt="2020-09-05T02:29:45.027" v="101" actId="478"/>
          <ac:spMkLst>
            <pc:docMk/>
            <pc:sldMk cId="2323189702" sldId="257"/>
            <ac:spMk id="4" creationId="{2F7EB9B5-9D7E-4527-9DFD-BCC694033A0B}"/>
          </ac:spMkLst>
        </pc:spChg>
        <pc:spChg chg="add mod">
          <ac:chgData name="Shannon Pileggi (Adelphi Research)" userId="6e572fdb-97ca-47a9-8c5d-4b2b9801c724" providerId="ADAL" clId="{88B84B20-DD3F-4B05-AD4A-82819529E269}" dt="2020-09-05T02:34:01.011" v="125"/>
          <ac:spMkLst>
            <pc:docMk/>
            <pc:sldMk cId="2323189702" sldId="257"/>
            <ac:spMk id="6" creationId="{895FBCF3-20C5-4236-B55E-2347BB7C2A54}"/>
          </ac:spMkLst>
        </pc:spChg>
        <pc:spChg chg="del">
          <ac:chgData name="Shannon Pileggi (Adelphi Research)" userId="6e572fdb-97ca-47a9-8c5d-4b2b9801c724" providerId="ADAL" clId="{88B84B20-DD3F-4B05-AD4A-82819529E269}" dt="2020-09-05T01:51:31.653" v="6" actId="478"/>
          <ac:spMkLst>
            <pc:docMk/>
            <pc:sldMk cId="2323189702" sldId="257"/>
            <ac:spMk id="10" creationId="{1B913CFB-76DC-4AF6-84CE-2E00DFC13FE8}"/>
          </ac:spMkLst>
        </pc:spChg>
        <pc:spChg chg="mod">
          <ac:chgData name="Shannon Pileggi (Adelphi Research)" userId="6e572fdb-97ca-47a9-8c5d-4b2b9801c724" providerId="ADAL" clId="{88B84B20-DD3F-4B05-AD4A-82819529E269}" dt="2020-09-05T01:51:36.187" v="7" actId="1076"/>
          <ac:spMkLst>
            <pc:docMk/>
            <pc:sldMk cId="2323189702" sldId="257"/>
            <ac:spMk id="11" creationId="{7C7D233E-B9BB-4DD6-AF89-338C7C263E91}"/>
          </ac:spMkLst>
        </pc:spChg>
        <pc:picChg chg="add mod ord">
          <ac:chgData name="Shannon Pileggi (Adelphi Research)" userId="6e572fdb-97ca-47a9-8c5d-4b2b9801c724" providerId="ADAL" clId="{88B84B20-DD3F-4B05-AD4A-82819529E269}" dt="2020-09-05T02:32:24.028" v="121" actId="1076"/>
          <ac:picMkLst>
            <pc:docMk/>
            <pc:sldMk cId="2323189702" sldId="257"/>
            <ac:picMk id="3" creationId="{EBEE5274-EB4F-4D1D-BB2E-17A58D290824}"/>
          </ac:picMkLst>
        </pc:picChg>
        <pc:picChg chg="mod ord">
          <ac:chgData name="Shannon Pileggi (Adelphi Research)" userId="6e572fdb-97ca-47a9-8c5d-4b2b9801c724" providerId="ADAL" clId="{88B84B20-DD3F-4B05-AD4A-82819529E269}" dt="2020-09-05T02:30:27.985" v="107" actId="1076"/>
          <ac:picMkLst>
            <pc:docMk/>
            <pc:sldMk cId="2323189702" sldId="257"/>
            <ac:picMk id="5" creationId="{661E7A84-658A-45E3-9CF6-CEDDFF26AC38}"/>
          </ac:picMkLst>
        </pc:picChg>
        <pc:picChg chg="del">
          <ac:chgData name="Shannon Pileggi (Adelphi Research)" userId="6e572fdb-97ca-47a9-8c5d-4b2b9801c724" providerId="ADAL" clId="{88B84B20-DD3F-4B05-AD4A-82819529E269}" dt="2020-09-05T01:51:38.257" v="8" actId="478"/>
          <ac:picMkLst>
            <pc:docMk/>
            <pc:sldMk cId="2323189702" sldId="257"/>
            <ac:picMk id="9" creationId="{0AA28ECC-06ED-4E67-8513-C59AA0E60A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6039-FFC9-418B-813B-D47CA9F02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E4BCF-019C-418A-836A-0A97F9867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D6CA5-533C-43EB-830B-F9E8479E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AB43-9F8E-4ACF-93D9-F28866A7AC6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FBC9F-E739-4EB0-9146-6998DFB0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B6BDA-17CE-460E-9185-92FD94CF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DA50-D638-47EE-953D-887A9F87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BD07-E912-4E27-AC61-E01B8DF8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A85FB-CB93-474E-9D58-6FEE09958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50B0F-4A01-42E1-82B1-5BE5A680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AB43-9F8E-4ACF-93D9-F28866A7AC6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5C93-E37D-4E31-B01E-8C440C1A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7A5-4A15-46AF-ABCF-EA9AFFC5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DA50-D638-47EE-953D-887A9F87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4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2B8A4-2708-483D-8637-43EB5F511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810E6-5DD3-4FA2-BEC9-84C5873AE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9BBAE-7042-4C33-9A3E-AB8D2B22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AB43-9F8E-4ACF-93D9-F28866A7AC6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7E34B-C035-4F49-A8B4-32E7DBA1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A156B-44E4-4AF6-A8C7-6FF4A222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DA50-D638-47EE-953D-887A9F87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7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99E6-F59A-4594-A454-4BE1D612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7B83-8E92-45C5-8FA8-42A1CC5B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B805C-B0DC-45EE-AB61-857307C6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AB43-9F8E-4ACF-93D9-F28866A7AC6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4F255-5DAF-4BB0-BF94-FEF9D23F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8B272-ACC8-4381-A6A8-9A535BD2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DA50-D638-47EE-953D-887A9F87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4537-4443-4681-94F5-2A1C2464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BF46A-ACF9-4797-A42D-B9CAA4BD1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12165-A32F-4815-AA97-5A8369AA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AB43-9F8E-4ACF-93D9-F28866A7AC6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6A5EB-E773-4619-BE80-EC0D652A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12458-BB3B-40A9-8BCB-B411E0B6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DA50-D638-47EE-953D-887A9F87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74AA-1E98-4CBC-AF9C-034D1C19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465F-005B-4423-9B3C-0ADED5B53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F054B-3D30-407E-BCDC-2318DA6C3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67A13-A25E-4F3F-8B53-AABA1838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AB43-9F8E-4ACF-93D9-F28866A7AC6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784C5-5B7D-4251-A3E8-866D2AC8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97745-131D-408E-AB0B-489B031E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DA50-D638-47EE-953D-887A9F87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7BC3-E533-4AB8-B31B-80A568EB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ABD34-CEE9-427B-A0A6-25B1EC220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51DE9-8783-4F65-AECA-2ECE5A64E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ACE0D-BC40-4420-84F2-DC6D0BEB0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94ABB-C641-4BC3-8091-2BA2D1499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8DB6-9402-46E5-AB08-BE7FA2C0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AB43-9F8E-4ACF-93D9-F28866A7AC6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A6017-C355-4FE5-A929-B812849D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FE126-BC96-4B69-8963-0B86ED41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DA50-D638-47EE-953D-887A9F87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1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AB14-ED8F-4919-BBEB-ED6C763E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E491F-DE58-4C14-B833-6A347663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AB43-9F8E-4ACF-93D9-F28866A7AC6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4D276-9C99-4FB0-BBB6-580527A6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744DE-32A6-4AC7-8648-F789151C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DA50-D638-47EE-953D-887A9F87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3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95399-FC98-4BB7-941D-15544184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AB43-9F8E-4ACF-93D9-F28866A7AC6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98BC7-9377-4650-8B71-7A1BCC65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B67F5-9903-43DF-87AB-F8EBA279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DA50-D638-47EE-953D-887A9F87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5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36FA-B546-4F46-BCEE-69014422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CFEB-2982-46BB-916F-8F1FF4362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FF855-0AFA-4238-BC6A-CBF88BFB3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270B7-F702-497D-8BB8-3723918E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AB43-9F8E-4ACF-93D9-F28866A7AC6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C8A73-7D58-4E7C-B1A0-066457E3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8B7F0-9F11-43C1-B08A-8C74521E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DA50-D638-47EE-953D-887A9F87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6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70D6-3C72-4207-8273-7CA5824B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2B986-5B2D-4E31-B958-8AF3F3D2F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8095E-467B-416F-9644-56F4D290B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6B7A0-A0F8-46EF-9BEF-6DBF5AB3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AB43-9F8E-4ACF-93D9-F28866A7AC6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1ED42-41D6-4F38-B38D-6E41F4B5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FE991-3198-435A-AF40-B1B84E0F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DA50-D638-47EE-953D-887A9F87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1AC04-C162-4D15-AEE8-E8312026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ECE9E-FCDF-403C-BA90-98DDB562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79BAB-3914-4B06-8912-40547B916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8AB43-9F8E-4ACF-93D9-F28866A7AC6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F97E4-3610-4927-A934-5CC0847F6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C24CE-429E-4AC8-86A9-A2F1B474F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DA50-D638-47EE-953D-887A9F87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9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61E7A84-658A-45E3-9CF6-CEDDFF26A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798320"/>
            <a:ext cx="3896520" cy="3017520"/>
          </a:xfrm>
          <a:prstGeom prst="rect">
            <a:avLst/>
          </a:prstGeom>
        </p:spPr>
      </p:pic>
      <p:pic>
        <p:nvPicPr>
          <p:cNvPr id="9" name="Picture 8" descr="A picture containing light, star&#10;&#10;Description automatically generated">
            <a:extLst>
              <a:ext uri="{FF2B5EF4-FFF2-40B4-BE49-F238E27FC236}">
                <a16:creationId xmlns:a16="http://schemas.microsoft.com/office/drawing/2014/main" id="{0AA28ECC-06ED-4E67-8513-C59AA0E60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79611">
            <a:off x="1857751" y="-297661"/>
            <a:ext cx="7858076" cy="78580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913CFB-76DC-4AF6-84CE-2E00DFC13FE8}"/>
              </a:ext>
            </a:extLst>
          </p:cNvPr>
          <p:cNvSpPr/>
          <p:nvPr/>
        </p:nvSpPr>
        <p:spPr>
          <a:xfrm>
            <a:off x="1127760" y="5930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='https://pngtree.com/so/neon-element'&gt;neon-element </a:t>
            </a:r>
            <a:r>
              <a:rPr lang="en-US" dirty="0" err="1"/>
              <a:t>png</a:t>
            </a:r>
            <a:r>
              <a:rPr lang="en-US" dirty="0"/>
              <a:t> from pngtree.com&lt;/a&gt;</a:t>
            </a:r>
          </a:p>
        </p:txBody>
      </p:sp>
    </p:spTree>
    <p:extLst>
      <p:ext uri="{BB962C8B-B14F-4D97-AF65-F5344CB8AC3E}">
        <p14:creationId xmlns:p14="http://schemas.microsoft.com/office/powerpoint/2010/main" val="212796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61E7A84-658A-45E3-9CF6-CEDDFF26A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564639"/>
            <a:ext cx="4406415" cy="3412389"/>
          </a:xfrm>
          <a:prstGeom prst="rect">
            <a:avLst/>
          </a:prstGeom>
        </p:spPr>
      </p:pic>
      <p:pic>
        <p:nvPicPr>
          <p:cNvPr id="3" name="Picture 2" descr="A picture containing computer, flower, computer, screen&#10;&#10;Description automatically generated">
            <a:extLst>
              <a:ext uri="{FF2B5EF4-FFF2-40B4-BE49-F238E27FC236}">
                <a16:creationId xmlns:a16="http://schemas.microsoft.com/office/drawing/2014/main" id="{EBEE5274-EB4F-4D1D-BB2E-17A58D290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20" y="520749"/>
            <a:ext cx="5217160" cy="52171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7D233E-B9BB-4DD6-AF89-338C7C263E91}"/>
              </a:ext>
            </a:extLst>
          </p:cNvPr>
          <p:cNvSpPr/>
          <p:nvPr/>
        </p:nvSpPr>
        <p:spPr>
          <a:xfrm>
            <a:off x="806617" y="59347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='https://pngtree.com/so/floating-heart'&gt;floating-heart </a:t>
            </a:r>
            <a:r>
              <a:rPr lang="en-US" dirty="0" err="1"/>
              <a:t>png</a:t>
            </a:r>
            <a:r>
              <a:rPr lang="en-US" dirty="0"/>
              <a:t> from pngtree.com&lt;/a&gt;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DDFD7-268F-4F41-B64D-DAE5809CCFEC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5FBCF3-20C5-4236-B55E-2347BB7C2A54}"/>
              </a:ext>
            </a:extLst>
          </p:cNvPr>
          <p:cNvSpPr/>
          <p:nvPr/>
        </p:nvSpPr>
        <p:spPr>
          <a:xfrm rot="19214477">
            <a:off x="1824522" y="1102973"/>
            <a:ext cx="3663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F12B4B"/>
                </a:solidFill>
                <a:latin typeface="Ink Free" panose="03080402000500000000" pitchFamily="66" charset="0"/>
              </a:rPr>
              <a:t>introducing</a:t>
            </a:r>
          </a:p>
        </p:txBody>
      </p:sp>
    </p:spTree>
    <p:extLst>
      <p:ext uri="{BB962C8B-B14F-4D97-AF65-F5344CB8AC3E}">
        <p14:creationId xmlns:p14="http://schemas.microsoft.com/office/powerpoint/2010/main" val="232318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888FA99B0CC42AA7A5FFE9653C04D" ma:contentTypeVersion="13" ma:contentTypeDescription="Create a new document." ma:contentTypeScope="" ma:versionID="dd4523841cf3bd2dd042380c8a9385af">
  <xsd:schema xmlns:xsd="http://www.w3.org/2001/XMLSchema" xmlns:xs="http://www.w3.org/2001/XMLSchema" xmlns:p="http://schemas.microsoft.com/office/2006/metadata/properties" xmlns:ns3="a98f7e84-92bb-4ecd-bb8d-97bd06262c6e" xmlns:ns4="25a1b5cc-c282-4715-9b05-e2dafdbed15d" targetNamespace="http://schemas.microsoft.com/office/2006/metadata/properties" ma:root="true" ma:fieldsID="c20744448644d78fa978b9c73cedef02" ns3:_="" ns4:_="">
    <xsd:import namespace="a98f7e84-92bb-4ecd-bb8d-97bd06262c6e"/>
    <xsd:import namespace="25a1b5cc-c282-4715-9b05-e2dafdbed1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f7e84-92bb-4ecd-bb8d-97bd06262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a1b5cc-c282-4715-9b05-e2dafdbed15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C1DC68-2326-4822-9970-F30B96FF2D3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B73E98F-FB56-4DA7-A8D8-10E8F42403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E78CBB-55C4-4406-9592-A30A4598D5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8f7e84-92bb-4ecd-bb8d-97bd06262c6e"/>
    <ds:schemaRef ds:uri="25a1b5cc-c282-4715-9b05-e2dafdbed1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Pileggi (Adelphi Research)</dc:creator>
  <cp:lastModifiedBy>Shannon Pileggi (Adelphi Research)</cp:lastModifiedBy>
  <cp:revision>1</cp:revision>
  <dcterms:created xsi:type="dcterms:W3CDTF">2020-09-05T01:43:04Z</dcterms:created>
  <dcterms:modified xsi:type="dcterms:W3CDTF">2020-09-05T02:34:09Z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0x010100F65888FA99B0CC42AA7A5FFE9653C04D</vt:lpwstr>
  </property>
</Properties>
</file>