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2505B8-6EFB-4906-83C2-3A07F5648C8F}" v="296" dt="2019-05-22T20:36:33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Pileggi" userId="770e4416-c0b2-496c-a138-672cd8f99a53" providerId="ADAL" clId="{772505B8-6EFB-4906-83C2-3A07F5648C8F}"/>
    <pc:docChg chg="undo custSel modSld">
      <pc:chgData name="Shannon Pileggi" userId="770e4416-c0b2-496c-a138-672cd8f99a53" providerId="ADAL" clId="{772505B8-6EFB-4906-83C2-3A07F5648C8F}" dt="2019-05-22T20:36:33.061" v="295" actId="14100"/>
      <pc:docMkLst>
        <pc:docMk/>
      </pc:docMkLst>
      <pc:sldChg chg="addSp delSp modSp">
        <pc:chgData name="Shannon Pileggi" userId="770e4416-c0b2-496c-a138-672cd8f99a53" providerId="ADAL" clId="{772505B8-6EFB-4906-83C2-3A07F5648C8F}" dt="2019-05-22T20:36:33.061" v="295" actId="14100"/>
        <pc:sldMkLst>
          <pc:docMk/>
          <pc:sldMk cId="656588666" sldId="256"/>
        </pc:sldMkLst>
        <pc:spChg chg="del mod ord">
          <ac:chgData name="Shannon Pileggi" userId="770e4416-c0b2-496c-a138-672cd8f99a53" providerId="ADAL" clId="{772505B8-6EFB-4906-83C2-3A07F5648C8F}" dt="2019-05-20T16:11:57.119" v="24" actId="478"/>
          <ac:spMkLst>
            <pc:docMk/>
            <pc:sldMk cId="656588666" sldId="256"/>
            <ac:spMk id="8" creationId="{8FE09CE5-2385-43D2-AD75-19CD526D03A1}"/>
          </ac:spMkLst>
        </pc:spChg>
        <pc:spChg chg="del">
          <ac:chgData name="Shannon Pileggi" userId="770e4416-c0b2-496c-a138-672cd8f99a53" providerId="ADAL" clId="{772505B8-6EFB-4906-83C2-3A07F5648C8F}" dt="2019-05-20T16:11:00.014" v="6" actId="478"/>
          <ac:spMkLst>
            <pc:docMk/>
            <pc:sldMk cId="656588666" sldId="256"/>
            <ac:spMk id="11" creationId="{0A6B6635-AE8F-4223-BA64-2A9733C986D1}"/>
          </ac:spMkLst>
        </pc:spChg>
        <pc:spChg chg="mod">
          <ac:chgData name="Shannon Pileggi" userId="770e4416-c0b2-496c-a138-672cd8f99a53" providerId="ADAL" clId="{772505B8-6EFB-4906-83C2-3A07F5648C8F}" dt="2019-05-20T16:27:25.870" v="274" actId="255"/>
          <ac:spMkLst>
            <pc:docMk/>
            <pc:sldMk cId="656588666" sldId="256"/>
            <ac:spMk id="12" creationId="{93955765-1858-4DB7-8396-D14B1993D746}"/>
          </ac:spMkLst>
        </pc:spChg>
        <pc:spChg chg="mod">
          <ac:chgData name="Shannon Pileggi" userId="770e4416-c0b2-496c-a138-672cd8f99a53" providerId="ADAL" clId="{772505B8-6EFB-4906-83C2-3A07F5648C8F}" dt="2019-05-20T16:27:48.495" v="279" actId="14100"/>
          <ac:spMkLst>
            <pc:docMk/>
            <pc:sldMk cId="656588666" sldId="256"/>
            <ac:spMk id="13" creationId="{4F79CE24-642E-41B1-AEC8-4CDDBD572AC3}"/>
          </ac:spMkLst>
        </pc:spChg>
        <pc:spChg chg="del">
          <ac:chgData name="Shannon Pileggi" userId="770e4416-c0b2-496c-a138-672cd8f99a53" providerId="ADAL" clId="{772505B8-6EFB-4906-83C2-3A07F5648C8F}" dt="2019-05-20T16:12:25.637" v="62" actId="478"/>
          <ac:spMkLst>
            <pc:docMk/>
            <pc:sldMk cId="656588666" sldId="256"/>
            <ac:spMk id="14" creationId="{E9E5DB66-828B-49B7-B8B1-794042F552BD}"/>
          </ac:spMkLst>
        </pc:spChg>
        <pc:spChg chg="mod">
          <ac:chgData name="Shannon Pileggi" userId="770e4416-c0b2-496c-a138-672cd8f99a53" providerId="ADAL" clId="{772505B8-6EFB-4906-83C2-3A07F5648C8F}" dt="2019-05-20T16:28:00.756" v="281" actId="255"/>
          <ac:spMkLst>
            <pc:docMk/>
            <pc:sldMk cId="656588666" sldId="256"/>
            <ac:spMk id="15" creationId="{7D0086F1-7D19-4938-8865-2735D60CE3F2}"/>
          </ac:spMkLst>
        </pc:spChg>
        <pc:spChg chg="del">
          <ac:chgData name="Shannon Pileggi" userId="770e4416-c0b2-496c-a138-672cd8f99a53" providerId="ADAL" clId="{772505B8-6EFB-4906-83C2-3A07F5648C8F}" dt="2019-05-20T16:12:26.963" v="63" actId="478"/>
          <ac:spMkLst>
            <pc:docMk/>
            <pc:sldMk cId="656588666" sldId="256"/>
            <ac:spMk id="16" creationId="{914CE622-88F4-4422-A875-A8B3757741B9}"/>
          </ac:spMkLst>
        </pc:spChg>
        <pc:spChg chg="add del mod">
          <ac:chgData name="Shannon Pileggi" userId="770e4416-c0b2-496c-a138-672cd8f99a53" providerId="ADAL" clId="{772505B8-6EFB-4906-83C2-3A07F5648C8F}" dt="2019-05-20T16:16:31.463" v="185" actId="478"/>
          <ac:spMkLst>
            <pc:docMk/>
            <pc:sldMk cId="656588666" sldId="256"/>
            <ac:spMk id="20" creationId="{871F6169-90DE-435E-84A7-AF6032AFCE8D}"/>
          </ac:spMkLst>
        </pc:spChg>
        <pc:spChg chg="add del mod">
          <ac:chgData name="Shannon Pileggi" userId="770e4416-c0b2-496c-a138-672cd8f99a53" providerId="ADAL" clId="{772505B8-6EFB-4906-83C2-3A07F5648C8F}" dt="2019-05-20T16:16:34.678" v="186" actId="478"/>
          <ac:spMkLst>
            <pc:docMk/>
            <pc:sldMk cId="656588666" sldId="256"/>
            <ac:spMk id="21" creationId="{6671A0F9-3A0B-48CE-B19C-0F106C981B83}"/>
          </ac:spMkLst>
        </pc:spChg>
        <pc:spChg chg="add del mod">
          <ac:chgData name="Shannon Pileggi" userId="770e4416-c0b2-496c-a138-672cd8f99a53" providerId="ADAL" clId="{772505B8-6EFB-4906-83C2-3A07F5648C8F}" dt="2019-05-20T16:16:29.910" v="184" actId="478"/>
          <ac:spMkLst>
            <pc:docMk/>
            <pc:sldMk cId="656588666" sldId="256"/>
            <ac:spMk id="23" creationId="{97648CC4-CB34-4334-9C1A-56C4E2F862A3}"/>
          </ac:spMkLst>
        </pc:spChg>
        <pc:spChg chg="add del mod">
          <ac:chgData name="Shannon Pileggi" userId="770e4416-c0b2-496c-a138-672cd8f99a53" providerId="ADAL" clId="{772505B8-6EFB-4906-83C2-3A07F5648C8F}" dt="2019-05-20T16:16:27.014" v="183" actId="478"/>
          <ac:spMkLst>
            <pc:docMk/>
            <pc:sldMk cId="656588666" sldId="256"/>
            <ac:spMk id="25" creationId="{BCB3781F-9CB4-491F-94E0-9C6BA512B6AB}"/>
          </ac:spMkLst>
        </pc:spChg>
        <pc:spChg chg="add mod">
          <ac:chgData name="Shannon Pileggi" userId="770e4416-c0b2-496c-a138-672cd8f99a53" providerId="ADAL" clId="{772505B8-6EFB-4906-83C2-3A07F5648C8F}" dt="2019-05-20T16:27:54.747" v="280" actId="255"/>
          <ac:spMkLst>
            <pc:docMk/>
            <pc:sldMk cId="656588666" sldId="256"/>
            <ac:spMk id="26" creationId="{A7E47E42-32E4-495B-90A4-D6C084A6213C}"/>
          </ac:spMkLst>
        </pc:spChg>
        <pc:spChg chg="add del mod">
          <ac:chgData name="Shannon Pileggi" userId="770e4416-c0b2-496c-a138-672cd8f99a53" providerId="ADAL" clId="{772505B8-6EFB-4906-83C2-3A07F5648C8F}" dt="2019-05-20T16:15:19.510" v="151" actId="478"/>
          <ac:spMkLst>
            <pc:docMk/>
            <pc:sldMk cId="656588666" sldId="256"/>
            <ac:spMk id="28" creationId="{988C1CDB-0CB3-49D1-8B6A-1F136ABA934F}"/>
          </ac:spMkLst>
        </pc:spChg>
        <pc:spChg chg="add mod">
          <ac:chgData name="Shannon Pileggi" userId="770e4416-c0b2-496c-a138-672cd8f99a53" providerId="ADAL" clId="{772505B8-6EFB-4906-83C2-3A07F5648C8F}" dt="2019-05-20T16:20:52.021" v="225" actId="164"/>
          <ac:spMkLst>
            <pc:docMk/>
            <pc:sldMk cId="656588666" sldId="256"/>
            <ac:spMk id="30" creationId="{A45AB937-DB1E-41C1-ACFD-4C4EAA5D1A23}"/>
          </ac:spMkLst>
        </pc:spChg>
        <pc:spChg chg="add mod">
          <ac:chgData name="Shannon Pileggi" userId="770e4416-c0b2-496c-a138-672cd8f99a53" providerId="ADAL" clId="{772505B8-6EFB-4906-83C2-3A07F5648C8F}" dt="2019-05-20T16:28:16.006" v="283" actId="1076"/>
          <ac:spMkLst>
            <pc:docMk/>
            <pc:sldMk cId="656588666" sldId="256"/>
            <ac:spMk id="31" creationId="{79D8D0F3-68FB-42D8-9DF1-E9FB01612FE7}"/>
          </ac:spMkLst>
        </pc:spChg>
        <pc:spChg chg="add mod">
          <ac:chgData name="Shannon Pileggi" userId="770e4416-c0b2-496c-a138-672cd8f99a53" providerId="ADAL" clId="{772505B8-6EFB-4906-83C2-3A07F5648C8F}" dt="2019-05-20T16:20:29.954" v="223" actId="164"/>
          <ac:spMkLst>
            <pc:docMk/>
            <pc:sldMk cId="656588666" sldId="256"/>
            <ac:spMk id="32" creationId="{41DCF2DB-53F0-4AA1-B903-90EA799A13A5}"/>
          </ac:spMkLst>
        </pc:spChg>
        <pc:spChg chg="add mod">
          <ac:chgData name="Shannon Pileggi" userId="770e4416-c0b2-496c-a138-672cd8f99a53" providerId="ADAL" clId="{772505B8-6EFB-4906-83C2-3A07F5648C8F}" dt="2019-05-20T16:21:05.705" v="227" actId="164"/>
          <ac:spMkLst>
            <pc:docMk/>
            <pc:sldMk cId="656588666" sldId="256"/>
            <ac:spMk id="33" creationId="{8AA2D1DB-C12A-4BC5-BCCA-8053366A6F00}"/>
          </ac:spMkLst>
        </pc:spChg>
        <pc:spChg chg="add mod">
          <ac:chgData name="Shannon Pileggi" userId="770e4416-c0b2-496c-a138-672cd8f99a53" providerId="ADAL" clId="{772505B8-6EFB-4906-83C2-3A07F5648C8F}" dt="2019-05-20T16:21:26.197" v="229" actId="164"/>
          <ac:spMkLst>
            <pc:docMk/>
            <pc:sldMk cId="656588666" sldId="256"/>
            <ac:spMk id="34" creationId="{04481D55-F1A8-4522-9A1A-F1764738CD67}"/>
          </ac:spMkLst>
        </pc:spChg>
        <pc:spChg chg="add mod">
          <ac:chgData name="Shannon Pileggi" userId="770e4416-c0b2-496c-a138-672cd8f99a53" providerId="ADAL" clId="{772505B8-6EFB-4906-83C2-3A07F5648C8F}" dt="2019-05-20T16:22:36.261" v="232" actId="164"/>
          <ac:spMkLst>
            <pc:docMk/>
            <pc:sldMk cId="656588666" sldId="256"/>
            <ac:spMk id="35" creationId="{9EFAA5CD-3AD5-4EC1-BFCA-2147393794BD}"/>
          </ac:spMkLst>
        </pc:spChg>
        <pc:spChg chg="add mod">
          <ac:chgData name="Shannon Pileggi" userId="770e4416-c0b2-496c-a138-672cd8f99a53" providerId="ADAL" clId="{772505B8-6EFB-4906-83C2-3A07F5648C8F}" dt="2019-05-20T16:22:36.261" v="232" actId="164"/>
          <ac:spMkLst>
            <pc:docMk/>
            <pc:sldMk cId="656588666" sldId="256"/>
            <ac:spMk id="36" creationId="{E3AB1FAA-8CCE-47C5-8939-5576AD5AE9B7}"/>
          </ac:spMkLst>
        </pc:spChg>
        <pc:spChg chg="add mod">
          <ac:chgData name="Shannon Pileggi" userId="770e4416-c0b2-496c-a138-672cd8f99a53" providerId="ADAL" clId="{772505B8-6EFB-4906-83C2-3A07F5648C8F}" dt="2019-05-20T16:25:11.901" v="266" actId="164"/>
          <ac:spMkLst>
            <pc:docMk/>
            <pc:sldMk cId="656588666" sldId="256"/>
            <ac:spMk id="45" creationId="{A9AE00C1-E4DE-44D3-914E-279E24F73EF1}"/>
          </ac:spMkLst>
        </pc:spChg>
        <pc:spChg chg="add mod">
          <ac:chgData name="Shannon Pileggi" userId="770e4416-c0b2-496c-a138-672cd8f99a53" providerId="ADAL" clId="{772505B8-6EFB-4906-83C2-3A07F5648C8F}" dt="2019-05-20T16:25:11.901" v="266" actId="164"/>
          <ac:spMkLst>
            <pc:docMk/>
            <pc:sldMk cId="656588666" sldId="256"/>
            <ac:spMk id="46" creationId="{4054699E-D856-4DBE-B2AC-5766845EAD7E}"/>
          </ac:spMkLst>
        </pc:spChg>
        <pc:spChg chg="add mod">
          <ac:chgData name="Shannon Pileggi" userId="770e4416-c0b2-496c-a138-672cd8f99a53" providerId="ADAL" clId="{772505B8-6EFB-4906-83C2-3A07F5648C8F}" dt="2019-05-20T16:27:37.547" v="277" actId="255"/>
          <ac:spMkLst>
            <pc:docMk/>
            <pc:sldMk cId="656588666" sldId="256"/>
            <ac:spMk id="47" creationId="{493897F4-1143-4C64-A019-D19F5D23A3E4}"/>
          </ac:spMkLst>
        </pc:spChg>
        <pc:grpChg chg="add mod">
          <ac:chgData name="Shannon Pileggi" userId="770e4416-c0b2-496c-a138-672cd8f99a53" providerId="ADAL" clId="{772505B8-6EFB-4906-83C2-3A07F5648C8F}" dt="2019-05-20T16:20:29.954" v="223" actId="164"/>
          <ac:grpSpMkLst>
            <pc:docMk/>
            <pc:sldMk cId="656588666" sldId="256"/>
            <ac:grpSpMk id="38" creationId="{1855BACC-243C-4611-AFDB-1CF30944AA71}"/>
          </ac:grpSpMkLst>
        </pc:grpChg>
        <pc:grpChg chg="add mod">
          <ac:chgData name="Shannon Pileggi" userId="770e4416-c0b2-496c-a138-672cd8f99a53" providerId="ADAL" clId="{772505B8-6EFB-4906-83C2-3A07F5648C8F}" dt="2019-05-20T16:20:33.319" v="224" actId="1076"/>
          <ac:grpSpMkLst>
            <pc:docMk/>
            <pc:sldMk cId="656588666" sldId="256"/>
            <ac:grpSpMk id="39" creationId="{3D22B686-A58B-4102-ADC5-BCE691BC75AD}"/>
          </ac:grpSpMkLst>
        </pc:grpChg>
        <pc:grpChg chg="add mod">
          <ac:chgData name="Shannon Pileggi" userId="770e4416-c0b2-496c-a138-672cd8f99a53" providerId="ADAL" clId="{772505B8-6EFB-4906-83C2-3A07F5648C8F}" dt="2019-05-20T16:20:54.606" v="226" actId="1076"/>
          <ac:grpSpMkLst>
            <pc:docMk/>
            <pc:sldMk cId="656588666" sldId="256"/>
            <ac:grpSpMk id="40" creationId="{32AB5D20-BADD-4180-9A12-8AAAB74FD13E}"/>
          </ac:grpSpMkLst>
        </pc:grpChg>
        <pc:grpChg chg="add mod">
          <ac:chgData name="Shannon Pileggi" userId="770e4416-c0b2-496c-a138-672cd8f99a53" providerId="ADAL" clId="{772505B8-6EFB-4906-83C2-3A07F5648C8F}" dt="2019-05-20T16:21:08.438" v="228" actId="1076"/>
          <ac:grpSpMkLst>
            <pc:docMk/>
            <pc:sldMk cId="656588666" sldId="256"/>
            <ac:grpSpMk id="41" creationId="{FB12EF30-976A-472A-87F2-BB4E513D9CC5}"/>
          </ac:grpSpMkLst>
        </pc:grpChg>
        <pc:grpChg chg="add mod">
          <ac:chgData name="Shannon Pileggi" userId="770e4416-c0b2-496c-a138-672cd8f99a53" providerId="ADAL" clId="{772505B8-6EFB-4906-83C2-3A07F5648C8F}" dt="2019-05-20T16:21:29.631" v="230" actId="1076"/>
          <ac:grpSpMkLst>
            <pc:docMk/>
            <pc:sldMk cId="656588666" sldId="256"/>
            <ac:grpSpMk id="42" creationId="{FDEA3987-2C48-4E17-9B00-2CC8FD907AD3}"/>
          </ac:grpSpMkLst>
        </pc:grpChg>
        <pc:grpChg chg="add mod">
          <ac:chgData name="Shannon Pileggi" userId="770e4416-c0b2-496c-a138-672cd8f99a53" providerId="ADAL" clId="{772505B8-6EFB-4906-83C2-3A07F5648C8F}" dt="2019-05-20T16:22:36.261" v="232" actId="164"/>
          <ac:grpSpMkLst>
            <pc:docMk/>
            <pc:sldMk cId="656588666" sldId="256"/>
            <ac:grpSpMk id="43" creationId="{701F7FFC-143F-4664-A14C-28AD6EA71720}"/>
          </ac:grpSpMkLst>
        </pc:grpChg>
        <pc:grpChg chg="add mod">
          <ac:chgData name="Shannon Pileggi" userId="770e4416-c0b2-496c-a138-672cd8f99a53" providerId="ADAL" clId="{772505B8-6EFB-4906-83C2-3A07F5648C8F}" dt="2019-05-22T20:36:32.770" v="294" actId="14100"/>
          <ac:grpSpMkLst>
            <pc:docMk/>
            <pc:sldMk cId="656588666" sldId="256"/>
            <ac:grpSpMk id="44" creationId="{FDE6196E-3841-42B2-A0BB-F078A64C948B}"/>
          </ac:grpSpMkLst>
        </pc:grpChg>
        <pc:grpChg chg="add mod">
          <ac:chgData name="Shannon Pileggi" userId="770e4416-c0b2-496c-a138-672cd8f99a53" providerId="ADAL" clId="{772505B8-6EFB-4906-83C2-3A07F5648C8F}" dt="2019-05-20T16:25:20.926" v="270" actId="1076"/>
          <ac:grpSpMkLst>
            <pc:docMk/>
            <pc:sldMk cId="656588666" sldId="256"/>
            <ac:grpSpMk id="48" creationId="{78B79A2C-A1AB-45F4-88E7-6791D22CA7BB}"/>
          </ac:grpSpMkLst>
        </pc:grpChg>
        <pc:picChg chg="del">
          <ac:chgData name="Shannon Pileggi" userId="770e4416-c0b2-496c-a138-672cd8f99a53" providerId="ADAL" clId="{772505B8-6EFB-4906-83C2-3A07F5648C8F}" dt="2019-05-20T16:10:38.296" v="0" actId="478"/>
          <ac:picMkLst>
            <pc:docMk/>
            <pc:sldMk cId="656588666" sldId="256"/>
            <ac:picMk id="5" creationId="{2B2AB692-D656-4691-82EB-60E0D138F802}"/>
          </ac:picMkLst>
        </pc:picChg>
        <pc:picChg chg="del">
          <ac:chgData name="Shannon Pileggi" userId="770e4416-c0b2-496c-a138-672cd8f99a53" providerId="ADAL" clId="{772505B8-6EFB-4906-83C2-3A07F5648C8F}" dt="2019-05-20T16:10:39.628" v="1" actId="478"/>
          <ac:picMkLst>
            <pc:docMk/>
            <pc:sldMk cId="656588666" sldId="256"/>
            <ac:picMk id="6" creationId="{A9F329D5-37C7-43D3-9B34-987800913579}"/>
          </ac:picMkLst>
        </pc:picChg>
        <pc:picChg chg="del">
          <ac:chgData name="Shannon Pileggi" userId="770e4416-c0b2-496c-a138-672cd8f99a53" providerId="ADAL" clId="{772505B8-6EFB-4906-83C2-3A07F5648C8F}" dt="2019-05-20T16:10:41.937" v="3" actId="478"/>
          <ac:picMkLst>
            <pc:docMk/>
            <pc:sldMk cId="656588666" sldId="256"/>
            <ac:picMk id="7" creationId="{59C46996-C039-45C9-9E10-FE346802871C}"/>
          </ac:picMkLst>
        </pc:picChg>
        <pc:picChg chg="del">
          <ac:chgData name="Shannon Pileggi" userId="770e4416-c0b2-496c-a138-672cd8f99a53" providerId="ADAL" clId="{772505B8-6EFB-4906-83C2-3A07F5648C8F}" dt="2019-05-20T16:10:40.457" v="2" actId="478"/>
          <ac:picMkLst>
            <pc:docMk/>
            <pc:sldMk cId="656588666" sldId="256"/>
            <ac:picMk id="10" creationId="{EEFE480F-F14A-4D82-82EF-140AF71DDCFB}"/>
          </ac:picMkLst>
        </pc:picChg>
        <pc:picChg chg="add mod">
          <ac:chgData name="Shannon Pileggi" userId="770e4416-c0b2-496c-a138-672cd8f99a53" providerId="ADAL" clId="{772505B8-6EFB-4906-83C2-3A07F5648C8F}" dt="2019-05-22T20:36:33.061" v="295" actId="14100"/>
          <ac:picMkLst>
            <pc:docMk/>
            <pc:sldMk cId="656588666" sldId="256"/>
            <ac:picMk id="18" creationId="{17686806-42CC-4C78-BE5B-658785D1D139}"/>
          </ac:picMkLst>
        </pc:picChg>
        <pc:picChg chg="add mod">
          <ac:chgData name="Shannon Pileggi" userId="770e4416-c0b2-496c-a138-672cd8f99a53" providerId="ADAL" clId="{772505B8-6EFB-4906-83C2-3A07F5648C8F}" dt="2019-05-20T16:22:27.751" v="231" actId="164"/>
          <ac:picMkLst>
            <pc:docMk/>
            <pc:sldMk cId="656588666" sldId="256"/>
            <ac:picMk id="19" creationId="{4D78D64A-FE59-4D7C-97D1-23438E99ADAC}"/>
          </ac:picMkLst>
        </pc:picChg>
        <pc:picChg chg="add mod">
          <ac:chgData name="Shannon Pileggi" userId="770e4416-c0b2-496c-a138-672cd8f99a53" providerId="ADAL" clId="{772505B8-6EFB-4906-83C2-3A07F5648C8F}" dt="2019-05-20T16:21:26.197" v="229" actId="164"/>
          <ac:picMkLst>
            <pc:docMk/>
            <pc:sldMk cId="656588666" sldId="256"/>
            <ac:picMk id="22" creationId="{4D05A536-773C-481A-80CC-060018C580A1}"/>
          </ac:picMkLst>
        </pc:picChg>
        <pc:picChg chg="add del mod">
          <ac:chgData name="Shannon Pileggi" userId="770e4416-c0b2-496c-a138-672cd8f99a53" providerId="ADAL" clId="{772505B8-6EFB-4906-83C2-3A07F5648C8F}" dt="2019-05-20T16:21:05.705" v="227" actId="164"/>
          <ac:picMkLst>
            <pc:docMk/>
            <pc:sldMk cId="656588666" sldId="256"/>
            <ac:picMk id="24" creationId="{3680D125-8204-46AD-B3CA-6E585A869E59}"/>
          </ac:picMkLst>
        </pc:picChg>
        <pc:picChg chg="add mod">
          <ac:chgData name="Shannon Pileggi" userId="770e4416-c0b2-496c-a138-672cd8f99a53" providerId="ADAL" clId="{772505B8-6EFB-4906-83C2-3A07F5648C8F}" dt="2019-05-20T16:20:52.021" v="225" actId="164"/>
          <ac:picMkLst>
            <pc:docMk/>
            <pc:sldMk cId="656588666" sldId="256"/>
            <ac:picMk id="27" creationId="{0FC35773-6173-46A3-9D1B-A37946321E9D}"/>
          </ac:picMkLst>
        </pc:picChg>
        <pc:picChg chg="add mod">
          <ac:chgData name="Shannon Pileggi" userId="770e4416-c0b2-496c-a138-672cd8f99a53" providerId="ADAL" clId="{772505B8-6EFB-4906-83C2-3A07F5648C8F}" dt="2019-05-20T16:19:57.991" v="221" actId="164"/>
          <ac:picMkLst>
            <pc:docMk/>
            <pc:sldMk cId="656588666" sldId="256"/>
            <ac:picMk id="29" creationId="{02C60BF3-2901-4203-94D0-20B43B4A9038}"/>
          </ac:picMkLst>
        </pc:picChg>
        <pc:picChg chg="add mod">
          <ac:chgData name="Shannon Pileggi" userId="770e4416-c0b2-496c-a138-672cd8f99a53" providerId="ADAL" clId="{772505B8-6EFB-4906-83C2-3A07F5648C8F}" dt="2019-05-20T16:25:11.901" v="266" actId="164"/>
          <ac:picMkLst>
            <pc:docMk/>
            <pc:sldMk cId="656588666" sldId="256"/>
            <ac:picMk id="37" creationId="{CB02B87B-C744-451F-B95C-FE5419AE1B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FF55-39C1-4D5A-938C-532A2F809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4CE53-D5F4-4D3E-8AD9-98B189155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AA9D2-EF4C-4AF9-8DF6-290291AD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B7F7-7AA4-40CB-B34C-81CDEEDF9D3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6D19D-4BFD-4DD4-9E0F-443F4A49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4254A-5D65-4706-807D-0E58F8BE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C163-C987-4732-9D84-03AABDA4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9DE1D-CF0B-4E74-B0DF-B8CD4D33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7980F-91D7-4865-8030-DD5D16922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028ED-C3B6-4538-A269-D1E4CAAB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B7F7-7AA4-40CB-B34C-81CDEEDF9D3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BEC5B-168A-4930-A6F8-421FB4F1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4E55E-CB89-422B-AF60-4E98FE32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C163-C987-4732-9D84-03AABDA4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1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51696-37ED-4479-B2C3-AE192D005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FA5D2-B594-4E1E-AD1F-A74BB19AA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2B7C9-2D1C-4AF0-A6D5-DC69C626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B7F7-7AA4-40CB-B34C-81CDEEDF9D3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71108-09C4-4008-A386-B438CB99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E993-3C9A-4FC7-AFCD-3A585AF7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C163-C987-4732-9D84-03AABDA4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522B0-C1DF-46A4-8C64-9D8636B5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C52E-9FE1-456C-BDEE-CCF77AB00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7A011-5262-40F9-858A-2B2DBA23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B7F7-7AA4-40CB-B34C-81CDEEDF9D3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6AA35-4B45-46D0-8126-03952DD6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DEFF6-D79B-4F87-AB29-FE2E8143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C163-C987-4732-9D84-03AABDA4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5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BE5A-C777-4A37-95AE-96B787D2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8B753-127A-47F3-BB73-0EC985DEE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CBDC-EEEA-491D-8044-03FF1114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B7F7-7AA4-40CB-B34C-81CDEEDF9D3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79026-53A8-4B1D-9AEA-20B54355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8708F-7247-4081-8AC7-E8AC0503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C163-C987-4732-9D84-03AABDA4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8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4884-91EA-4480-9B2F-6D7905BC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3927-FFC8-4137-BBB9-D679996F1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1C93C-CD53-4DEF-A09C-4025F223E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5F2F2-1DB9-443C-92F3-E85893DD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B7F7-7AA4-40CB-B34C-81CDEEDF9D3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003F8-01C5-4E73-A418-E0176435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C2D28-1067-4A04-A96D-CB025DB5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C163-C987-4732-9D84-03AABDA4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5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D43E-BD59-4F30-BBF9-29AD1C5C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83414-75C6-46B0-8225-23B1F6238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24556-E123-48CF-9915-B4B61A1AD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C355C-DE0B-424C-81F8-BC7619BD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8865E-AA14-4ACB-8DDC-E274ED0FA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2851C-F290-4D0E-9D3A-698118D7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B7F7-7AA4-40CB-B34C-81CDEEDF9D3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09BE6-820D-404A-A233-E6C1435B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EA43F-91A4-450B-A641-952A9A45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C163-C987-4732-9D84-03AABDA4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7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E97A-B5DE-411C-8588-244ED77E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33303-6F8B-4574-AFCA-EA2DABE2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B7F7-7AA4-40CB-B34C-81CDEEDF9D3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F96D1-175D-4492-A7A1-44692B38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7CDC3-9488-47F0-97E4-6B74B5BC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C163-C987-4732-9D84-03AABDA4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1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FF348-843A-4A79-92C2-6BA9976F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B7F7-7AA4-40CB-B34C-81CDEEDF9D3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8EA31-980A-4217-B3A2-EBFEBA65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2639F-9443-4BBA-B705-D9FD9AAF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C163-C987-4732-9D84-03AABDA4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1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8741-B82E-4446-B099-53355D193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98E8E-096E-4A91-917C-A9DBB9401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B42A7-D117-472D-A04C-E9AF45FCE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F3B37-3214-4125-B118-8A20DA84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B7F7-7AA4-40CB-B34C-81CDEEDF9D3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8DA39-7CC5-4E05-A818-77B657E2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20822-A863-4326-8AAC-05599633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C163-C987-4732-9D84-03AABDA4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0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505E-9E74-4500-93C8-CD68E9E30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0204C-8785-490B-889C-84DDA04A6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1007E-A761-42D9-8070-D99D8AB87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DE420-AD6F-4419-86FE-4C5988DB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B7F7-7AA4-40CB-B34C-81CDEEDF9D3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9A758-19AB-443A-B58C-0FA738C1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C2AFB-CBC2-4413-BF4C-75571EEB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C163-C987-4732-9D84-03AABDA4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4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9A0BA-6766-4F09-B12B-0B5EA882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0A686-9CB7-42C8-9AF3-DD06781B2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D738-4796-4FA6-8573-0315F10DE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3B7F7-7AA4-40CB-B34C-81CDEEDF9D3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FD4FA-472F-4C74-BA5E-BB0A85B1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8C0D8-F0F1-4546-AB58-CD7FC4984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EC163-C987-4732-9D84-03AABDA4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7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7686806-42CC-4C78-BE5B-658785D1D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17" y="135951"/>
            <a:ext cx="3991532" cy="619211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2AB5D20-BADD-4180-9A12-8AAAB74FD13E}"/>
              </a:ext>
            </a:extLst>
          </p:cNvPr>
          <p:cNvGrpSpPr/>
          <p:nvPr/>
        </p:nvGrpSpPr>
        <p:grpSpPr>
          <a:xfrm>
            <a:off x="683141" y="4866378"/>
            <a:ext cx="7671462" cy="636154"/>
            <a:chOff x="699919" y="4352794"/>
            <a:chExt cx="7671462" cy="6361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0086F1-7D19-4938-8865-2735D60CE3F2}"/>
                </a:ext>
              </a:extLst>
            </p:cNvPr>
            <p:cNvSpPr txBox="1"/>
            <p:nvPr/>
          </p:nvSpPr>
          <p:spPr>
            <a:xfrm>
              <a:off x="4708230" y="4527283"/>
              <a:ext cx="3663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latin typeface="Ink Free" panose="03080402000500000000" pitchFamily="66" charset="0"/>
                </a:rPr>
                <a:t>Chunk option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FC35773-6173-46A3-9D1B-A37946321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919" y="4352794"/>
              <a:ext cx="3991532" cy="619211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5AB937-DB1E-41C1-ACFD-4C4EAA5D1A23}"/>
                </a:ext>
              </a:extLst>
            </p:cNvPr>
            <p:cNvSpPr/>
            <p:nvPr/>
          </p:nvSpPr>
          <p:spPr>
            <a:xfrm>
              <a:off x="2133300" y="4359433"/>
              <a:ext cx="1610797" cy="213180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22B686-A58B-4102-ADC5-BCE691BC75AD}"/>
              </a:ext>
            </a:extLst>
          </p:cNvPr>
          <p:cNvGrpSpPr/>
          <p:nvPr/>
        </p:nvGrpSpPr>
        <p:grpSpPr>
          <a:xfrm>
            <a:off x="683141" y="5841288"/>
            <a:ext cx="7704105" cy="619211"/>
            <a:chOff x="683141" y="5157154"/>
            <a:chExt cx="7704105" cy="61921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55BACC-243C-4611-AFDB-1CF30944AA71}"/>
                </a:ext>
              </a:extLst>
            </p:cNvPr>
            <p:cNvGrpSpPr/>
            <p:nvPr/>
          </p:nvGrpSpPr>
          <p:grpSpPr>
            <a:xfrm>
              <a:off x="683141" y="5157154"/>
              <a:ext cx="7704105" cy="619211"/>
              <a:chOff x="699917" y="5139275"/>
              <a:chExt cx="7704105" cy="61921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02C60BF3-2901-4203-94D0-20B43B4A90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917" y="5139275"/>
                <a:ext cx="3991532" cy="619211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D8D0F3-68FB-42D8-9DF1-E9FB01612FE7}"/>
                  </a:ext>
                </a:extLst>
              </p:cNvPr>
              <p:cNvSpPr txBox="1"/>
              <p:nvPr/>
            </p:nvSpPr>
            <p:spPr>
              <a:xfrm>
                <a:off x="4740871" y="5253202"/>
                <a:ext cx="3663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  <a:latin typeface="Ink Free" panose="03080402000500000000" pitchFamily="66" charset="0"/>
                  </a:rPr>
                  <a:t>R code to execute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1DCF2DB-53F0-4AA1-B903-90EA799A13A5}"/>
                </a:ext>
              </a:extLst>
            </p:cNvPr>
            <p:cNvSpPr/>
            <p:nvPr/>
          </p:nvSpPr>
          <p:spPr>
            <a:xfrm>
              <a:off x="699917" y="5382463"/>
              <a:ext cx="3991532" cy="238903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B12EF30-976A-472A-87F2-BB4E513D9CC5}"/>
              </a:ext>
            </a:extLst>
          </p:cNvPr>
          <p:cNvGrpSpPr/>
          <p:nvPr/>
        </p:nvGrpSpPr>
        <p:grpSpPr>
          <a:xfrm>
            <a:off x="683141" y="3891468"/>
            <a:ext cx="7654682" cy="619211"/>
            <a:chOff x="699920" y="3566313"/>
            <a:chExt cx="7654682" cy="61921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680D125-8204-46AD-B3CA-6E585A869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920" y="3566313"/>
              <a:ext cx="3991532" cy="61921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E47E42-32E4-495B-90A4-D6C084A6213C}"/>
                </a:ext>
              </a:extLst>
            </p:cNvPr>
            <p:cNvSpPr txBox="1"/>
            <p:nvPr/>
          </p:nvSpPr>
          <p:spPr>
            <a:xfrm>
              <a:off x="4691451" y="3691253"/>
              <a:ext cx="3663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latin typeface="Ink Free" panose="03080402000500000000" pitchFamily="66" charset="0"/>
                </a:rPr>
                <a:t>Chunk name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AA2D1DB-C12A-4BC5-BCCA-8053366A6F00}"/>
                </a:ext>
              </a:extLst>
            </p:cNvPr>
            <p:cNvSpPr/>
            <p:nvPr/>
          </p:nvSpPr>
          <p:spPr>
            <a:xfrm>
              <a:off x="1408670" y="3581727"/>
              <a:ext cx="593125" cy="236549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DEA3987-2C48-4E17-9B00-2CC8FD907AD3}"/>
              </a:ext>
            </a:extLst>
          </p:cNvPr>
          <p:cNvGrpSpPr/>
          <p:nvPr/>
        </p:nvGrpSpPr>
        <p:grpSpPr>
          <a:xfrm>
            <a:off x="699920" y="2970359"/>
            <a:ext cx="7983064" cy="619211"/>
            <a:chOff x="699920" y="2788607"/>
            <a:chExt cx="7983064" cy="61921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79CE24-642E-41B1-AEC8-4CDDBD572AC3}"/>
                </a:ext>
              </a:extLst>
            </p:cNvPr>
            <p:cNvSpPr txBox="1"/>
            <p:nvPr/>
          </p:nvSpPr>
          <p:spPr>
            <a:xfrm>
              <a:off x="4691452" y="2885421"/>
              <a:ext cx="3991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latin typeface="Ink Free" panose="03080402000500000000" pitchFamily="66" charset="0"/>
                </a:rPr>
                <a:t>Specifies that code is R code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D05A536-773C-481A-80CC-060018C58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920" y="2788607"/>
              <a:ext cx="3991532" cy="619211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4481D55-F1A8-4522-9A1A-F1764738CD67}"/>
                </a:ext>
              </a:extLst>
            </p:cNvPr>
            <p:cNvSpPr/>
            <p:nvPr/>
          </p:nvSpPr>
          <p:spPr>
            <a:xfrm>
              <a:off x="1186248" y="2817658"/>
              <a:ext cx="135923" cy="234461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DE6196E-3841-42B2-A0BB-F078A64C948B}"/>
              </a:ext>
            </a:extLst>
          </p:cNvPr>
          <p:cNvGrpSpPr/>
          <p:nvPr/>
        </p:nvGrpSpPr>
        <p:grpSpPr>
          <a:xfrm>
            <a:off x="738737" y="1033728"/>
            <a:ext cx="7654686" cy="698459"/>
            <a:chOff x="699917" y="1873632"/>
            <a:chExt cx="7654686" cy="69845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01F7FFC-143F-4664-A14C-28AD6EA71720}"/>
                </a:ext>
              </a:extLst>
            </p:cNvPr>
            <p:cNvGrpSpPr/>
            <p:nvPr/>
          </p:nvGrpSpPr>
          <p:grpSpPr>
            <a:xfrm>
              <a:off x="699920" y="1873633"/>
              <a:ext cx="7654683" cy="619211"/>
              <a:chOff x="699920" y="1873633"/>
              <a:chExt cx="7654683" cy="619211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955765-1858-4DB7-8396-D14B1993D746}"/>
                  </a:ext>
                </a:extLst>
              </p:cNvPr>
              <p:cNvSpPr txBox="1"/>
              <p:nvPr/>
            </p:nvSpPr>
            <p:spPr>
              <a:xfrm>
                <a:off x="4691452" y="1963032"/>
                <a:ext cx="3663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  <a:latin typeface="Ink Free" panose="03080402000500000000" pitchFamily="66" charset="0"/>
                  </a:rPr>
                  <a:t>Opens and closes chunk</a:t>
                </a: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4D78D64A-FE59-4D7C-97D1-23438E99A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920" y="1873633"/>
                <a:ext cx="3991532" cy="619211"/>
              </a:xfrm>
              <a:prstGeom prst="rect">
                <a:avLst/>
              </a:prstGeom>
            </p:spPr>
          </p:pic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EFAA5CD-3AD5-4EC1-BFCA-2147393794BD}"/>
                </a:ext>
              </a:extLst>
            </p:cNvPr>
            <p:cNvSpPr/>
            <p:nvPr/>
          </p:nvSpPr>
          <p:spPr>
            <a:xfrm>
              <a:off x="699918" y="1873632"/>
              <a:ext cx="365760" cy="238903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3AB1FAA-8CCE-47C5-8939-5576AD5AE9B7}"/>
                </a:ext>
              </a:extLst>
            </p:cNvPr>
            <p:cNvSpPr/>
            <p:nvPr/>
          </p:nvSpPr>
          <p:spPr>
            <a:xfrm>
              <a:off x="699917" y="2333188"/>
              <a:ext cx="365760" cy="238903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8B79A2C-A1AB-45F4-88E7-6791D22CA7BB}"/>
              </a:ext>
            </a:extLst>
          </p:cNvPr>
          <p:cNvGrpSpPr/>
          <p:nvPr/>
        </p:nvGrpSpPr>
        <p:grpSpPr>
          <a:xfrm>
            <a:off x="715787" y="1970268"/>
            <a:ext cx="7671459" cy="619211"/>
            <a:chOff x="683141" y="942667"/>
            <a:chExt cx="7671459" cy="61921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B02B87B-C744-451F-B95C-FE5419AE1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141" y="942667"/>
              <a:ext cx="3991532" cy="619211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9AE00C1-E4DE-44D3-914E-279E24F73EF1}"/>
                </a:ext>
              </a:extLst>
            </p:cNvPr>
            <p:cNvSpPr/>
            <p:nvPr/>
          </p:nvSpPr>
          <p:spPr>
            <a:xfrm>
              <a:off x="1003368" y="967011"/>
              <a:ext cx="182880" cy="207332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054699E-D856-4DBE-B2AC-5766845EAD7E}"/>
                </a:ext>
              </a:extLst>
            </p:cNvPr>
            <p:cNvSpPr/>
            <p:nvPr/>
          </p:nvSpPr>
          <p:spPr>
            <a:xfrm>
              <a:off x="3685305" y="953394"/>
              <a:ext cx="182880" cy="207332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3897F4-1143-4C64-A019-D19F5D23A3E4}"/>
                </a:ext>
              </a:extLst>
            </p:cNvPr>
            <p:cNvSpPr txBox="1"/>
            <p:nvPr/>
          </p:nvSpPr>
          <p:spPr>
            <a:xfrm>
              <a:off x="4691449" y="1061522"/>
              <a:ext cx="3663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latin typeface="Ink Free" panose="03080402000500000000" pitchFamily="66" charset="0"/>
                </a:rPr>
                <a:t>Defines chunk options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658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Ink Free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Pileggi</dc:creator>
  <cp:lastModifiedBy>Shannon Pileggi</cp:lastModifiedBy>
  <cp:revision>1</cp:revision>
  <dcterms:created xsi:type="dcterms:W3CDTF">2019-05-20T16:00:11Z</dcterms:created>
  <dcterms:modified xsi:type="dcterms:W3CDTF">2019-05-22T20:36:41Z</dcterms:modified>
</cp:coreProperties>
</file>