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13b83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13b83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13b837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13b837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8dddee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8dddee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ansomware-detection.herokuapp.com/" TargetMode="External"/><Relationship Id="rId4" Type="http://schemas.openxmlformats.org/officeDocument/2006/relationships/hyperlink" Target="https://github.com/shannonserrao/ransomware-dete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nsomware-detection.herokuapp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Ransomware patterns in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graph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 R. Serrao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62300" y="3533125"/>
            <a:ext cx="74691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Seasonal variation of Ransomware families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repo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55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Ransomware 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5" y="425275"/>
            <a:ext cx="4256776" cy="27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0" y="477950"/>
            <a:ext cx="4138050" cy="263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118" y="3170800"/>
            <a:ext cx="3301176" cy="1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800" y="3289100"/>
            <a:ext cx="4256776" cy="1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879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Ransomware on a Blockchain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057075" y="628525"/>
            <a:ext cx="30762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Dynamic activity of Ransomware transactions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Heroku app: </a:t>
            </a:r>
            <a:r>
              <a:rPr lang="en" u="sng">
                <a:solidFill>
                  <a:schemeClr val="hlink"/>
                </a:solidFill>
                <a:hlinkClick r:id="rId3"/>
              </a:rPr>
              <a:t>Seasonal variation of Ransomware families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1950" y="484325"/>
            <a:ext cx="4721002" cy="22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28575" y="588200"/>
            <a:ext cx="15285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Length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Neighbors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475" y="2571750"/>
            <a:ext cx="3328026" cy="24910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05450" y="2786100"/>
            <a:ext cx="3573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Skewness of the ransomware features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5" y="3203100"/>
            <a:ext cx="2474301" cy="16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9276" y="3203100"/>
            <a:ext cx="2616960" cy="1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64025"/>
            <a:ext cx="37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Ransomware clusters using tSNE</a:t>
            </a:r>
            <a:endParaRPr sz="18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570775"/>
            <a:ext cx="4547172" cy="30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856125" y="338300"/>
            <a:ext cx="30957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Important takeaways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Clusters of Ransomware  firms that separate from non ransomware. Few-shot learning using Topological </a:t>
            </a:r>
            <a:r>
              <a:rPr lang="en"/>
              <a:t>d</a:t>
            </a:r>
            <a:r>
              <a:rPr lang="en"/>
              <a:t>ata analysis can enable us to detect patterns quickly.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extraction, data selection, date time formatting, clustering and </a:t>
            </a:r>
            <a:r>
              <a:rPr lang="en"/>
              <a:t>dimensionality</a:t>
            </a:r>
            <a:r>
              <a:rPr lang="en"/>
              <a:t> reduction.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Ransomware features different at a global scale but these difference are magnified when looking at the dynamic patterns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52850" y="3719225"/>
            <a:ext cx="81825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Future goals: 1. (Current) Classify new/existing ransomware families from past features and predictions.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2. Implement the few shot transaction pattern learning, which uses meta-learning paradigm. 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3. Make it dynamic and scalable using live data.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