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5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DD568-3F8B-1D44-BD7C-70720B962E51}" type="datetimeFigureOut">
              <a:rPr lang="en-US" smtClean="0"/>
              <a:t>7/31/15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03B69-F2FB-9E42-BDCB-7D4305427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74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3B69-F2FB-9E42-BDCB-7D4305427E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7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44C6-02BF-DD4F-B247-C61284F4F3A1}" type="datetimeFigureOut">
              <a:rPr lang="en-US" smtClean="0"/>
              <a:t>7/31/15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6227-0ABD-9942-9DC5-E02E70BE8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0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44C6-02BF-DD4F-B247-C61284F4F3A1}" type="datetimeFigureOut">
              <a:rPr lang="en-US" smtClean="0"/>
              <a:t>7/31/15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6227-0ABD-9942-9DC5-E02E70BE8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0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44C6-02BF-DD4F-B247-C61284F4F3A1}" type="datetimeFigureOut">
              <a:rPr lang="en-US" smtClean="0"/>
              <a:t>7/31/15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6227-0ABD-9942-9DC5-E02E70BE8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1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44C6-02BF-DD4F-B247-C61284F4F3A1}" type="datetimeFigureOut">
              <a:rPr lang="en-US" smtClean="0"/>
              <a:t>7/31/15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6227-0ABD-9942-9DC5-E02E70BE8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1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44C6-02BF-DD4F-B247-C61284F4F3A1}" type="datetimeFigureOut">
              <a:rPr lang="en-US" smtClean="0"/>
              <a:t>7/31/15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6227-0ABD-9942-9DC5-E02E70BE8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5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44C6-02BF-DD4F-B247-C61284F4F3A1}" type="datetimeFigureOut">
              <a:rPr lang="en-US" smtClean="0"/>
              <a:t>7/31/15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6227-0ABD-9942-9DC5-E02E70BE8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4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44C6-02BF-DD4F-B247-C61284F4F3A1}" type="datetimeFigureOut">
              <a:rPr lang="en-US" smtClean="0"/>
              <a:t>7/31/15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6227-0ABD-9942-9DC5-E02E70BE8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5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44C6-02BF-DD4F-B247-C61284F4F3A1}" type="datetimeFigureOut">
              <a:rPr lang="en-US" smtClean="0"/>
              <a:t>7/31/15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6227-0ABD-9942-9DC5-E02E70BE8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8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44C6-02BF-DD4F-B247-C61284F4F3A1}" type="datetimeFigureOut">
              <a:rPr lang="en-US" smtClean="0"/>
              <a:t>7/31/15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6227-0ABD-9942-9DC5-E02E70BE8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8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44C6-02BF-DD4F-B247-C61284F4F3A1}" type="datetimeFigureOut">
              <a:rPr lang="en-US" smtClean="0"/>
              <a:t>7/31/15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6227-0ABD-9942-9DC5-E02E70BE8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7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44C6-02BF-DD4F-B247-C61284F4F3A1}" type="datetimeFigureOut">
              <a:rPr lang="en-US" smtClean="0"/>
              <a:t>7/31/15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6227-0ABD-9942-9DC5-E02E70BE8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5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044C6-02BF-DD4F-B247-C61284F4F3A1}" type="datetimeFigureOut">
              <a:rPr lang="en-US" smtClean="0"/>
              <a:t>7/31/15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E6227-0ABD-9942-9DC5-E02E70BE8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8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064" y="282930"/>
            <a:ext cx="8609998" cy="103670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064" y="2434597"/>
            <a:ext cx="5100073" cy="4147104"/>
          </a:xfrm>
          <a:solidFill>
            <a:srgbClr val="EEECE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Picture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4064" y="1533347"/>
            <a:ext cx="8609998" cy="693544"/>
          </a:xfrm>
          <a:prstGeom prst="rect">
            <a:avLst/>
          </a:prstGeom>
          <a:solidFill>
            <a:srgbClr val="EEECE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 smtClean="0"/>
              <a:t>Nav</a:t>
            </a:r>
            <a:r>
              <a:rPr lang="en-US" sz="3200" dirty="0" smtClean="0"/>
              <a:t> Bar (Home/About/Gallery/Contact)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60805" y="494865"/>
            <a:ext cx="7867757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Header/Homepage  (Name)</a:t>
            </a:r>
            <a:endParaRPr lang="en-US" sz="28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5641034" y="2434597"/>
            <a:ext cx="3166888" cy="4147104"/>
          </a:xfrm>
          <a:prstGeom prst="rect">
            <a:avLst/>
          </a:prstGeom>
          <a:solidFill>
            <a:srgbClr val="EEECE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Welcome Paragraph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9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064" y="282930"/>
            <a:ext cx="8609998" cy="103670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064" y="2434597"/>
            <a:ext cx="3087775" cy="2283113"/>
          </a:xfrm>
          <a:solidFill>
            <a:srgbClr val="EEECE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About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4064" y="1533347"/>
            <a:ext cx="8609998" cy="693544"/>
          </a:xfrm>
          <a:prstGeom prst="rect">
            <a:avLst/>
          </a:prstGeom>
          <a:solidFill>
            <a:srgbClr val="EEECE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 smtClean="0"/>
              <a:t>Nav</a:t>
            </a:r>
            <a:r>
              <a:rPr lang="en-US" sz="3200" dirty="0" smtClean="0"/>
              <a:t> Bar (Home/About/Gallery/Contact)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60805" y="494865"/>
            <a:ext cx="7867757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About </a:t>
            </a:r>
            <a:endParaRPr lang="en-US" sz="28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579251" y="2434597"/>
            <a:ext cx="5274811" cy="4147104"/>
          </a:xfrm>
          <a:prstGeom prst="rect">
            <a:avLst/>
          </a:prstGeom>
          <a:solidFill>
            <a:srgbClr val="EEECE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About 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e Paragraph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21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064" y="282930"/>
            <a:ext cx="8609998" cy="103670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065" y="2434598"/>
            <a:ext cx="1883694" cy="1689276"/>
          </a:xfrm>
          <a:solidFill>
            <a:srgbClr val="EEECE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Pic	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4064" y="1533347"/>
            <a:ext cx="8609998" cy="693544"/>
          </a:xfrm>
          <a:prstGeom prst="rect">
            <a:avLst/>
          </a:prstGeom>
          <a:solidFill>
            <a:srgbClr val="EEECE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 smtClean="0"/>
              <a:t>Nav</a:t>
            </a:r>
            <a:r>
              <a:rPr lang="en-US" sz="3200" dirty="0" smtClean="0"/>
              <a:t> Bar (Home/About/Gallery/Contact)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60805" y="494865"/>
            <a:ext cx="7867757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Gallery</a:t>
            </a:r>
            <a:endParaRPr lang="en-US" sz="2800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2428607" y="2434598"/>
            <a:ext cx="1883694" cy="1689276"/>
          </a:xfrm>
          <a:prstGeom prst="rect">
            <a:avLst/>
          </a:prstGeom>
          <a:solidFill>
            <a:srgbClr val="EEECE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Pic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717958" y="2434598"/>
            <a:ext cx="1883694" cy="1689276"/>
          </a:xfrm>
          <a:prstGeom prst="rect">
            <a:avLst/>
          </a:prstGeom>
          <a:solidFill>
            <a:srgbClr val="EEECE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Pic</a:t>
            </a:r>
            <a:endParaRPr lang="en-US" dirty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6970368" y="2434598"/>
            <a:ext cx="1883694" cy="1689276"/>
          </a:xfrm>
          <a:prstGeom prst="rect">
            <a:avLst/>
          </a:prstGeom>
          <a:solidFill>
            <a:srgbClr val="EEECE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Pic</a:t>
            </a:r>
            <a:endParaRPr lang="en-US" dirty="0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244065" y="4325759"/>
            <a:ext cx="1883694" cy="1689276"/>
          </a:xfrm>
          <a:prstGeom prst="rect">
            <a:avLst/>
          </a:prstGeom>
          <a:solidFill>
            <a:srgbClr val="EEECE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Pic</a:t>
            </a:r>
            <a:endParaRPr lang="en-US" dirty="0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2428607" y="4325759"/>
            <a:ext cx="1883694" cy="1689276"/>
          </a:xfrm>
          <a:prstGeom prst="rect">
            <a:avLst/>
          </a:prstGeom>
          <a:solidFill>
            <a:srgbClr val="EEECE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Pic</a:t>
            </a:r>
            <a:endParaRPr lang="en-US" dirty="0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4717958" y="4317145"/>
            <a:ext cx="1883694" cy="1689276"/>
          </a:xfrm>
          <a:prstGeom prst="rect">
            <a:avLst/>
          </a:prstGeom>
          <a:solidFill>
            <a:srgbClr val="EEECE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Pic</a:t>
            </a:r>
            <a:endParaRPr lang="en-US" dirty="0"/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6970368" y="4350136"/>
            <a:ext cx="1883694" cy="1689276"/>
          </a:xfrm>
          <a:prstGeom prst="rect">
            <a:avLst/>
          </a:prstGeom>
          <a:solidFill>
            <a:srgbClr val="EEECE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064" y="282930"/>
            <a:ext cx="8609998" cy="103670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4064" y="1533347"/>
            <a:ext cx="8609998" cy="693544"/>
          </a:xfrm>
          <a:prstGeom prst="rect">
            <a:avLst/>
          </a:prstGeom>
          <a:solidFill>
            <a:srgbClr val="EEECE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 smtClean="0"/>
              <a:t>Nav</a:t>
            </a:r>
            <a:r>
              <a:rPr lang="en-US" sz="3200" dirty="0" smtClean="0"/>
              <a:t> Bar (Home/About/Gallery/Contact)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60805" y="494865"/>
            <a:ext cx="7867757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Contact</a:t>
            </a:r>
            <a:endParaRPr lang="en-US" sz="28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579251" y="2427861"/>
            <a:ext cx="5274811" cy="4147104"/>
          </a:xfrm>
          <a:prstGeom prst="rect">
            <a:avLst/>
          </a:prstGeom>
          <a:solidFill>
            <a:srgbClr val="EEECE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Contact Box 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560805" y="2427860"/>
            <a:ext cx="2771034" cy="4147105"/>
          </a:xfrm>
          <a:prstGeom prst="rect">
            <a:avLst/>
          </a:prstGeom>
          <a:solidFill>
            <a:srgbClr val="EEECE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Picture Maybe </a:t>
            </a:r>
          </a:p>
        </p:txBody>
      </p:sp>
    </p:spTree>
    <p:extLst>
      <p:ext uri="{BB962C8B-B14F-4D97-AF65-F5344CB8AC3E}">
        <p14:creationId xmlns:p14="http://schemas.microsoft.com/office/powerpoint/2010/main" val="3448090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3170</TotalTime>
  <Words>73</Words>
  <Application>Microsoft Macintosh PowerPoint</Application>
  <PresentationFormat>On-screen Show (4:3)</PresentationFormat>
  <Paragraphs>40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Georgetown University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Walsh</dc:creator>
  <cp:lastModifiedBy>Shannon Walsh</cp:lastModifiedBy>
  <cp:revision>3</cp:revision>
  <dcterms:created xsi:type="dcterms:W3CDTF">2015-07-31T14:21:04Z</dcterms:created>
  <dcterms:modified xsi:type="dcterms:W3CDTF">2015-08-02T19:11:42Z</dcterms:modified>
</cp:coreProperties>
</file>