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271B-D64B-4C28-AD34-43783F152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368D4-9129-4A5D-A375-DE22F6C19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544ED-F980-421B-80BA-C4B6A212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5F60-050B-4AB1-87D3-8D2DE4E38287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B2D84-A352-42A6-A442-F99B9522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BC232-E9D8-48DE-88EF-F9AE1618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53B2-F176-4E54-A595-C1AF71598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30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F037-C916-4471-80BB-CFC666AF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C0F61-4D0E-4C9B-B032-CEB9235FC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0BBD1-9BBD-4810-B3A1-FED316E0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5F60-050B-4AB1-87D3-8D2DE4E38287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30AE5-DB36-4147-9E48-53D9BB3E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A83DF-3B6F-47F9-8568-E2424F94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53B2-F176-4E54-A595-C1AF71598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0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7EDFC-A4BD-4C41-A69F-B44A87D59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23243-EA54-49EC-A0FF-82B97D66C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37954-751C-4C86-A0B7-DDF568BA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5F60-050B-4AB1-87D3-8D2DE4E38287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BD99C-044A-479C-BE64-04782B9E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FEFD0-27BF-488F-A970-B23438FB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53B2-F176-4E54-A595-C1AF71598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19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5927C-A7B6-4D54-A7A5-BAC6F5B2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3B596-B27E-4607-8F76-EF6180FDF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CB343-BEEE-4AD3-9F25-93AEEFEA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5F60-050B-4AB1-87D3-8D2DE4E38287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7788E-AD21-437B-9736-83298861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EE101-C28F-4A19-8AD2-E126AB91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53B2-F176-4E54-A595-C1AF71598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94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D0DD-3272-4294-A24F-781648937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9C814-11A8-4169-9324-1FE1E264B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3A07F-BA18-4E17-9FAD-0F540F91A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5F60-050B-4AB1-87D3-8D2DE4E38287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58D86-8850-48C0-9C34-4820FA1B1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14407-0602-41FE-80BE-8FF836BA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53B2-F176-4E54-A595-C1AF71598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42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5DD8-7BEC-4D5D-B9E7-E973C3C3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DAFA3-E8A8-4A6D-B4D9-E83C205AF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1D668-4379-48A9-AB68-3E9D29583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6260-B45A-45E9-AD5E-D0A30D43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5F60-050B-4AB1-87D3-8D2DE4E38287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F21F4-443B-491C-8547-539DCEEC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C53DD-4120-4330-9779-A99065F1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53B2-F176-4E54-A595-C1AF71598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35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20CE-5F64-46E4-A831-84B4B928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31E9C-CC12-40DD-9CCC-72CBB1483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0A026-2794-4013-A03F-9EF51B03A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F194-542A-436A-95D2-652554DE3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E34DF-642B-478A-818E-8B0CFE710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DE166-7DDB-41BE-B780-4F4B4C81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5F60-050B-4AB1-87D3-8D2DE4E38287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00A7B-CA77-444B-A603-38E96B3A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4A9CB-DE1E-4682-84F0-01DBFB58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53B2-F176-4E54-A595-C1AF71598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32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6AA3-1CCF-4699-973A-CEDDA2FE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AA1AF-0F3A-45BC-A7CD-D1AA1705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5F60-050B-4AB1-87D3-8D2DE4E38287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36852-A378-4B0F-9167-720EFE0A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B4772-38F7-4855-8BD3-281EE0F3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53B2-F176-4E54-A595-C1AF71598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4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D8743-90D4-4B4A-9EC0-835A122B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5F60-050B-4AB1-87D3-8D2DE4E38287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5052C-F94E-488F-B6ED-BD9920CD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1B54F-E934-44D9-B95F-88FAE383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53B2-F176-4E54-A595-C1AF71598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63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ACBE-4BAC-4140-9DA1-66F7B1DF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4B25-9630-4AB6-A34F-DBD604AA1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EF82-5770-4F55-91A1-80252D50B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0E19A-2BA9-4098-8F35-680E8732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5F60-050B-4AB1-87D3-8D2DE4E38287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64818-E286-487B-9B5B-FFB313F8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DBE75-03B1-47B4-ADB8-06BE81B4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53B2-F176-4E54-A595-C1AF71598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75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CF4B-C42F-4AF1-B290-D0CD1D9DF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5E0C2-F1EF-4FD6-9A0F-75EBA7AB0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959A3-84A3-4B2C-AAD3-CCA0DFAD6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7C2B5-392F-402C-BFF5-BFBD139F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5F60-050B-4AB1-87D3-8D2DE4E38287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084FF-3518-48D4-A6A8-6DDE9EE6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726D3-06E4-4C0C-8A21-AC28EDB1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53B2-F176-4E54-A595-C1AF71598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43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D0CF5-D1C9-4AAB-87F5-F29ECE1C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08400-0234-4282-B53F-08D6BCF63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47740-EBE8-4FFC-A8A3-31A6A6826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5F60-050B-4AB1-87D3-8D2DE4E38287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51D02-C89F-4E92-ADFA-47B07C1B2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101F1-BC62-4257-8DB9-A086ABC1A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C53B2-F176-4E54-A595-C1AF71598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64CB9CE-E76A-4F3E-8ED3-5A3B55388614}"/>
              </a:ext>
            </a:extLst>
          </p:cNvPr>
          <p:cNvSpPr/>
          <p:nvPr/>
        </p:nvSpPr>
        <p:spPr>
          <a:xfrm>
            <a:off x="4620126" y="529389"/>
            <a:ext cx="2903621" cy="1909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Employee: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Attributes: name, age</a:t>
            </a:r>
          </a:p>
          <a:p>
            <a:pPr algn="ctr"/>
            <a:r>
              <a:rPr lang="en-GB" dirty="0"/>
              <a:t>Methods: introduce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3693B0-0C73-45D1-B228-B7FDA74FF75E}"/>
              </a:ext>
            </a:extLst>
          </p:cNvPr>
          <p:cNvSpPr/>
          <p:nvPr/>
        </p:nvSpPr>
        <p:spPr>
          <a:xfrm>
            <a:off x="2252482" y="3954379"/>
            <a:ext cx="2903621" cy="19090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FullTImeStaff</a:t>
            </a:r>
            <a:r>
              <a:rPr lang="en-GB" dirty="0"/>
              <a:t>:</a:t>
            </a:r>
          </a:p>
          <a:p>
            <a:pPr algn="ctr"/>
            <a:r>
              <a:rPr lang="en-GB" dirty="0"/>
              <a:t>Attributes: name, age</a:t>
            </a:r>
          </a:p>
          <a:p>
            <a:pPr algn="ctr"/>
            <a:r>
              <a:rPr lang="en-GB" dirty="0"/>
              <a:t>Methods: </a:t>
            </a:r>
            <a:r>
              <a:rPr lang="en-GB" dirty="0">
                <a:solidFill>
                  <a:schemeClr val="tx1"/>
                </a:solidFill>
              </a:rPr>
              <a:t>introduce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5D12A2-5B28-4CA8-990A-326B2B12A28E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704293" y="2438400"/>
            <a:ext cx="2367644" cy="151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FEE007-FF47-4638-9F13-865EE4CE5E77}"/>
              </a:ext>
            </a:extLst>
          </p:cNvPr>
          <p:cNvSpPr/>
          <p:nvPr/>
        </p:nvSpPr>
        <p:spPr>
          <a:xfrm>
            <a:off x="6970293" y="3954378"/>
            <a:ext cx="2903621" cy="190901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Intern:</a:t>
            </a:r>
          </a:p>
          <a:p>
            <a:pPr algn="ctr"/>
            <a:r>
              <a:rPr lang="en-GB" dirty="0"/>
              <a:t>Attributes: name, age, </a:t>
            </a:r>
            <a:r>
              <a:rPr lang="en-GB" dirty="0">
                <a:solidFill>
                  <a:schemeClr val="tx1"/>
                </a:solidFill>
              </a:rPr>
              <a:t>project</a:t>
            </a:r>
          </a:p>
          <a:p>
            <a:pPr algn="ctr"/>
            <a:r>
              <a:rPr lang="en-GB" dirty="0"/>
              <a:t>Methods: </a:t>
            </a:r>
            <a:r>
              <a:rPr lang="en-GB" dirty="0">
                <a:solidFill>
                  <a:schemeClr val="tx1"/>
                </a:solidFill>
              </a:rPr>
              <a:t>introduce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E448FF-41A0-4021-90A5-F450E345C4DC}"/>
              </a:ext>
            </a:extLst>
          </p:cNvPr>
          <p:cNvCxnSpPr>
            <a:endCxn id="6" idx="0"/>
          </p:cNvCxnSpPr>
          <p:nvPr/>
        </p:nvCxnSpPr>
        <p:spPr>
          <a:xfrm>
            <a:off x="6071937" y="2438400"/>
            <a:ext cx="2350167" cy="1515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90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64CB9CE-E76A-4F3E-8ED3-5A3B55388614}"/>
              </a:ext>
            </a:extLst>
          </p:cNvPr>
          <p:cNvSpPr/>
          <p:nvPr/>
        </p:nvSpPr>
        <p:spPr>
          <a:xfrm>
            <a:off x="4620126" y="529389"/>
            <a:ext cx="2903621" cy="1909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Employee: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Attributes: name, age</a:t>
            </a:r>
          </a:p>
          <a:p>
            <a:pPr algn="ctr"/>
            <a:r>
              <a:rPr lang="en-GB" dirty="0"/>
              <a:t>Methods: introduce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3693B0-0C73-45D1-B228-B7FDA74FF75E}"/>
              </a:ext>
            </a:extLst>
          </p:cNvPr>
          <p:cNvSpPr/>
          <p:nvPr/>
        </p:nvSpPr>
        <p:spPr>
          <a:xfrm>
            <a:off x="4620125" y="3954379"/>
            <a:ext cx="2903621" cy="19090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FullTImeStaff</a:t>
            </a:r>
            <a:r>
              <a:rPr lang="en-GB" dirty="0"/>
              <a:t>:</a:t>
            </a:r>
          </a:p>
          <a:p>
            <a:pPr algn="ctr"/>
            <a:r>
              <a:rPr lang="en-GB" dirty="0"/>
              <a:t>Attributes: name, age, </a:t>
            </a:r>
            <a:r>
              <a:rPr lang="en-GB" dirty="0" err="1">
                <a:solidFill>
                  <a:schemeClr val="tx1"/>
                </a:solidFill>
              </a:rPr>
              <a:t>working_years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/>
              <a:t>Methods: </a:t>
            </a:r>
            <a:r>
              <a:rPr lang="en-GB" dirty="0">
                <a:solidFill>
                  <a:schemeClr val="tx1"/>
                </a:solidFill>
              </a:rPr>
              <a:t>introduce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5D12A2-5B28-4CA8-990A-326B2B12A28E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71936" y="2438400"/>
            <a:ext cx="1" cy="151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41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64CB9CE-E76A-4F3E-8ED3-5A3B55388614}"/>
              </a:ext>
            </a:extLst>
          </p:cNvPr>
          <p:cNvSpPr/>
          <p:nvPr/>
        </p:nvSpPr>
        <p:spPr>
          <a:xfrm>
            <a:off x="4620126" y="529389"/>
            <a:ext cx="2903621" cy="1909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Employee: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Attributes: name, age</a:t>
            </a:r>
          </a:p>
          <a:p>
            <a:pPr algn="ctr"/>
            <a:r>
              <a:rPr lang="en-GB" dirty="0"/>
              <a:t>Methods: introduce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3693B0-0C73-45D1-B228-B7FDA74FF75E}"/>
              </a:ext>
            </a:extLst>
          </p:cNvPr>
          <p:cNvSpPr/>
          <p:nvPr/>
        </p:nvSpPr>
        <p:spPr>
          <a:xfrm>
            <a:off x="1884950" y="3954378"/>
            <a:ext cx="2903621" cy="19090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FullTImeStaff</a:t>
            </a:r>
            <a:r>
              <a:rPr lang="en-GB" dirty="0"/>
              <a:t>:</a:t>
            </a:r>
          </a:p>
          <a:p>
            <a:pPr algn="ctr"/>
            <a:r>
              <a:rPr lang="en-GB" dirty="0"/>
              <a:t>Attributes: name, age, </a:t>
            </a:r>
            <a:r>
              <a:rPr lang="en-GB" dirty="0" err="1">
                <a:solidFill>
                  <a:schemeClr val="tx1"/>
                </a:solidFill>
              </a:rPr>
              <a:t>working_years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/>
              <a:t>Methods: </a:t>
            </a:r>
            <a:r>
              <a:rPr lang="en-GB" dirty="0">
                <a:solidFill>
                  <a:schemeClr val="tx1"/>
                </a:solidFill>
              </a:rPr>
              <a:t>introduce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5D12A2-5B28-4CA8-990A-326B2B12A28E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336761" y="2438400"/>
            <a:ext cx="2735176" cy="1515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FCBCAE-1DA1-4FA7-A678-47E64FCFA470}"/>
              </a:ext>
            </a:extLst>
          </p:cNvPr>
          <p:cNvSpPr/>
          <p:nvPr/>
        </p:nvSpPr>
        <p:spPr>
          <a:xfrm>
            <a:off x="6970293" y="3954378"/>
            <a:ext cx="2903621" cy="19090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Intern:</a:t>
            </a:r>
          </a:p>
          <a:p>
            <a:pPr algn="ctr"/>
            <a:r>
              <a:rPr lang="en-GB" dirty="0"/>
              <a:t>Attributes: name, age, </a:t>
            </a:r>
            <a:r>
              <a:rPr lang="en-GB" dirty="0">
                <a:solidFill>
                  <a:schemeClr val="tx1"/>
                </a:solidFill>
              </a:rPr>
              <a:t>project</a:t>
            </a:r>
          </a:p>
          <a:p>
            <a:pPr algn="ctr"/>
            <a:r>
              <a:rPr lang="en-GB" dirty="0"/>
              <a:t>Methods: </a:t>
            </a:r>
            <a:r>
              <a:rPr lang="en-GB" dirty="0">
                <a:solidFill>
                  <a:schemeClr val="tx1"/>
                </a:solidFill>
              </a:rPr>
              <a:t>introduce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5834B8-2171-45B9-BAB0-777EC94D2446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071937" y="2438400"/>
            <a:ext cx="2350167" cy="1515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05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64CB9CE-E76A-4F3E-8ED3-5A3B55388614}"/>
              </a:ext>
            </a:extLst>
          </p:cNvPr>
          <p:cNvSpPr/>
          <p:nvPr/>
        </p:nvSpPr>
        <p:spPr>
          <a:xfrm>
            <a:off x="4299284" y="272716"/>
            <a:ext cx="2903621" cy="1251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Employee: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Attributes: name, age</a:t>
            </a:r>
          </a:p>
          <a:p>
            <a:pPr algn="ctr"/>
            <a:r>
              <a:rPr lang="en-GB" dirty="0"/>
              <a:t>Methods: introduce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3693B0-0C73-45D1-B228-B7FDA74FF75E}"/>
              </a:ext>
            </a:extLst>
          </p:cNvPr>
          <p:cNvSpPr/>
          <p:nvPr/>
        </p:nvSpPr>
        <p:spPr>
          <a:xfrm>
            <a:off x="1884950" y="1884953"/>
            <a:ext cx="2903621" cy="125128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FullTImeStaff</a:t>
            </a:r>
            <a:r>
              <a:rPr lang="en-GB" dirty="0"/>
              <a:t>:</a:t>
            </a:r>
          </a:p>
          <a:p>
            <a:pPr algn="ctr"/>
            <a:r>
              <a:rPr lang="en-GB" dirty="0"/>
              <a:t>Attributes: name, age, </a:t>
            </a:r>
            <a:r>
              <a:rPr lang="en-GB" dirty="0" err="1">
                <a:solidFill>
                  <a:schemeClr val="tx1"/>
                </a:solidFill>
              </a:rPr>
              <a:t>working_years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/>
              <a:t>Methods: </a:t>
            </a:r>
            <a:r>
              <a:rPr lang="en-GB" dirty="0">
                <a:solidFill>
                  <a:schemeClr val="tx1"/>
                </a:solidFill>
              </a:rPr>
              <a:t>introduce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5D12A2-5B28-4CA8-990A-326B2B12A28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336761" y="1524001"/>
            <a:ext cx="2414334" cy="36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FCBCAE-1DA1-4FA7-A678-47E64FCFA470}"/>
              </a:ext>
            </a:extLst>
          </p:cNvPr>
          <p:cNvSpPr/>
          <p:nvPr/>
        </p:nvSpPr>
        <p:spPr>
          <a:xfrm>
            <a:off x="7202905" y="1884953"/>
            <a:ext cx="2903621" cy="12512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Intern:</a:t>
            </a:r>
          </a:p>
          <a:p>
            <a:pPr algn="ctr"/>
            <a:r>
              <a:rPr lang="en-GB" dirty="0"/>
              <a:t>Attributes: name, age, </a:t>
            </a:r>
            <a:r>
              <a:rPr lang="en-GB" dirty="0">
                <a:solidFill>
                  <a:schemeClr val="tx1"/>
                </a:solidFill>
              </a:rPr>
              <a:t>project</a:t>
            </a:r>
          </a:p>
          <a:p>
            <a:pPr algn="ctr"/>
            <a:r>
              <a:rPr lang="en-GB" dirty="0"/>
              <a:t>Methods: </a:t>
            </a:r>
            <a:r>
              <a:rPr lang="en-GB" dirty="0">
                <a:solidFill>
                  <a:schemeClr val="tx1"/>
                </a:solidFill>
              </a:rPr>
              <a:t>introduce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5834B8-2171-45B9-BAB0-777EC94D244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751095" y="1524001"/>
            <a:ext cx="2903621" cy="36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1A747BB-A5F3-401B-9689-B99F0D8E13D4}"/>
              </a:ext>
            </a:extLst>
          </p:cNvPr>
          <p:cNvSpPr/>
          <p:nvPr/>
        </p:nvSpPr>
        <p:spPr>
          <a:xfrm>
            <a:off x="1572128" y="4082714"/>
            <a:ext cx="3529263" cy="125128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Engineers:</a:t>
            </a:r>
          </a:p>
          <a:p>
            <a:pPr algn="ctr"/>
            <a:r>
              <a:rPr lang="en-GB" sz="1600" dirty="0"/>
              <a:t>Attributes: name, age,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working_years</a:t>
            </a:r>
            <a:r>
              <a:rPr lang="en-GB" sz="1600" dirty="0">
                <a:solidFill>
                  <a:schemeClr val="bg1"/>
                </a:solidFill>
              </a:rPr>
              <a:t>, </a:t>
            </a:r>
            <a:r>
              <a:rPr lang="en-GB" sz="1600" dirty="0">
                <a:solidFill>
                  <a:schemeClr val="tx1"/>
                </a:solidFill>
              </a:rPr>
              <a:t>expertise</a:t>
            </a:r>
          </a:p>
          <a:p>
            <a:pPr algn="ctr"/>
            <a:r>
              <a:rPr lang="en-GB" sz="1600" dirty="0"/>
              <a:t>Methods: </a:t>
            </a:r>
            <a:r>
              <a:rPr lang="en-GB" sz="1600" dirty="0">
                <a:solidFill>
                  <a:schemeClr val="bg1"/>
                </a:solidFill>
              </a:rPr>
              <a:t>introduce, </a:t>
            </a:r>
            <a:r>
              <a:rPr lang="en-GB" sz="1600" dirty="0" err="1">
                <a:solidFill>
                  <a:schemeClr val="tx1"/>
                </a:solidFill>
              </a:rPr>
              <a:t>display_expertise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FCE75A-4CEE-48AA-A7FB-6BDF766C21AB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3336760" y="3136238"/>
            <a:ext cx="1" cy="94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75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64CB9CE-E76A-4F3E-8ED3-5A3B55388614}"/>
              </a:ext>
            </a:extLst>
          </p:cNvPr>
          <p:cNvSpPr/>
          <p:nvPr/>
        </p:nvSpPr>
        <p:spPr>
          <a:xfrm>
            <a:off x="4299284" y="272716"/>
            <a:ext cx="2903621" cy="1251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Employee: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Attributes: name, age</a:t>
            </a:r>
          </a:p>
          <a:p>
            <a:pPr algn="ctr"/>
            <a:r>
              <a:rPr lang="en-GB" dirty="0"/>
              <a:t>Methods: introduce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3693B0-0C73-45D1-B228-B7FDA74FF75E}"/>
              </a:ext>
            </a:extLst>
          </p:cNvPr>
          <p:cNvSpPr/>
          <p:nvPr/>
        </p:nvSpPr>
        <p:spPr>
          <a:xfrm>
            <a:off x="1884950" y="1884953"/>
            <a:ext cx="2903621" cy="125128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FullTImeStaff</a:t>
            </a:r>
            <a:r>
              <a:rPr lang="en-GB" dirty="0"/>
              <a:t>:</a:t>
            </a:r>
          </a:p>
          <a:p>
            <a:pPr algn="ctr"/>
            <a:r>
              <a:rPr lang="en-GB" dirty="0"/>
              <a:t>Attributes: name, age, </a:t>
            </a:r>
            <a:r>
              <a:rPr lang="en-GB" dirty="0" err="1">
                <a:solidFill>
                  <a:schemeClr val="tx1"/>
                </a:solidFill>
              </a:rPr>
              <a:t>working_years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/>
              <a:t>Methods: </a:t>
            </a:r>
            <a:r>
              <a:rPr lang="en-GB" dirty="0">
                <a:solidFill>
                  <a:schemeClr val="tx1"/>
                </a:solidFill>
              </a:rPr>
              <a:t>introduce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5D12A2-5B28-4CA8-990A-326B2B12A28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336761" y="1524001"/>
            <a:ext cx="2414334" cy="36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FCBCAE-1DA1-4FA7-A678-47E64FCFA470}"/>
              </a:ext>
            </a:extLst>
          </p:cNvPr>
          <p:cNvSpPr/>
          <p:nvPr/>
        </p:nvSpPr>
        <p:spPr>
          <a:xfrm>
            <a:off x="7202905" y="1884953"/>
            <a:ext cx="2903621" cy="12512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Intern:</a:t>
            </a:r>
          </a:p>
          <a:p>
            <a:pPr algn="ctr"/>
            <a:r>
              <a:rPr lang="en-GB" dirty="0"/>
              <a:t>Attributes: name, age, </a:t>
            </a:r>
            <a:r>
              <a:rPr lang="en-GB" dirty="0">
                <a:solidFill>
                  <a:schemeClr val="tx1"/>
                </a:solidFill>
              </a:rPr>
              <a:t>project</a:t>
            </a:r>
          </a:p>
          <a:p>
            <a:pPr algn="ctr"/>
            <a:r>
              <a:rPr lang="en-GB" dirty="0"/>
              <a:t>Methods: </a:t>
            </a:r>
            <a:r>
              <a:rPr lang="en-GB" dirty="0">
                <a:solidFill>
                  <a:schemeClr val="tx1"/>
                </a:solidFill>
              </a:rPr>
              <a:t>introduce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5834B8-2171-45B9-BAB0-777EC94D244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751095" y="1524001"/>
            <a:ext cx="2903621" cy="36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1A747BB-A5F3-401B-9689-B99F0D8E13D4}"/>
              </a:ext>
            </a:extLst>
          </p:cNvPr>
          <p:cNvSpPr/>
          <p:nvPr/>
        </p:nvSpPr>
        <p:spPr>
          <a:xfrm>
            <a:off x="96253" y="3621500"/>
            <a:ext cx="3529263" cy="125128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Engineers:</a:t>
            </a:r>
          </a:p>
          <a:p>
            <a:pPr algn="ctr"/>
            <a:r>
              <a:rPr lang="en-GB" sz="1600" dirty="0"/>
              <a:t>Attributes: name, age,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working_years</a:t>
            </a:r>
            <a:r>
              <a:rPr lang="en-GB" sz="1600" dirty="0">
                <a:solidFill>
                  <a:schemeClr val="bg1"/>
                </a:solidFill>
              </a:rPr>
              <a:t>, </a:t>
            </a:r>
            <a:r>
              <a:rPr lang="en-GB" sz="1600" dirty="0">
                <a:solidFill>
                  <a:schemeClr val="tx1"/>
                </a:solidFill>
              </a:rPr>
              <a:t>expertise</a:t>
            </a:r>
          </a:p>
          <a:p>
            <a:pPr algn="ctr"/>
            <a:r>
              <a:rPr lang="en-GB" sz="1600" dirty="0"/>
              <a:t>Methods: </a:t>
            </a:r>
            <a:r>
              <a:rPr lang="en-GB" sz="1600" dirty="0">
                <a:solidFill>
                  <a:schemeClr val="bg1"/>
                </a:solidFill>
              </a:rPr>
              <a:t>introduce, </a:t>
            </a:r>
            <a:r>
              <a:rPr lang="en-GB" sz="1600" dirty="0" err="1">
                <a:solidFill>
                  <a:schemeClr val="tx1"/>
                </a:solidFill>
              </a:rPr>
              <a:t>display_expertise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FCE75A-4CEE-48AA-A7FB-6BDF766C21AB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1860885" y="3136238"/>
            <a:ext cx="1475876" cy="48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EB82B06-80DF-44F0-8036-5FE3C716581A}"/>
              </a:ext>
            </a:extLst>
          </p:cNvPr>
          <p:cNvSpPr/>
          <p:nvPr/>
        </p:nvSpPr>
        <p:spPr>
          <a:xfrm>
            <a:off x="4082716" y="3589413"/>
            <a:ext cx="3529263" cy="103071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HR:</a:t>
            </a:r>
          </a:p>
          <a:p>
            <a:pPr algn="ctr"/>
            <a:r>
              <a:rPr lang="en-GB" sz="1600" dirty="0"/>
              <a:t>Attributes: name, age,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working_years</a:t>
            </a:r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600" dirty="0"/>
              <a:t>Methods: </a:t>
            </a:r>
            <a:r>
              <a:rPr lang="en-GB" sz="1600" dirty="0">
                <a:solidFill>
                  <a:schemeClr val="bg1"/>
                </a:solidFill>
              </a:rPr>
              <a:t>introduce, </a:t>
            </a:r>
            <a:r>
              <a:rPr lang="en-GB" sz="1600" dirty="0" err="1">
                <a:solidFill>
                  <a:schemeClr val="tx1"/>
                </a:solidFill>
              </a:rPr>
              <a:t>display_HR_expertise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43F593-3092-4B28-AD5B-46301627AF5E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>
            <a:off x="3336761" y="3136238"/>
            <a:ext cx="2510587" cy="45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460B71-59CE-4639-8E9A-3D1562AD5C73}"/>
              </a:ext>
            </a:extLst>
          </p:cNvPr>
          <p:cNvSpPr/>
          <p:nvPr/>
        </p:nvSpPr>
        <p:spPr>
          <a:xfrm>
            <a:off x="2751223" y="5554552"/>
            <a:ext cx="4074695" cy="125128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MasterEmployees</a:t>
            </a:r>
            <a:r>
              <a:rPr lang="en-GB" dirty="0"/>
              <a:t>:</a:t>
            </a:r>
          </a:p>
          <a:p>
            <a:pPr algn="ctr"/>
            <a:r>
              <a:rPr lang="en-GB" dirty="0"/>
              <a:t>Attributes: name, age, </a:t>
            </a:r>
            <a:r>
              <a:rPr lang="en-GB" dirty="0" err="1">
                <a:solidFill>
                  <a:schemeClr val="bg1"/>
                </a:solidFill>
              </a:rPr>
              <a:t>working_years</a:t>
            </a:r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/>
              <a:t>Methods: </a:t>
            </a:r>
            <a:r>
              <a:rPr lang="en-GB" dirty="0" err="1">
                <a:solidFill>
                  <a:schemeClr val="tx1"/>
                </a:solidFill>
              </a:rPr>
              <a:t>display_expertise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display_HR_expertise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069B7D-4AB9-4607-B336-74F48BBB2E98}"/>
              </a:ext>
            </a:extLst>
          </p:cNvPr>
          <p:cNvCxnSpPr>
            <a:stCxn id="21" idx="2"/>
            <a:endCxn id="42" idx="0"/>
          </p:cNvCxnSpPr>
          <p:nvPr/>
        </p:nvCxnSpPr>
        <p:spPr>
          <a:xfrm>
            <a:off x="1860885" y="4872785"/>
            <a:ext cx="2927686" cy="68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7F21F8A-6B80-4FCE-A047-CA0D5C83E6DF}"/>
              </a:ext>
            </a:extLst>
          </p:cNvPr>
          <p:cNvCxnSpPr>
            <a:stCxn id="26" idx="2"/>
            <a:endCxn id="42" idx="0"/>
          </p:cNvCxnSpPr>
          <p:nvPr/>
        </p:nvCxnSpPr>
        <p:spPr>
          <a:xfrm flipH="1">
            <a:off x="4788571" y="4620126"/>
            <a:ext cx="1058777" cy="93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8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246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Chan</dc:creator>
  <cp:lastModifiedBy>Shannon Chan</cp:lastModifiedBy>
  <cp:revision>7</cp:revision>
  <dcterms:created xsi:type="dcterms:W3CDTF">2020-07-02T02:55:56Z</dcterms:created>
  <dcterms:modified xsi:type="dcterms:W3CDTF">2020-07-08T07:24:01Z</dcterms:modified>
</cp:coreProperties>
</file>