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68" r:id="rId14"/>
  </p:sldIdLst>
  <p:sldSz cx="9144000" cy="5143500" type="screen16x9"/>
  <p:notesSz cx="6858000" cy="9144000"/>
  <p:embeddedFontLst>
    <p:embeddedFont>
      <p:font typeface="Bree Serif" panose="020B0604020202020204" charset="0"/>
      <p:regular r:id="rId16"/>
    </p:embeddedFont>
    <p:embeddedFont>
      <p:font typeface="DM Sans"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71B589-E010-4D97-A41E-373F35C252DA}">
  <a:tblStyle styleId="{1071B589-E010-4D97-A41E-373F35C252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206" autoAdjust="0"/>
  </p:normalViewPr>
  <p:slideViewPr>
    <p:cSldViewPr snapToGrid="0">
      <p:cViewPr>
        <p:scale>
          <a:sx n="92" d="100"/>
          <a:sy n="92" d="100"/>
        </p:scale>
        <p:origin x="688" y="44"/>
      </p:cViewPr>
      <p:guideLst/>
    </p:cSldViewPr>
  </p:slideViewPr>
  <p:outlineViewPr>
    <p:cViewPr>
      <p:scale>
        <a:sx n="33" d="100"/>
        <a:sy n="33" d="100"/>
      </p:scale>
      <p:origin x="0" y="-891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7119c686a5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7119c686a5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7119c686a5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7119c686a5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2498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7119c686a5_0_1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7119c686a5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0705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7119c686a5_2_307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7119c686a5_2_307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712aa9dc77_0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712aa9dc77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70e1c44234_0_5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70e1c44234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70e1c44234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70e1c44234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70e1c44234_0_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70e1c44234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7119c686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7119c686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7119c686a5_0_6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7119c686a5_0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7119c686a5_0_7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7119c686a5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7119c686a5_0_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7119c686a5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8866" y="-505836"/>
            <a:ext cx="9102449" cy="5775949"/>
            <a:chOff x="-990786" y="238125"/>
            <a:chExt cx="8033936" cy="5097925"/>
          </a:xfrm>
        </p:grpSpPr>
        <p:sp>
          <p:nvSpPr>
            <p:cNvPr id="10" name="Google Shape;10;p2"/>
            <p:cNvSpPr/>
            <p:nvPr/>
          </p:nvSpPr>
          <p:spPr>
            <a:xfrm>
              <a:off x="669950" y="393075"/>
              <a:ext cx="6373200" cy="4942975"/>
            </a:xfrm>
            <a:custGeom>
              <a:avLst/>
              <a:gdLst/>
              <a:ahLst/>
              <a:cxnLst/>
              <a:rect l="l" t="t" r="r" b="b"/>
              <a:pathLst>
                <a:path w="254928" h="197719" extrusionOk="0">
                  <a:moveTo>
                    <a:pt x="254928" y="1"/>
                  </a:moveTo>
                  <a:cubicBezTo>
                    <a:pt x="254928" y="866"/>
                    <a:pt x="5098" y="6613"/>
                    <a:pt x="5098" y="6613"/>
                  </a:cubicBezTo>
                  <a:cubicBezTo>
                    <a:pt x="0" y="30277"/>
                    <a:pt x="31573" y="43252"/>
                    <a:pt x="48873" y="48442"/>
                  </a:cubicBezTo>
                  <a:cubicBezTo>
                    <a:pt x="66174" y="53632"/>
                    <a:pt x="59075" y="87305"/>
                    <a:pt x="72995" y="101633"/>
                  </a:cubicBezTo>
                  <a:cubicBezTo>
                    <a:pt x="86916" y="115961"/>
                    <a:pt x="132939" y="114695"/>
                    <a:pt x="158390" y="134335"/>
                  </a:cubicBezTo>
                  <a:cubicBezTo>
                    <a:pt x="183842" y="153973"/>
                    <a:pt x="191821" y="197718"/>
                    <a:pt x="191821" y="197718"/>
                  </a:cubicBezTo>
                  <a:lnTo>
                    <a:pt x="254928" y="197718"/>
                  </a:lnTo>
                  <a:lnTo>
                    <a:pt x="2549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22175" y="238125"/>
              <a:ext cx="5080825" cy="3502250"/>
            </a:xfrm>
            <a:custGeom>
              <a:avLst/>
              <a:gdLst/>
              <a:ahLst/>
              <a:cxnLst/>
              <a:rect l="l" t="t" r="r" b="b"/>
              <a:pathLst>
                <a:path w="203233" h="140090" extrusionOk="0">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990786" y="4373664"/>
              <a:ext cx="818500" cy="711700"/>
            </a:xfrm>
            <a:custGeom>
              <a:avLst/>
              <a:gdLst/>
              <a:ahLst/>
              <a:cxnLst/>
              <a:rect l="l" t="t" r="r" b="b"/>
              <a:pathLst>
                <a:path w="32740" h="28468" extrusionOk="0">
                  <a:moveTo>
                    <a:pt x="18339" y="1"/>
                  </a:moveTo>
                  <a:cubicBezTo>
                    <a:pt x="17904" y="1"/>
                    <a:pt x="17462" y="16"/>
                    <a:pt x="17013" y="46"/>
                  </a:cubicBezTo>
                  <a:cubicBezTo>
                    <a:pt x="1" y="1200"/>
                    <a:pt x="17590" y="12156"/>
                    <a:pt x="21338" y="18500"/>
                  </a:cubicBezTo>
                  <a:cubicBezTo>
                    <a:pt x="23705" y="22506"/>
                    <a:pt x="27453" y="28467"/>
                    <a:pt x="29950" y="28467"/>
                  </a:cubicBezTo>
                  <a:cubicBezTo>
                    <a:pt x="31407" y="28467"/>
                    <a:pt x="32438" y="26438"/>
                    <a:pt x="32522" y="20807"/>
                  </a:cubicBezTo>
                  <a:cubicBezTo>
                    <a:pt x="32739" y="6248"/>
                    <a:pt x="27098" y="1"/>
                    <a:pt x="18339" y="1"/>
                  </a:cubicBezTo>
                  <a:close/>
                </a:path>
              </a:pathLst>
            </a:custGeom>
            <a:solidFill>
              <a:srgbClr val="BDE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917611" y="4387489"/>
              <a:ext cx="727425" cy="697825"/>
            </a:xfrm>
            <a:custGeom>
              <a:avLst/>
              <a:gdLst/>
              <a:ahLst/>
              <a:cxnLst/>
              <a:rect l="l" t="t" r="r" b="b"/>
              <a:pathLst>
                <a:path w="29097" h="27913" extrusionOk="0">
                  <a:moveTo>
                    <a:pt x="10441" y="1"/>
                  </a:moveTo>
                  <a:cubicBezTo>
                    <a:pt x="0" y="2498"/>
                    <a:pt x="14984" y="12150"/>
                    <a:pt x="18411" y="17947"/>
                  </a:cubicBezTo>
                  <a:cubicBezTo>
                    <a:pt x="20778" y="21954"/>
                    <a:pt x="24524" y="27913"/>
                    <a:pt x="27022" y="27913"/>
                  </a:cubicBezTo>
                  <a:cubicBezTo>
                    <a:pt x="27912" y="27913"/>
                    <a:pt x="28643" y="27156"/>
                    <a:pt x="29097" y="25286"/>
                  </a:cubicBezTo>
                  <a:cubicBezTo>
                    <a:pt x="26737" y="23781"/>
                    <a:pt x="23831" y="19126"/>
                    <a:pt x="21871" y="15810"/>
                  </a:cubicBezTo>
                  <a:cubicBezTo>
                    <a:pt x="19099" y="11119"/>
                    <a:pt x="8765" y="3908"/>
                    <a:pt x="10441" y="1"/>
                  </a:cubicBezTo>
                  <a:close/>
                </a:path>
              </a:pathLst>
            </a:custGeom>
            <a:solidFill>
              <a:srgbClr val="BDE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4720077" y="601491"/>
            <a:ext cx="4212185" cy="1683826"/>
            <a:chOff x="4181175" y="1529475"/>
            <a:chExt cx="2813375" cy="1124650"/>
          </a:xfrm>
        </p:grpSpPr>
        <p:sp>
          <p:nvSpPr>
            <p:cNvPr id="15" name="Google Shape;15;p2"/>
            <p:cNvSpPr/>
            <p:nvPr/>
          </p:nvSpPr>
          <p:spPr>
            <a:xfrm>
              <a:off x="4181175" y="1529475"/>
              <a:ext cx="696625" cy="141900"/>
            </a:xfrm>
            <a:custGeom>
              <a:avLst/>
              <a:gdLst/>
              <a:ahLst/>
              <a:cxnLst/>
              <a:rect l="l" t="t" r="r" b="b"/>
              <a:pathLst>
                <a:path w="27865" h="5676" extrusionOk="0">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97950" y="2512225"/>
              <a:ext cx="696600" cy="141900"/>
            </a:xfrm>
            <a:custGeom>
              <a:avLst/>
              <a:gdLst/>
              <a:ahLst/>
              <a:cxnLst/>
              <a:rect l="l" t="t" r="r" b="b"/>
              <a:pathLst>
                <a:path w="27864" h="5676" extrusionOk="0">
                  <a:moveTo>
                    <a:pt x="9704" y="0"/>
                  </a:moveTo>
                  <a:cubicBezTo>
                    <a:pt x="8287" y="0"/>
                    <a:pt x="6903" y="717"/>
                    <a:pt x="6275" y="2076"/>
                  </a:cubicBezTo>
                  <a:cubicBezTo>
                    <a:pt x="5226" y="4340"/>
                    <a:pt x="4534" y="4683"/>
                    <a:pt x="3738" y="4683"/>
                  </a:cubicBezTo>
                  <a:cubicBezTo>
                    <a:pt x="3392" y="4683"/>
                    <a:pt x="3026" y="4618"/>
                    <a:pt x="2602" y="4618"/>
                  </a:cubicBezTo>
                  <a:cubicBezTo>
                    <a:pt x="2381" y="4618"/>
                    <a:pt x="2144" y="4636"/>
                    <a:pt x="1886" y="4690"/>
                  </a:cubicBezTo>
                  <a:cubicBezTo>
                    <a:pt x="1" y="5087"/>
                    <a:pt x="507" y="5660"/>
                    <a:pt x="507" y="5660"/>
                  </a:cubicBezTo>
                  <a:lnTo>
                    <a:pt x="18494" y="5660"/>
                  </a:lnTo>
                  <a:cubicBezTo>
                    <a:pt x="18494" y="5660"/>
                    <a:pt x="19701" y="5675"/>
                    <a:pt x="21230" y="5675"/>
                  </a:cubicBezTo>
                  <a:cubicBezTo>
                    <a:pt x="24012" y="5675"/>
                    <a:pt x="27864" y="5626"/>
                    <a:pt x="27470" y="5346"/>
                  </a:cubicBezTo>
                  <a:cubicBezTo>
                    <a:pt x="26861" y="4912"/>
                    <a:pt x="25037" y="4571"/>
                    <a:pt x="24129" y="4571"/>
                  </a:cubicBezTo>
                  <a:cubicBezTo>
                    <a:pt x="23223" y="4571"/>
                    <a:pt x="23465" y="3350"/>
                    <a:pt x="22522" y="2932"/>
                  </a:cubicBezTo>
                  <a:cubicBezTo>
                    <a:pt x="22430" y="2891"/>
                    <a:pt x="22345" y="2873"/>
                    <a:pt x="22264" y="2873"/>
                  </a:cubicBezTo>
                  <a:cubicBezTo>
                    <a:pt x="21661" y="2873"/>
                    <a:pt x="21326" y="3873"/>
                    <a:pt x="20805" y="3873"/>
                  </a:cubicBezTo>
                  <a:cubicBezTo>
                    <a:pt x="20678" y="3873"/>
                    <a:pt x="20540" y="3813"/>
                    <a:pt x="20384" y="3665"/>
                  </a:cubicBezTo>
                  <a:cubicBezTo>
                    <a:pt x="19530" y="2853"/>
                    <a:pt x="19870" y="70"/>
                    <a:pt x="17509" y="70"/>
                  </a:cubicBezTo>
                  <a:cubicBezTo>
                    <a:pt x="17433" y="70"/>
                    <a:pt x="17355" y="73"/>
                    <a:pt x="17274" y="79"/>
                  </a:cubicBezTo>
                  <a:cubicBezTo>
                    <a:pt x="14655" y="269"/>
                    <a:pt x="15295" y="2617"/>
                    <a:pt x="14136" y="3053"/>
                  </a:cubicBezTo>
                  <a:cubicBezTo>
                    <a:pt x="14059" y="3081"/>
                    <a:pt x="13985" y="3095"/>
                    <a:pt x="13911" y="3095"/>
                  </a:cubicBezTo>
                  <a:cubicBezTo>
                    <a:pt x="12873" y="3095"/>
                    <a:pt x="12107" y="404"/>
                    <a:pt x="10538" y="84"/>
                  </a:cubicBezTo>
                  <a:cubicBezTo>
                    <a:pt x="10263" y="28"/>
                    <a:pt x="9982" y="0"/>
                    <a:pt x="9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txBox="1">
            <a:spLocks noGrp="1"/>
          </p:cNvSpPr>
          <p:nvPr>
            <p:ph type="ctrTitle"/>
          </p:nvPr>
        </p:nvSpPr>
        <p:spPr>
          <a:xfrm>
            <a:off x="2788200" y="1890719"/>
            <a:ext cx="3567600" cy="1262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3600"/>
              <a:buNone/>
              <a:defRPr sz="3600"/>
            </a:lvl1pPr>
            <a:lvl2pPr lvl="1" algn="ctr">
              <a:lnSpc>
                <a:spcPct val="80000"/>
              </a:lnSpc>
              <a:spcBef>
                <a:spcPts val="0"/>
              </a:spcBef>
              <a:spcAft>
                <a:spcPts val="0"/>
              </a:spcAft>
              <a:buSzPts val="5200"/>
              <a:buNone/>
              <a:defRPr sz="5200"/>
            </a:lvl2pPr>
            <a:lvl3pPr lvl="2" algn="ctr">
              <a:lnSpc>
                <a:spcPct val="80000"/>
              </a:lnSpc>
              <a:spcBef>
                <a:spcPts val="0"/>
              </a:spcBef>
              <a:spcAft>
                <a:spcPts val="0"/>
              </a:spcAft>
              <a:buSzPts val="5200"/>
              <a:buNone/>
              <a:defRPr sz="5200"/>
            </a:lvl3pPr>
            <a:lvl4pPr lvl="3" algn="ctr">
              <a:lnSpc>
                <a:spcPct val="80000"/>
              </a:lnSpc>
              <a:spcBef>
                <a:spcPts val="0"/>
              </a:spcBef>
              <a:spcAft>
                <a:spcPts val="0"/>
              </a:spcAft>
              <a:buSzPts val="5200"/>
              <a:buNone/>
              <a:defRPr sz="5200"/>
            </a:lvl4pPr>
            <a:lvl5pPr lvl="4" algn="ctr">
              <a:lnSpc>
                <a:spcPct val="80000"/>
              </a:lnSpc>
              <a:spcBef>
                <a:spcPts val="0"/>
              </a:spcBef>
              <a:spcAft>
                <a:spcPts val="0"/>
              </a:spcAft>
              <a:buSzPts val="5200"/>
              <a:buNone/>
              <a:defRPr sz="5200"/>
            </a:lvl5pPr>
            <a:lvl6pPr lvl="5" algn="ctr">
              <a:lnSpc>
                <a:spcPct val="80000"/>
              </a:lnSpc>
              <a:spcBef>
                <a:spcPts val="0"/>
              </a:spcBef>
              <a:spcAft>
                <a:spcPts val="0"/>
              </a:spcAft>
              <a:buSzPts val="5200"/>
              <a:buNone/>
              <a:defRPr sz="5200"/>
            </a:lvl6pPr>
            <a:lvl7pPr lvl="6" algn="ctr">
              <a:lnSpc>
                <a:spcPct val="80000"/>
              </a:lnSpc>
              <a:spcBef>
                <a:spcPts val="0"/>
              </a:spcBef>
              <a:spcAft>
                <a:spcPts val="0"/>
              </a:spcAft>
              <a:buSzPts val="5200"/>
              <a:buNone/>
              <a:defRPr sz="5200"/>
            </a:lvl7pPr>
            <a:lvl8pPr lvl="7" algn="ctr">
              <a:lnSpc>
                <a:spcPct val="80000"/>
              </a:lnSpc>
              <a:spcBef>
                <a:spcPts val="0"/>
              </a:spcBef>
              <a:spcAft>
                <a:spcPts val="0"/>
              </a:spcAft>
              <a:buSzPts val="5200"/>
              <a:buNone/>
              <a:defRPr sz="5200"/>
            </a:lvl8pPr>
            <a:lvl9pPr lvl="8" algn="ctr">
              <a:lnSpc>
                <a:spcPct val="80000"/>
              </a:lnSpc>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3208500" y="3144375"/>
            <a:ext cx="2727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hree Columns">
  <p:cSld name="TITLE_AND_BODY_1_1">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763000" y="471375"/>
            <a:ext cx="3475800" cy="137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 name="Google Shape;81;p14"/>
          <p:cNvSpPr txBox="1">
            <a:spLocks noGrp="1"/>
          </p:cNvSpPr>
          <p:nvPr>
            <p:ph type="title" idx="2"/>
          </p:nvPr>
        </p:nvSpPr>
        <p:spPr>
          <a:xfrm>
            <a:off x="877725" y="2998625"/>
            <a:ext cx="2030700" cy="4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2" name="Google Shape;82;p14"/>
          <p:cNvSpPr txBox="1">
            <a:spLocks noGrp="1"/>
          </p:cNvSpPr>
          <p:nvPr>
            <p:ph type="subTitle" idx="1"/>
          </p:nvPr>
        </p:nvSpPr>
        <p:spPr>
          <a:xfrm>
            <a:off x="877725" y="3371226"/>
            <a:ext cx="2030700" cy="88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4"/>
          <p:cNvSpPr txBox="1">
            <a:spLocks noGrp="1"/>
          </p:cNvSpPr>
          <p:nvPr>
            <p:ph type="title" idx="3"/>
          </p:nvPr>
        </p:nvSpPr>
        <p:spPr>
          <a:xfrm>
            <a:off x="3556650" y="2998625"/>
            <a:ext cx="2030700" cy="4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4" name="Google Shape;84;p14"/>
          <p:cNvSpPr/>
          <p:nvPr/>
        </p:nvSpPr>
        <p:spPr>
          <a:xfrm>
            <a:off x="7445652" y="-35829"/>
            <a:ext cx="1919614" cy="5215142"/>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a:off x="-1002251" y="3681750"/>
            <a:ext cx="3665280" cy="1725164"/>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txBox="1">
            <a:spLocks noGrp="1"/>
          </p:cNvSpPr>
          <p:nvPr>
            <p:ph type="subTitle" idx="4"/>
          </p:nvPr>
        </p:nvSpPr>
        <p:spPr>
          <a:xfrm>
            <a:off x="3556650" y="3371226"/>
            <a:ext cx="2030700" cy="88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4"/>
          <p:cNvSpPr txBox="1">
            <a:spLocks noGrp="1"/>
          </p:cNvSpPr>
          <p:nvPr>
            <p:ph type="title" idx="5"/>
          </p:nvPr>
        </p:nvSpPr>
        <p:spPr>
          <a:xfrm>
            <a:off x="6235575" y="2998625"/>
            <a:ext cx="2030700" cy="4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8" name="Google Shape;88;p14"/>
          <p:cNvSpPr txBox="1">
            <a:spLocks noGrp="1"/>
          </p:cNvSpPr>
          <p:nvPr>
            <p:ph type="subTitle" idx="6"/>
          </p:nvPr>
        </p:nvSpPr>
        <p:spPr>
          <a:xfrm>
            <a:off x="6235575" y="3371226"/>
            <a:ext cx="2030700" cy="88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Four Columns ">
  <p:cSld name="TITLE_AND_BODY_1_1_1">
    <p:spTree>
      <p:nvGrpSpPr>
        <p:cNvPr id="1" name="Shape 89"/>
        <p:cNvGrpSpPr/>
        <p:nvPr/>
      </p:nvGrpSpPr>
      <p:grpSpPr>
        <a:xfrm>
          <a:off x="0" y="0"/>
          <a:ext cx="0" cy="0"/>
          <a:chOff x="0" y="0"/>
          <a:chExt cx="0" cy="0"/>
        </a:xfrm>
      </p:grpSpPr>
      <p:sp>
        <p:nvSpPr>
          <p:cNvPr id="90" name="Google Shape;90;p15"/>
          <p:cNvSpPr/>
          <p:nvPr/>
        </p:nvSpPr>
        <p:spPr>
          <a:xfrm rot="-5400000">
            <a:off x="2907000" y="-314675"/>
            <a:ext cx="6188400" cy="62856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txBox="1">
            <a:spLocks noGrp="1"/>
          </p:cNvSpPr>
          <p:nvPr>
            <p:ph type="title"/>
          </p:nvPr>
        </p:nvSpPr>
        <p:spPr>
          <a:xfrm>
            <a:off x="763000" y="471375"/>
            <a:ext cx="2841000" cy="137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2" name="Google Shape;92;p15"/>
          <p:cNvSpPr txBox="1">
            <a:spLocks noGrp="1"/>
          </p:cNvSpPr>
          <p:nvPr>
            <p:ph type="title" idx="2"/>
          </p:nvPr>
        </p:nvSpPr>
        <p:spPr>
          <a:xfrm>
            <a:off x="3795025" y="2999900"/>
            <a:ext cx="2030700" cy="4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3" name="Google Shape;93;p15"/>
          <p:cNvSpPr txBox="1">
            <a:spLocks noGrp="1"/>
          </p:cNvSpPr>
          <p:nvPr>
            <p:ph type="subTitle" idx="1"/>
          </p:nvPr>
        </p:nvSpPr>
        <p:spPr>
          <a:xfrm>
            <a:off x="3795025" y="3373691"/>
            <a:ext cx="2030700" cy="64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5"/>
          <p:cNvSpPr txBox="1">
            <a:spLocks noGrp="1"/>
          </p:cNvSpPr>
          <p:nvPr>
            <p:ph type="title" idx="3"/>
          </p:nvPr>
        </p:nvSpPr>
        <p:spPr>
          <a:xfrm>
            <a:off x="6169150" y="2999900"/>
            <a:ext cx="2030700" cy="4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5" name="Google Shape;95;p15"/>
          <p:cNvSpPr txBox="1">
            <a:spLocks noGrp="1"/>
          </p:cNvSpPr>
          <p:nvPr>
            <p:ph type="subTitle" idx="4"/>
          </p:nvPr>
        </p:nvSpPr>
        <p:spPr>
          <a:xfrm>
            <a:off x="6169150" y="3373691"/>
            <a:ext cx="2030700" cy="64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15"/>
          <p:cNvSpPr txBox="1">
            <a:spLocks noGrp="1"/>
          </p:cNvSpPr>
          <p:nvPr>
            <p:ph type="title" idx="5"/>
          </p:nvPr>
        </p:nvSpPr>
        <p:spPr>
          <a:xfrm>
            <a:off x="3795025" y="1384875"/>
            <a:ext cx="2030700" cy="4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7" name="Google Shape;97;p15"/>
          <p:cNvSpPr txBox="1">
            <a:spLocks noGrp="1"/>
          </p:cNvSpPr>
          <p:nvPr>
            <p:ph type="subTitle" idx="6"/>
          </p:nvPr>
        </p:nvSpPr>
        <p:spPr>
          <a:xfrm>
            <a:off x="3795025" y="1757475"/>
            <a:ext cx="2030700" cy="64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 name="Google Shape;98;p15"/>
          <p:cNvSpPr txBox="1">
            <a:spLocks noGrp="1"/>
          </p:cNvSpPr>
          <p:nvPr>
            <p:ph type="title" idx="7"/>
          </p:nvPr>
        </p:nvSpPr>
        <p:spPr>
          <a:xfrm>
            <a:off x="6169150" y="1384875"/>
            <a:ext cx="2030700" cy="4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9" name="Google Shape;99;p15"/>
          <p:cNvSpPr txBox="1">
            <a:spLocks noGrp="1"/>
          </p:cNvSpPr>
          <p:nvPr>
            <p:ph type="subTitle" idx="8"/>
          </p:nvPr>
        </p:nvSpPr>
        <p:spPr>
          <a:xfrm>
            <a:off x="6169150" y="1757475"/>
            <a:ext cx="2030700" cy="64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Two Columns">
  <p:cSld name="TITLE_AND_BODY_1_1_2">
    <p:spTree>
      <p:nvGrpSpPr>
        <p:cNvPr id="1" name="Shape 100"/>
        <p:cNvGrpSpPr/>
        <p:nvPr/>
      </p:nvGrpSpPr>
      <p:grpSpPr>
        <a:xfrm>
          <a:off x="0" y="0"/>
          <a:ext cx="0" cy="0"/>
          <a:chOff x="0" y="0"/>
          <a:chExt cx="0" cy="0"/>
        </a:xfrm>
      </p:grpSpPr>
      <p:sp>
        <p:nvSpPr>
          <p:cNvPr id="101" name="Google Shape;101;p16"/>
          <p:cNvSpPr txBox="1">
            <a:spLocks noGrp="1"/>
          </p:cNvSpPr>
          <p:nvPr>
            <p:ph type="title"/>
          </p:nvPr>
        </p:nvSpPr>
        <p:spPr>
          <a:xfrm>
            <a:off x="763000" y="471375"/>
            <a:ext cx="3475800" cy="137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16"/>
          <p:cNvSpPr txBox="1">
            <a:spLocks noGrp="1"/>
          </p:cNvSpPr>
          <p:nvPr>
            <p:ph type="title" idx="2"/>
          </p:nvPr>
        </p:nvSpPr>
        <p:spPr>
          <a:xfrm>
            <a:off x="1843552" y="3117807"/>
            <a:ext cx="2155800" cy="4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3" name="Google Shape;103;p16"/>
          <p:cNvSpPr txBox="1">
            <a:spLocks noGrp="1"/>
          </p:cNvSpPr>
          <p:nvPr>
            <p:ph type="subTitle" idx="1"/>
          </p:nvPr>
        </p:nvSpPr>
        <p:spPr>
          <a:xfrm>
            <a:off x="1843552" y="3523626"/>
            <a:ext cx="2155800" cy="88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16"/>
          <p:cNvSpPr txBox="1">
            <a:spLocks noGrp="1"/>
          </p:cNvSpPr>
          <p:nvPr>
            <p:ph type="title" idx="3"/>
          </p:nvPr>
        </p:nvSpPr>
        <p:spPr>
          <a:xfrm>
            <a:off x="5144648" y="3117807"/>
            <a:ext cx="2155800" cy="4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5" name="Google Shape;105;p16"/>
          <p:cNvSpPr txBox="1">
            <a:spLocks noGrp="1"/>
          </p:cNvSpPr>
          <p:nvPr>
            <p:ph type="subTitle" idx="4"/>
          </p:nvPr>
        </p:nvSpPr>
        <p:spPr>
          <a:xfrm>
            <a:off x="5144648" y="3523626"/>
            <a:ext cx="2155800" cy="88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6"/>
          <p:cNvSpPr/>
          <p:nvPr/>
        </p:nvSpPr>
        <p:spPr>
          <a:xfrm rot="-10054070">
            <a:off x="4601493" y="-425992"/>
            <a:ext cx="5480850" cy="2579711"/>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TITLE_AND_BODY_1_1_4">
    <p:spTree>
      <p:nvGrpSpPr>
        <p:cNvPr id="1" name="Shape 150"/>
        <p:cNvGrpSpPr/>
        <p:nvPr/>
      </p:nvGrpSpPr>
      <p:grpSpPr>
        <a:xfrm>
          <a:off x="0" y="0"/>
          <a:ext cx="0" cy="0"/>
          <a:chOff x="0" y="0"/>
          <a:chExt cx="0" cy="0"/>
        </a:xfrm>
      </p:grpSpPr>
      <p:sp>
        <p:nvSpPr>
          <p:cNvPr id="151" name="Google Shape;151;p22"/>
          <p:cNvSpPr/>
          <p:nvPr/>
        </p:nvSpPr>
        <p:spPr>
          <a:xfrm>
            <a:off x="7445652" y="-35829"/>
            <a:ext cx="1919614" cy="5215142"/>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1002251" y="3681750"/>
            <a:ext cx="3665280" cy="1725164"/>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SECTION_TITLE_AND_DESCRIPTION_1_1">
    <p:spTree>
      <p:nvGrpSpPr>
        <p:cNvPr id="1" name="Shape 153"/>
        <p:cNvGrpSpPr/>
        <p:nvPr/>
      </p:nvGrpSpPr>
      <p:grpSpPr>
        <a:xfrm>
          <a:off x="0" y="0"/>
          <a:ext cx="0" cy="0"/>
          <a:chOff x="0" y="0"/>
          <a:chExt cx="0" cy="0"/>
        </a:xfrm>
      </p:grpSpPr>
      <p:grpSp>
        <p:nvGrpSpPr>
          <p:cNvPr id="154" name="Google Shape;154;p23"/>
          <p:cNvGrpSpPr/>
          <p:nvPr/>
        </p:nvGrpSpPr>
        <p:grpSpPr>
          <a:xfrm>
            <a:off x="3546227" y="1518361"/>
            <a:ext cx="7119009" cy="3646572"/>
            <a:chOff x="3546227" y="1518361"/>
            <a:chExt cx="7119009" cy="3646572"/>
          </a:xfrm>
        </p:grpSpPr>
        <p:sp>
          <p:nvSpPr>
            <p:cNvPr id="155" name="Google Shape;155;p23"/>
            <p:cNvSpPr/>
            <p:nvPr/>
          </p:nvSpPr>
          <p:spPr>
            <a:xfrm>
              <a:off x="3546227" y="1518361"/>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3546227" y="1842086"/>
              <a:ext cx="7119009" cy="3322847"/>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TITLE_ONLY_1">
    <p:bg>
      <p:bgPr>
        <a:solidFill>
          <a:schemeClr val="accent5"/>
        </a:solidFill>
        <a:effectLst/>
      </p:bgPr>
    </p:bg>
    <p:spTree>
      <p:nvGrpSpPr>
        <p:cNvPr id="1" name="Shape 157"/>
        <p:cNvGrpSpPr/>
        <p:nvPr/>
      </p:nvGrpSpPr>
      <p:grpSpPr>
        <a:xfrm>
          <a:off x="0" y="0"/>
          <a:ext cx="0" cy="0"/>
          <a:chOff x="0" y="0"/>
          <a:chExt cx="0" cy="0"/>
        </a:xfrm>
      </p:grpSpPr>
      <p:sp>
        <p:nvSpPr>
          <p:cNvPr id="158" name="Google Shape;158;p24"/>
          <p:cNvSpPr/>
          <p:nvPr/>
        </p:nvSpPr>
        <p:spPr>
          <a:xfrm rot="10800000">
            <a:off x="6072172" y="-7"/>
            <a:ext cx="3382052" cy="1069688"/>
          </a:xfrm>
          <a:custGeom>
            <a:avLst/>
            <a:gdLst/>
            <a:ahLst/>
            <a:cxnLst/>
            <a:rect l="l" t="t" r="r" b="b"/>
            <a:pathLst>
              <a:path w="96796" h="30615" extrusionOk="0">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p:nvPr/>
        </p:nvSpPr>
        <p:spPr>
          <a:xfrm>
            <a:off x="-1261209" y="2769702"/>
            <a:ext cx="5888018" cy="2771356"/>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016098" y="-1963471"/>
            <a:ext cx="8531995" cy="8711546"/>
            <a:chOff x="2016098" y="-1963471"/>
            <a:chExt cx="8531995" cy="8711546"/>
          </a:xfrm>
        </p:grpSpPr>
        <p:sp>
          <p:nvSpPr>
            <p:cNvPr id="21" name="Google Shape;21;p3"/>
            <p:cNvSpPr/>
            <p:nvPr/>
          </p:nvSpPr>
          <p:spPr>
            <a:xfrm rot="7743169" flipH="1">
              <a:off x="2909995" y="-365122"/>
              <a:ext cx="6744202" cy="5514847"/>
            </a:xfrm>
            <a:custGeom>
              <a:avLst/>
              <a:gdLst/>
              <a:ahLst/>
              <a:cxnLst/>
              <a:rect l="l" t="t" r="r" b="b"/>
              <a:pathLst>
                <a:path w="203233" h="140090" extrusionOk="0">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378550" y="-63575"/>
              <a:ext cx="1920000" cy="5301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3"/>
          <p:cNvSpPr txBox="1">
            <a:spLocks noGrp="1"/>
          </p:cNvSpPr>
          <p:nvPr>
            <p:ph type="title"/>
          </p:nvPr>
        </p:nvSpPr>
        <p:spPr>
          <a:xfrm>
            <a:off x="5959375" y="2243075"/>
            <a:ext cx="2430600" cy="841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3600"/>
              <a:buNone/>
              <a:defRPr sz="3600"/>
            </a:lvl1pPr>
            <a:lvl2pPr lvl="1" algn="ctr">
              <a:lnSpc>
                <a:spcPct val="90000"/>
              </a:lnSpc>
              <a:spcBef>
                <a:spcPts val="0"/>
              </a:spcBef>
              <a:spcAft>
                <a:spcPts val="0"/>
              </a:spcAft>
              <a:buSzPts val="3600"/>
              <a:buNone/>
              <a:defRPr sz="3600"/>
            </a:lvl2pPr>
            <a:lvl3pPr lvl="2" algn="ctr">
              <a:lnSpc>
                <a:spcPct val="90000"/>
              </a:lnSpc>
              <a:spcBef>
                <a:spcPts val="0"/>
              </a:spcBef>
              <a:spcAft>
                <a:spcPts val="0"/>
              </a:spcAft>
              <a:buSzPts val="3600"/>
              <a:buNone/>
              <a:defRPr sz="3600"/>
            </a:lvl3pPr>
            <a:lvl4pPr lvl="3" algn="ctr">
              <a:lnSpc>
                <a:spcPct val="90000"/>
              </a:lnSpc>
              <a:spcBef>
                <a:spcPts val="0"/>
              </a:spcBef>
              <a:spcAft>
                <a:spcPts val="0"/>
              </a:spcAft>
              <a:buSzPts val="3600"/>
              <a:buNone/>
              <a:defRPr sz="3600"/>
            </a:lvl4pPr>
            <a:lvl5pPr lvl="4" algn="ctr">
              <a:lnSpc>
                <a:spcPct val="90000"/>
              </a:lnSpc>
              <a:spcBef>
                <a:spcPts val="0"/>
              </a:spcBef>
              <a:spcAft>
                <a:spcPts val="0"/>
              </a:spcAft>
              <a:buSzPts val="3600"/>
              <a:buNone/>
              <a:defRPr sz="3600"/>
            </a:lvl5pPr>
            <a:lvl6pPr lvl="5" algn="ctr">
              <a:lnSpc>
                <a:spcPct val="90000"/>
              </a:lnSpc>
              <a:spcBef>
                <a:spcPts val="0"/>
              </a:spcBef>
              <a:spcAft>
                <a:spcPts val="0"/>
              </a:spcAft>
              <a:buSzPts val="3600"/>
              <a:buNone/>
              <a:defRPr sz="3600"/>
            </a:lvl6pPr>
            <a:lvl7pPr lvl="6" algn="ctr">
              <a:lnSpc>
                <a:spcPct val="90000"/>
              </a:lnSpc>
              <a:spcBef>
                <a:spcPts val="0"/>
              </a:spcBef>
              <a:spcAft>
                <a:spcPts val="0"/>
              </a:spcAft>
              <a:buSzPts val="3600"/>
              <a:buNone/>
              <a:defRPr sz="3600"/>
            </a:lvl7pPr>
            <a:lvl8pPr lvl="7" algn="ctr">
              <a:lnSpc>
                <a:spcPct val="90000"/>
              </a:lnSpc>
              <a:spcBef>
                <a:spcPts val="0"/>
              </a:spcBef>
              <a:spcAft>
                <a:spcPts val="0"/>
              </a:spcAft>
              <a:buSzPts val="3600"/>
              <a:buNone/>
              <a:defRPr sz="3600"/>
            </a:lvl8pPr>
            <a:lvl9pPr lvl="8" algn="ctr">
              <a:lnSpc>
                <a:spcPct val="90000"/>
              </a:lnSpc>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5959375" y="950875"/>
            <a:ext cx="3174900" cy="12546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25" name="Google Shape;25;p3"/>
          <p:cNvSpPr txBox="1">
            <a:spLocks noGrp="1"/>
          </p:cNvSpPr>
          <p:nvPr>
            <p:ph type="subTitle" idx="1"/>
          </p:nvPr>
        </p:nvSpPr>
        <p:spPr>
          <a:xfrm>
            <a:off x="5959375" y="3349175"/>
            <a:ext cx="23649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grpSp>
        <p:nvGrpSpPr>
          <p:cNvPr id="27" name="Google Shape;27;p4"/>
          <p:cNvGrpSpPr/>
          <p:nvPr/>
        </p:nvGrpSpPr>
        <p:grpSpPr>
          <a:xfrm rot="10800000">
            <a:off x="-1346202" y="-1631621"/>
            <a:ext cx="8531995" cy="8711546"/>
            <a:chOff x="2016098" y="-1963471"/>
            <a:chExt cx="8531995" cy="8711546"/>
          </a:xfrm>
        </p:grpSpPr>
        <p:sp>
          <p:nvSpPr>
            <p:cNvPr id="28" name="Google Shape;28;p4"/>
            <p:cNvSpPr/>
            <p:nvPr/>
          </p:nvSpPr>
          <p:spPr>
            <a:xfrm rot="7743169" flipH="1">
              <a:off x="2909995" y="-365122"/>
              <a:ext cx="6744202" cy="5514847"/>
            </a:xfrm>
            <a:custGeom>
              <a:avLst/>
              <a:gdLst/>
              <a:ahLst/>
              <a:cxnLst/>
              <a:rect l="l" t="t" r="r" b="b"/>
              <a:pathLst>
                <a:path w="203233" h="140090" extrusionOk="0">
                  <a:moveTo>
                    <a:pt x="64876" y="0"/>
                  </a:moveTo>
                  <a:lnTo>
                    <a:pt x="2595" y="15858"/>
                  </a:lnTo>
                  <a:cubicBezTo>
                    <a:pt x="0" y="31140"/>
                    <a:pt x="8650" y="48729"/>
                    <a:pt x="48730" y="63146"/>
                  </a:cubicBezTo>
                  <a:cubicBezTo>
                    <a:pt x="88808" y="77563"/>
                    <a:pt x="35748" y="132411"/>
                    <a:pt x="120805" y="139532"/>
                  </a:cubicBezTo>
                  <a:cubicBezTo>
                    <a:pt x="125323" y="139911"/>
                    <a:pt x="129529" y="140090"/>
                    <a:pt x="133445" y="140090"/>
                  </a:cubicBezTo>
                  <a:cubicBezTo>
                    <a:pt x="203233" y="140090"/>
                    <a:pt x="180437" y="83179"/>
                    <a:pt x="180437" y="83179"/>
                  </a:cubicBezTo>
                  <a:lnTo>
                    <a:pt x="6487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7378550" y="-63575"/>
              <a:ext cx="1920000" cy="53010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4"/>
          <p:cNvSpPr txBox="1">
            <a:spLocks noGrp="1"/>
          </p:cNvSpPr>
          <p:nvPr>
            <p:ph type="body" idx="1"/>
          </p:nvPr>
        </p:nvSpPr>
        <p:spPr>
          <a:xfrm>
            <a:off x="763000" y="1175350"/>
            <a:ext cx="7625100" cy="33255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sz="1300"/>
            </a:lvl1pPr>
            <a:lvl2pPr marL="914400" lvl="1" indent="-311150" rtl="0">
              <a:spcBef>
                <a:spcPts val="1600"/>
              </a:spcBef>
              <a:spcAft>
                <a:spcPts val="0"/>
              </a:spcAft>
              <a:buSzPts val="1300"/>
              <a:buChar char="○"/>
              <a:defRPr sz="1300"/>
            </a:lvl2pPr>
            <a:lvl3pPr marL="1371600" lvl="2" indent="-311150" rtl="0">
              <a:spcBef>
                <a:spcPts val="1600"/>
              </a:spcBef>
              <a:spcAft>
                <a:spcPts val="0"/>
              </a:spcAft>
              <a:buSzPts val="1300"/>
              <a:buChar char="■"/>
              <a:defRPr sz="1300"/>
            </a:lvl3pPr>
            <a:lvl4pPr marL="1828800" lvl="3" indent="-311150" rtl="0">
              <a:spcBef>
                <a:spcPts val="1600"/>
              </a:spcBef>
              <a:spcAft>
                <a:spcPts val="0"/>
              </a:spcAft>
              <a:buSzPts val="1300"/>
              <a:buChar char="●"/>
              <a:defRPr sz="1300"/>
            </a:lvl4pPr>
            <a:lvl5pPr marL="2286000" lvl="4" indent="-311150" rtl="0">
              <a:spcBef>
                <a:spcPts val="1600"/>
              </a:spcBef>
              <a:spcAft>
                <a:spcPts val="0"/>
              </a:spcAft>
              <a:buSzPts val="1300"/>
              <a:buChar char="○"/>
              <a:defRPr sz="1300"/>
            </a:lvl5pPr>
            <a:lvl6pPr marL="2743200" lvl="5" indent="-311150" rtl="0">
              <a:spcBef>
                <a:spcPts val="1600"/>
              </a:spcBef>
              <a:spcAft>
                <a:spcPts val="0"/>
              </a:spcAft>
              <a:buSzPts val="1300"/>
              <a:buChar char="■"/>
              <a:defRPr sz="1300"/>
            </a:lvl6pPr>
            <a:lvl7pPr marL="3200400" lvl="6" indent="-311150" rtl="0">
              <a:spcBef>
                <a:spcPts val="1600"/>
              </a:spcBef>
              <a:spcAft>
                <a:spcPts val="0"/>
              </a:spcAft>
              <a:buSzPts val="1300"/>
              <a:buChar char="●"/>
              <a:defRPr sz="1300"/>
            </a:lvl7pPr>
            <a:lvl8pPr marL="3657600" lvl="7" indent="-311150" rtl="0">
              <a:spcBef>
                <a:spcPts val="1600"/>
              </a:spcBef>
              <a:spcAft>
                <a:spcPts val="0"/>
              </a:spcAft>
              <a:buSzPts val="1300"/>
              <a:buChar char="○"/>
              <a:defRPr sz="1300"/>
            </a:lvl8pPr>
            <a:lvl9pPr marL="4114800" lvl="8" indent="-311150" rtl="0">
              <a:spcBef>
                <a:spcPts val="1600"/>
              </a:spcBef>
              <a:spcAft>
                <a:spcPts val="1600"/>
              </a:spcAft>
              <a:buSzPts val="1300"/>
              <a:buChar char="■"/>
              <a:defRPr sz="1300"/>
            </a:lvl9pPr>
          </a:lstStyle>
          <a:p>
            <a:endParaRPr/>
          </a:p>
        </p:txBody>
      </p:sp>
      <p:sp>
        <p:nvSpPr>
          <p:cNvPr id="31" name="Google Shape;31;p4"/>
          <p:cNvSpPr txBox="1">
            <a:spLocks noGrp="1"/>
          </p:cNvSpPr>
          <p:nvPr>
            <p:ph type="title"/>
          </p:nvPr>
        </p:nvSpPr>
        <p:spPr>
          <a:xfrm>
            <a:off x="763000" y="471375"/>
            <a:ext cx="7358400" cy="7041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5"/>
        </a:solidFill>
        <a:effectLst/>
      </p:bgPr>
    </p:bg>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763000" y="471375"/>
            <a:ext cx="3475800" cy="137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6"/>
          <p:cNvSpPr/>
          <p:nvPr/>
        </p:nvSpPr>
        <p:spPr>
          <a:xfrm rot="10800000">
            <a:off x="6072172" y="-7"/>
            <a:ext cx="3382052" cy="1069688"/>
          </a:xfrm>
          <a:custGeom>
            <a:avLst/>
            <a:gdLst/>
            <a:ahLst/>
            <a:cxnLst/>
            <a:rect l="l" t="t" r="r" b="b"/>
            <a:pathLst>
              <a:path w="96796" h="30615" extrusionOk="0">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p:nvPr/>
        </p:nvSpPr>
        <p:spPr>
          <a:xfrm>
            <a:off x="-1112439" y="3876397"/>
            <a:ext cx="3327441" cy="1566151"/>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sp>
        <p:nvSpPr>
          <p:cNvPr id="42" name="Google Shape;42;p7"/>
          <p:cNvSpPr txBox="1">
            <a:spLocks noGrp="1"/>
          </p:cNvSpPr>
          <p:nvPr>
            <p:ph type="body" idx="1"/>
          </p:nvPr>
        </p:nvSpPr>
        <p:spPr>
          <a:xfrm>
            <a:off x="763000" y="1516300"/>
            <a:ext cx="3123900" cy="2454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sp>
        <p:nvSpPr>
          <p:cNvPr id="43" name="Google Shape;43;p7"/>
          <p:cNvSpPr txBox="1">
            <a:spLocks noGrp="1"/>
          </p:cNvSpPr>
          <p:nvPr>
            <p:ph type="title"/>
          </p:nvPr>
        </p:nvSpPr>
        <p:spPr>
          <a:xfrm>
            <a:off x="763000" y="471375"/>
            <a:ext cx="3475800" cy="137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rot="-5400000">
            <a:off x="1162736" y="-2297338"/>
            <a:ext cx="2676339" cy="7271029"/>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title"/>
          </p:nvPr>
        </p:nvSpPr>
        <p:spPr>
          <a:xfrm>
            <a:off x="763000" y="471375"/>
            <a:ext cx="3475800" cy="137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1"/>
          <p:cNvSpPr/>
          <p:nvPr/>
        </p:nvSpPr>
        <p:spPr>
          <a:xfrm rot="-745891" flipH="1">
            <a:off x="1944073" y="1685354"/>
            <a:ext cx="8637540" cy="4065493"/>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931300" y="678875"/>
            <a:ext cx="4026000" cy="1127400"/>
          </a:xfrm>
          <a:prstGeom prst="rect">
            <a:avLst/>
          </a:prstGeom>
        </p:spPr>
        <p:txBody>
          <a:bodyPr spcFirstLastPara="1" wrap="square" lIns="91425" tIns="91425" rIns="91425" bIns="91425" anchor="b" anchorCtr="0">
            <a:noAutofit/>
          </a:bodyPr>
          <a:lstStyle>
            <a:lvl1pPr lvl="0">
              <a:spcBef>
                <a:spcPts val="0"/>
              </a:spcBef>
              <a:spcAft>
                <a:spcPts val="0"/>
              </a:spcAft>
              <a:buSzPts val="7200"/>
              <a:buNone/>
              <a:defRPr sz="72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60" name="Google Shape;60;p11"/>
          <p:cNvSpPr txBox="1">
            <a:spLocks noGrp="1"/>
          </p:cNvSpPr>
          <p:nvPr>
            <p:ph type="body" idx="1"/>
          </p:nvPr>
        </p:nvSpPr>
        <p:spPr>
          <a:xfrm>
            <a:off x="931300" y="1806275"/>
            <a:ext cx="4026000" cy="767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62"/>
        <p:cNvGrpSpPr/>
        <p:nvPr/>
      </p:nvGrpSpPr>
      <p:grpSpPr>
        <a:xfrm>
          <a:off x="0" y="0"/>
          <a:ext cx="0" cy="0"/>
          <a:chOff x="0" y="0"/>
          <a:chExt cx="0" cy="0"/>
        </a:xfrm>
      </p:grpSpPr>
      <p:sp>
        <p:nvSpPr>
          <p:cNvPr id="63" name="Google Shape;63;p13"/>
          <p:cNvSpPr/>
          <p:nvPr/>
        </p:nvSpPr>
        <p:spPr>
          <a:xfrm rot="-5400000">
            <a:off x="2907000" y="-314675"/>
            <a:ext cx="6188400" cy="62856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842302" y="1343291"/>
            <a:ext cx="1042987" cy="212453"/>
          </a:xfrm>
          <a:custGeom>
            <a:avLst/>
            <a:gdLst/>
            <a:ahLst/>
            <a:cxnLst/>
            <a:rect l="l" t="t" r="r" b="b"/>
            <a:pathLst>
              <a:path w="27865" h="5676" extrusionOk="0">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3529002" y="2056566"/>
            <a:ext cx="1042987" cy="212453"/>
          </a:xfrm>
          <a:custGeom>
            <a:avLst/>
            <a:gdLst/>
            <a:ahLst/>
            <a:cxnLst/>
            <a:rect l="l" t="t" r="r" b="b"/>
            <a:pathLst>
              <a:path w="27865" h="5676" extrusionOk="0">
                <a:moveTo>
                  <a:pt x="9705" y="0"/>
                </a:moveTo>
                <a:cubicBezTo>
                  <a:pt x="8288" y="0"/>
                  <a:pt x="6905" y="717"/>
                  <a:pt x="6276" y="2076"/>
                </a:cubicBezTo>
                <a:cubicBezTo>
                  <a:pt x="5228" y="4340"/>
                  <a:pt x="4535" y="4683"/>
                  <a:pt x="3740" y="4683"/>
                </a:cubicBezTo>
                <a:cubicBezTo>
                  <a:pt x="3394" y="4683"/>
                  <a:pt x="3028" y="4618"/>
                  <a:pt x="2606" y="4618"/>
                </a:cubicBezTo>
                <a:cubicBezTo>
                  <a:pt x="2384" y="4618"/>
                  <a:pt x="2146" y="4636"/>
                  <a:pt x="1888" y="4690"/>
                </a:cubicBezTo>
                <a:cubicBezTo>
                  <a:pt x="1" y="5087"/>
                  <a:pt x="507" y="5660"/>
                  <a:pt x="507" y="5660"/>
                </a:cubicBezTo>
                <a:lnTo>
                  <a:pt x="18496" y="5660"/>
                </a:lnTo>
                <a:cubicBezTo>
                  <a:pt x="18496" y="5660"/>
                  <a:pt x="19702" y="5675"/>
                  <a:pt x="21232" y="5675"/>
                </a:cubicBezTo>
                <a:cubicBezTo>
                  <a:pt x="24013" y="5675"/>
                  <a:pt x="27864" y="5626"/>
                  <a:pt x="27472" y="5346"/>
                </a:cubicBezTo>
                <a:cubicBezTo>
                  <a:pt x="26862" y="4912"/>
                  <a:pt x="25038" y="4571"/>
                  <a:pt x="24131" y="4571"/>
                </a:cubicBezTo>
                <a:cubicBezTo>
                  <a:pt x="23225" y="4571"/>
                  <a:pt x="23466" y="3350"/>
                  <a:pt x="22523" y="2932"/>
                </a:cubicBezTo>
                <a:cubicBezTo>
                  <a:pt x="22432" y="2891"/>
                  <a:pt x="22346" y="2873"/>
                  <a:pt x="22265" y="2873"/>
                </a:cubicBezTo>
                <a:cubicBezTo>
                  <a:pt x="21662" y="2873"/>
                  <a:pt x="21328" y="3873"/>
                  <a:pt x="20807" y="3873"/>
                </a:cubicBezTo>
                <a:cubicBezTo>
                  <a:pt x="20679" y="3873"/>
                  <a:pt x="20541" y="3813"/>
                  <a:pt x="20385" y="3665"/>
                </a:cubicBezTo>
                <a:cubicBezTo>
                  <a:pt x="19531" y="2853"/>
                  <a:pt x="19872" y="70"/>
                  <a:pt x="17510" y="70"/>
                </a:cubicBezTo>
                <a:cubicBezTo>
                  <a:pt x="17435" y="70"/>
                  <a:pt x="17356" y="73"/>
                  <a:pt x="17275" y="79"/>
                </a:cubicBezTo>
                <a:cubicBezTo>
                  <a:pt x="14657" y="269"/>
                  <a:pt x="15295" y="2617"/>
                  <a:pt x="14136" y="3053"/>
                </a:cubicBezTo>
                <a:cubicBezTo>
                  <a:pt x="14060" y="3081"/>
                  <a:pt x="13985" y="3095"/>
                  <a:pt x="13911" y="3095"/>
                </a:cubicBezTo>
                <a:cubicBezTo>
                  <a:pt x="12873" y="3095"/>
                  <a:pt x="12107" y="404"/>
                  <a:pt x="10540" y="84"/>
                </a:cubicBezTo>
                <a:cubicBezTo>
                  <a:pt x="10264" y="28"/>
                  <a:pt x="9984" y="0"/>
                  <a:pt x="97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txBox="1">
            <a:spLocks noGrp="1"/>
          </p:cNvSpPr>
          <p:nvPr>
            <p:ph type="title"/>
          </p:nvPr>
        </p:nvSpPr>
        <p:spPr>
          <a:xfrm>
            <a:off x="763000" y="471375"/>
            <a:ext cx="3475800" cy="1370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36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3"/>
          <p:cNvSpPr txBox="1">
            <a:spLocks noGrp="1"/>
          </p:cNvSpPr>
          <p:nvPr>
            <p:ph type="title" idx="2"/>
          </p:nvPr>
        </p:nvSpPr>
        <p:spPr>
          <a:xfrm>
            <a:off x="5519775" y="474207"/>
            <a:ext cx="2774400" cy="422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68" name="Google Shape;68;p13"/>
          <p:cNvSpPr txBox="1">
            <a:spLocks noGrp="1"/>
          </p:cNvSpPr>
          <p:nvPr>
            <p:ph type="subTitle" idx="1"/>
          </p:nvPr>
        </p:nvSpPr>
        <p:spPr>
          <a:xfrm>
            <a:off x="5519775" y="770597"/>
            <a:ext cx="2774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3" hasCustomPrompt="1"/>
          </p:nvPr>
        </p:nvSpPr>
        <p:spPr>
          <a:xfrm>
            <a:off x="4086400" y="627132"/>
            <a:ext cx="1281000" cy="61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70" name="Google Shape;70;p13"/>
          <p:cNvSpPr txBox="1">
            <a:spLocks noGrp="1"/>
          </p:cNvSpPr>
          <p:nvPr>
            <p:ph type="title" idx="4"/>
          </p:nvPr>
        </p:nvSpPr>
        <p:spPr>
          <a:xfrm>
            <a:off x="5519775" y="1545571"/>
            <a:ext cx="2774400" cy="422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71" name="Google Shape;71;p13"/>
          <p:cNvSpPr txBox="1">
            <a:spLocks noGrp="1"/>
          </p:cNvSpPr>
          <p:nvPr>
            <p:ph type="subTitle" idx="5"/>
          </p:nvPr>
        </p:nvSpPr>
        <p:spPr>
          <a:xfrm>
            <a:off x="5519775" y="1841961"/>
            <a:ext cx="2774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6" hasCustomPrompt="1"/>
          </p:nvPr>
        </p:nvSpPr>
        <p:spPr>
          <a:xfrm>
            <a:off x="4086400" y="1698496"/>
            <a:ext cx="1281000" cy="61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73" name="Google Shape;73;p13"/>
          <p:cNvSpPr txBox="1">
            <a:spLocks noGrp="1"/>
          </p:cNvSpPr>
          <p:nvPr>
            <p:ph type="title" idx="7"/>
          </p:nvPr>
        </p:nvSpPr>
        <p:spPr>
          <a:xfrm>
            <a:off x="5519775" y="2616934"/>
            <a:ext cx="2774400" cy="422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74" name="Google Shape;74;p13"/>
          <p:cNvSpPr txBox="1">
            <a:spLocks noGrp="1"/>
          </p:cNvSpPr>
          <p:nvPr>
            <p:ph type="subTitle" idx="8"/>
          </p:nvPr>
        </p:nvSpPr>
        <p:spPr>
          <a:xfrm>
            <a:off x="5519775" y="2913325"/>
            <a:ext cx="2774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5" name="Google Shape;75;p13"/>
          <p:cNvSpPr txBox="1">
            <a:spLocks noGrp="1"/>
          </p:cNvSpPr>
          <p:nvPr>
            <p:ph type="title" idx="9" hasCustomPrompt="1"/>
          </p:nvPr>
        </p:nvSpPr>
        <p:spPr>
          <a:xfrm>
            <a:off x="4086400" y="2769859"/>
            <a:ext cx="1281000" cy="61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
        <p:nvSpPr>
          <p:cNvPr id="76" name="Google Shape;76;p13"/>
          <p:cNvSpPr txBox="1">
            <a:spLocks noGrp="1"/>
          </p:cNvSpPr>
          <p:nvPr>
            <p:ph type="title" idx="13"/>
          </p:nvPr>
        </p:nvSpPr>
        <p:spPr>
          <a:xfrm>
            <a:off x="5519775" y="3688298"/>
            <a:ext cx="2774400" cy="422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77" name="Google Shape;77;p13"/>
          <p:cNvSpPr txBox="1">
            <a:spLocks noGrp="1"/>
          </p:cNvSpPr>
          <p:nvPr>
            <p:ph type="subTitle" idx="14"/>
          </p:nvPr>
        </p:nvSpPr>
        <p:spPr>
          <a:xfrm>
            <a:off x="5519775" y="3984689"/>
            <a:ext cx="2774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8" name="Google Shape;78;p13"/>
          <p:cNvSpPr txBox="1">
            <a:spLocks noGrp="1"/>
          </p:cNvSpPr>
          <p:nvPr>
            <p:ph type="title" idx="15" hasCustomPrompt="1"/>
          </p:nvPr>
        </p:nvSpPr>
        <p:spPr>
          <a:xfrm>
            <a:off x="4086400" y="3841223"/>
            <a:ext cx="1281000" cy="612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Bree Serif"/>
              <a:buNone/>
              <a:defRPr sz="2800">
                <a:solidFill>
                  <a:schemeClr val="lt2"/>
                </a:solidFill>
                <a:latin typeface="Bree Serif"/>
                <a:ea typeface="Bree Serif"/>
                <a:cs typeface="Bree Serif"/>
                <a:sym typeface="Bree Serif"/>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6" r:id="rId6"/>
    <p:sldLayoutId id="2147483657" r:id="rId7"/>
    <p:sldLayoutId id="2147483658" r:id="rId8"/>
    <p:sldLayoutId id="2147483659" r:id="rId9"/>
    <p:sldLayoutId id="2147483660" r:id="rId10"/>
    <p:sldLayoutId id="2147483661" r:id="rId11"/>
    <p:sldLayoutId id="2147483662" r:id="rId12"/>
    <p:sldLayoutId id="2147483668" r:id="rId13"/>
    <p:sldLayoutId id="2147483669" r:id="rId14"/>
    <p:sldLayoutId id="214748367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link.springer.com/article/10.1007/s00134-019-05872-y"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https://doi.org/10.3390/app10072415"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168" name="Google Shape;168;p27"/>
          <p:cNvGrpSpPr/>
          <p:nvPr/>
        </p:nvGrpSpPr>
        <p:grpSpPr>
          <a:xfrm>
            <a:off x="625731" y="446981"/>
            <a:ext cx="7378769" cy="4962878"/>
            <a:chOff x="730211" y="399026"/>
            <a:chExt cx="7378769" cy="4962878"/>
          </a:xfrm>
        </p:grpSpPr>
        <p:grpSp>
          <p:nvGrpSpPr>
            <p:cNvPr id="169" name="Google Shape;169;p27"/>
            <p:cNvGrpSpPr/>
            <p:nvPr/>
          </p:nvGrpSpPr>
          <p:grpSpPr>
            <a:xfrm>
              <a:off x="1246673" y="505768"/>
              <a:ext cx="6650654" cy="4659179"/>
              <a:chOff x="2009075" y="2001575"/>
              <a:chExt cx="4758625" cy="3333700"/>
            </a:xfrm>
          </p:grpSpPr>
          <p:sp>
            <p:nvSpPr>
              <p:cNvPr id="170" name="Google Shape;170;p27"/>
              <p:cNvSpPr/>
              <p:nvPr/>
            </p:nvSpPr>
            <p:spPr>
              <a:xfrm>
                <a:off x="5764075" y="2886225"/>
                <a:ext cx="935800" cy="2405825"/>
              </a:xfrm>
              <a:custGeom>
                <a:avLst/>
                <a:gdLst/>
                <a:ahLst/>
                <a:cxnLst/>
                <a:rect l="l" t="t" r="r" b="b"/>
                <a:pathLst>
                  <a:path w="37432" h="96233" extrusionOk="0">
                    <a:moveTo>
                      <a:pt x="0" y="0"/>
                    </a:moveTo>
                    <a:lnTo>
                      <a:pt x="0" y="96233"/>
                    </a:lnTo>
                    <a:cubicBezTo>
                      <a:pt x="0" y="96233"/>
                      <a:pt x="15649" y="92816"/>
                      <a:pt x="14046" y="82023"/>
                    </a:cubicBezTo>
                    <a:cubicBezTo>
                      <a:pt x="12444" y="71230"/>
                      <a:pt x="28069" y="66575"/>
                      <a:pt x="23682" y="54066"/>
                    </a:cubicBezTo>
                    <a:cubicBezTo>
                      <a:pt x="17891" y="37555"/>
                      <a:pt x="28715" y="36740"/>
                      <a:pt x="31181" y="26644"/>
                    </a:cubicBezTo>
                    <a:cubicBezTo>
                      <a:pt x="37432" y="1065"/>
                      <a:pt x="0"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2009075" y="2956400"/>
                <a:ext cx="1045200" cy="2313625"/>
              </a:xfrm>
              <a:custGeom>
                <a:avLst/>
                <a:gdLst/>
                <a:ahLst/>
                <a:cxnLst/>
                <a:rect l="l" t="t" r="r" b="b"/>
                <a:pathLst>
                  <a:path w="41808" h="92545" extrusionOk="0">
                    <a:moveTo>
                      <a:pt x="41807" y="0"/>
                    </a:moveTo>
                    <a:cubicBezTo>
                      <a:pt x="41807" y="0"/>
                      <a:pt x="1" y="2687"/>
                      <a:pt x="6251" y="28395"/>
                    </a:cubicBezTo>
                    <a:cubicBezTo>
                      <a:pt x="8717" y="38543"/>
                      <a:pt x="22408" y="37842"/>
                      <a:pt x="16617" y="54437"/>
                    </a:cubicBezTo>
                    <a:cubicBezTo>
                      <a:pt x="12228" y="67009"/>
                      <a:pt x="29363" y="71594"/>
                      <a:pt x="27761" y="82441"/>
                    </a:cubicBezTo>
                    <a:cubicBezTo>
                      <a:pt x="26355" y="91961"/>
                      <a:pt x="38235" y="92544"/>
                      <a:pt x="41164" y="92544"/>
                    </a:cubicBezTo>
                    <a:cubicBezTo>
                      <a:pt x="41573" y="92544"/>
                      <a:pt x="41807" y="92533"/>
                      <a:pt x="41807" y="92533"/>
                    </a:cubicBezTo>
                    <a:lnTo>
                      <a:pt x="418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2150675" y="4224450"/>
                <a:ext cx="2379825" cy="1110800"/>
              </a:xfrm>
              <a:custGeom>
                <a:avLst/>
                <a:gdLst/>
                <a:ahLst/>
                <a:cxnLst/>
                <a:rect l="l" t="t" r="r" b="b"/>
                <a:pathLst>
                  <a:path w="95193" h="44432" extrusionOk="0">
                    <a:moveTo>
                      <a:pt x="69943" y="1"/>
                    </a:moveTo>
                    <a:cubicBezTo>
                      <a:pt x="65788" y="1"/>
                      <a:pt x="60185" y="1162"/>
                      <a:pt x="54294" y="5760"/>
                    </a:cubicBezTo>
                    <a:cubicBezTo>
                      <a:pt x="45494" y="12631"/>
                      <a:pt x="48369" y="23481"/>
                      <a:pt x="43007" y="23481"/>
                    </a:cubicBezTo>
                    <a:cubicBezTo>
                      <a:pt x="41868" y="23481"/>
                      <a:pt x="40358" y="22992"/>
                      <a:pt x="38286" y="21871"/>
                    </a:cubicBezTo>
                    <a:cubicBezTo>
                      <a:pt x="35471" y="20349"/>
                      <a:pt x="32398" y="19626"/>
                      <a:pt x="29448" y="19626"/>
                    </a:cubicBezTo>
                    <a:cubicBezTo>
                      <a:pt x="22115" y="19626"/>
                      <a:pt x="15541" y="24090"/>
                      <a:pt x="15581" y="31825"/>
                    </a:cubicBezTo>
                    <a:cubicBezTo>
                      <a:pt x="15623" y="40121"/>
                      <a:pt x="8309" y="36666"/>
                      <a:pt x="2483" y="39502"/>
                    </a:cubicBezTo>
                    <a:cubicBezTo>
                      <a:pt x="1" y="40709"/>
                      <a:pt x="831" y="44432"/>
                      <a:pt x="3592" y="44432"/>
                    </a:cubicBezTo>
                    <a:lnTo>
                      <a:pt x="74318" y="44432"/>
                    </a:lnTo>
                    <a:cubicBezTo>
                      <a:pt x="75747" y="44432"/>
                      <a:pt x="76906" y="43273"/>
                      <a:pt x="76906" y="41843"/>
                    </a:cubicBezTo>
                    <a:lnTo>
                      <a:pt x="95192" y="9381"/>
                    </a:lnTo>
                    <a:cubicBezTo>
                      <a:pt x="95192" y="8183"/>
                      <a:pt x="76087" y="864"/>
                      <a:pt x="74922" y="581"/>
                    </a:cubicBezTo>
                    <a:cubicBezTo>
                      <a:pt x="73715" y="287"/>
                      <a:pt x="72008" y="1"/>
                      <a:pt x="699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4386875" y="4214675"/>
                <a:ext cx="2380825" cy="1120600"/>
              </a:xfrm>
              <a:custGeom>
                <a:avLst/>
                <a:gdLst/>
                <a:ahLst/>
                <a:cxnLst/>
                <a:rect l="l" t="t" r="r" b="b"/>
                <a:pathLst>
                  <a:path w="95233" h="44824" extrusionOk="0">
                    <a:moveTo>
                      <a:pt x="14616" y="1"/>
                    </a:moveTo>
                    <a:cubicBezTo>
                      <a:pt x="6475" y="1"/>
                      <a:pt x="0" y="849"/>
                      <a:pt x="0" y="849"/>
                    </a:cubicBezTo>
                    <a:lnTo>
                      <a:pt x="19661" y="44824"/>
                    </a:lnTo>
                    <a:lnTo>
                      <a:pt x="91190" y="44824"/>
                    </a:lnTo>
                    <a:cubicBezTo>
                      <a:pt x="94570" y="44824"/>
                      <a:pt x="95232" y="39983"/>
                      <a:pt x="91964" y="39121"/>
                    </a:cubicBezTo>
                    <a:cubicBezTo>
                      <a:pt x="86627" y="37711"/>
                      <a:pt x="80949" y="39530"/>
                      <a:pt x="80986" y="32218"/>
                    </a:cubicBezTo>
                    <a:cubicBezTo>
                      <a:pt x="81026" y="24482"/>
                      <a:pt x="74453" y="20018"/>
                      <a:pt x="67120" y="20018"/>
                    </a:cubicBezTo>
                    <a:cubicBezTo>
                      <a:pt x="64170" y="20018"/>
                      <a:pt x="61096" y="20741"/>
                      <a:pt x="58281" y="22263"/>
                    </a:cubicBezTo>
                    <a:cubicBezTo>
                      <a:pt x="56208" y="23384"/>
                      <a:pt x="54698" y="23874"/>
                      <a:pt x="53559" y="23874"/>
                    </a:cubicBezTo>
                    <a:cubicBezTo>
                      <a:pt x="48197" y="23874"/>
                      <a:pt x="51073" y="13023"/>
                      <a:pt x="42273" y="6152"/>
                    </a:cubicBezTo>
                    <a:cubicBezTo>
                      <a:pt x="35871" y="1154"/>
                      <a:pt x="24110" y="1"/>
                      <a:pt x="146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3361625" y="2001575"/>
                <a:ext cx="2419900" cy="765375"/>
              </a:xfrm>
              <a:custGeom>
                <a:avLst/>
                <a:gdLst/>
                <a:ahLst/>
                <a:cxnLst/>
                <a:rect l="l" t="t" r="r" b="b"/>
                <a:pathLst>
                  <a:path w="96796" h="30615" extrusionOk="0">
                    <a:moveTo>
                      <a:pt x="24014" y="1"/>
                    </a:moveTo>
                    <a:cubicBezTo>
                      <a:pt x="3631" y="1"/>
                      <a:pt x="1" y="30614"/>
                      <a:pt x="1" y="30614"/>
                    </a:cubicBezTo>
                    <a:lnTo>
                      <a:pt x="96761" y="30614"/>
                    </a:lnTo>
                    <a:cubicBezTo>
                      <a:pt x="96506" y="30593"/>
                      <a:pt x="94754" y="30117"/>
                      <a:pt x="89253" y="21745"/>
                    </a:cubicBezTo>
                    <a:cubicBezTo>
                      <a:pt x="84535" y="14567"/>
                      <a:pt x="80221" y="10463"/>
                      <a:pt x="74926" y="10463"/>
                    </a:cubicBezTo>
                    <a:cubicBezTo>
                      <a:pt x="72404" y="10463"/>
                      <a:pt x="69659" y="11394"/>
                      <a:pt x="66542" y="13367"/>
                    </a:cubicBezTo>
                    <a:cubicBezTo>
                      <a:pt x="62056" y="16207"/>
                      <a:pt x="58482" y="17324"/>
                      <a:pt x="55515" y="17324"/>
                    </a:cubicBezTo>
                    <a:cubicBezTo>
                      <a:pt x="46105" y="17324"/>
                      <a:pt x="42790" y="6087"/>
                      <a:pt x="35791" y="2894"/>
                    </a:cubicBezTo>
                    <a:cubicBezTo>
                      <a:pt x="31349" y="868"/>
                      <a:pt x="27444" y="1"/>
                      <a:pt x="24014" y="1"/>
                    </a:cubicBezTo>
                    <a:close/>
                    <a:moveTo>
                      <a:pt x="96761" y="30614"/>
                    </a:moveTo>
                    <a:cubicBezTo>
                      <a:pt x="96769" y="30614"/>
                      <a:pt x="96776" y="30615"/>
                      <a:pt x="96781" y="30615"/>
                    </a:cubicBezTo>
                    <a:cubicBezTo>
                      <a:pt x="96791" y="30615"/>
                      <a:pt x="96796" y="30614"/>
                      <a:pt x="96796" y="3061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27"/>
            <p:cNvGrpSpPr/>
            <p:nvPr/>
          </p:nvGrpSpPr>
          <p:grpSpPr>
            <a:xfrm>
              <a:off x="730211" y="419396"/>
              <a:ext cx="7378769" cy="4759632"/>
              <a:chOff x="882611" y="419396"/>
              <a:chExt cx="7378769" cy="4759632"/>
            </a:xfrm>
          </p:grpSpPr>
          <p:grpSp>
            <p:nvGrpSpPr>
              <p:cNvPr id="176" name="Google Shape;176;p27"/>
              <p:cNvGrpSpPr/>
              <p:nvPr/>
            </p:nvGrpSpPr>
            <p:grpSpPr>
              <a:xfrm>
                <a:off x="882611" y="419396"/>
                <a:ext cx="6103704" cy="4759632"/>
                <a:chOff x="1628750" y="1939775"/>
                <a:chExt cx="4367275" cy="3405575"/>
              </a:xfrm>
            </p:grpSpPr>
            <p:grpSp>
              <p:nvGrpSpPr>
                <p:cNvPr id="177" name="Google Shape;177;p27"/>
                <p:cNvGrpSpPr/>
                <p:nvPr/>
              </p:nvGrpSpPr>
              <p:grpSpPr>
                <a:xfrm>
                  <a:off x="1628750" y="3631675"/>
                  <a:ext cx="1046600" cy="604250"/>
                  <a:chOff x="1628750" y="3631675"/>
                  <a:chExt cx="1046600" cy="604250"/>
                </a:xfrm>
              </p:grpSpPr>
              <p:sp>
                <p:nvSpPr>
                  <p:cNvPr id="178" name="Google Shape;178;p27"/>
                  <p:cNvSpPr/>
                  <p:nvPr/>
                </p:nvSpPr>
                <p:spPr>
                  <a:xfrm>
                    <a:off x="1628750" y="3631675"/>
                    <a:ext cx="1046600" cy="604250"/>
                  </a:xfrm>
                  <a:custGeom>
                    <a:avLst/>
                    <a:gdLst/>
                    <a:ahLst/>
                    <a:cxnLst/>
                    <a:rect l="l" t="t" r="r" b="b"/>
                    <a:pathLst>
                      <a:path w="41864" h="24170" extrusionOk="0">
                        <a:moveTo>
                          <a:pt x="19653" y="1"/>
                        </a:moveTo>
                        <a:cubicBezTo>
                          <a:pt x="19522" y="1"/>
                          <a:pt x="19389" y="6"/>
                          <a:pt x="19252" y="15"/>
                        </a:cubicBezTo>
                        <a:cubicBezTo>
                          <a:pt x="13258" y="451"/>
                          <a:pt x="13699" y="2855"/>
                          <a:pt x="8857" y="2855"/>
                        </a:cubicBezTo>
                        <a:cubicBezTo>
                          <a:pt x="8729" y="2855"/>
                          <a:pt x="8597" y="2854"/>
                          <a:pt x="8462" y="2850"/>
                        </a:cubicBezTo>
                        <a:cubicBezTo>
                          <a:pt x="8405" y="2849"/>
                          <a:pt x="8348" y="2848"/>
                          <a:pt x="8292" y="2848"/>
                        </a:cubicBezTo>
                        <a:cubicBezTo>
                          <a:pt x="4018" y="2848"/>
                          <a:pt x="1" y="6914"/>
                          <a:pt x="2052" y="9330"/>
                        </a:cubicBezTo>
                        <a:cubicBezTo>
                          <a:pt x="2746" y="10148"/>
                          <a:pt x="3562" y="10390"/>
                          <a:pt x="4404" y="10390"/>
                        </a:cubicBezTo>
                        <a:cubicBezTo>
                          <a:pt x="5629" y="10390"/>
                          <a:pt x="6910" y="9877"/>
                          <a:pt x="7950" y="9877"/>
                        </a:cubicBezTo>
                        <a:cubicBezTo>
                          <a:pt x="8333" y="9877"/>
                          <a:pt x="8683" y="9947"/>
                          <a:pt x="8986" y="10137"/>
                        </a:cubicBezTo>
                        <a:cubicBezTo>
                          <a:pt x="10676" y="11201"/>
                          <a:pt x="9791" y="16420"/>
                          <a:pt x="15317" y="16425"/>
                        </a:cubicBezTo>
                        <a:cubicBezTo>
                          <a:pt x="15320" y="16425"/>
                          <a:pt x="15323" y="16425"/>
                          <a:pt x="15326" y="16425"/>
                        </a:cubicBezTo>
                        <a:cubicBezTo>
                          <a:pt x="19002" y="16425"/>
                          <a:pt x="21367" y="14814"/>
                          <a:pt x="23119" y="14814"/>
                        </a:cubicBezTo>
                        <a:cubicBezTo>
                          <a:pt x="23998" y="14814"/>
                          <a:pt x="24723" y="15220"/>
                          <a:pt x="25382" y="16441"/>
                        </a:cubicBezTo>
                        <a:cubicBezTo>
                          <a:pt x="26890" y="19239"/>
                          <a:pt x="26171" y="24170"/>
                          <a:pt x="32210" y="24170"/>
                        </a:cubicBezTo>
                        <a:cubicBezTo>
                          <a:pt x="34058" y="24170"/>
                          <a:pt x="36539" y="23708"/>
                          <a:pt x="39911" y="22581"/>
                        </a:cubicBezTo>
                        <a:cubicBezTo>
                          <a:pt x="39911" y="22581"/>
                          <a:pt x="41864" y="6428"/>
                          <a:pt x="30909" y="6395"/>
                        </a:cubicBezTo>
                        <a:cubicBezTo>
                          <a:pt x="25498" y="6379"/>
                          <a:pt x="24402" y="1"/>
                          <a:pt x="19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1822650" y="3787850"/>
                    <a:ext cx="808650" cy="412600"/>
                  </a:xfrm>
                  <a:custGeom>
                    <a:avLst/>
                    <a:gdLst/>
                    <a:ahLst/>
                    <a:cxnLst/>
                    <a:rect l="l" t="t" r="r" b="b"/>
                    <a:pathLst>
                      <a:path w="32346" h="16504" extrusionOk="0">
                        <a:moveTo>
                          <a:pt x="5532" y="1"/>
                        </a:moveTo>
                        <a:cubicBezTo>
                          <a:pt x="2280" y="1"/>
                          <a:pt x="174" y="555"/>
                          <a:pt x="143" y="564"/>
                        </a:cubicBezTo>
                        <a:cubicBezTo>
                          <a:pt x="53" y="589"/>
                          <a:pt x="0" y="682"/>
                          <a:pt x="25" y="772"/>
                        </a:cubicBezTo>
                        <a:cubicBezTo>
                          <a:pt x="44" y="848"/>
                          <a:pt x="111" y="899"/>
                          <a:pt x="186" y="899"/>
                        </a:cubicBezTo>
                        <a:cubicBezTo>
                          <a:pt x="200" y="899"/>
                          <a:pt x="214" y="897"/>
                          <a:pt x="228" y="893"/>
                        </a:cubicBezTo>
                        <a:cubicBezTo>
                          <a:pt x="259" y="884"/>
                          <a:pt x="2330" y="340"/>
                          <a:pt x="5530" y="340"/>
                        </a:cubicBezTo>
                        <a:cubicBezTo>
                          <a:pt x="7184" y="340"/>
                          <a:pt x="9140" y="486"/>
                          <a:pt x="11273" y="926"/>
                        </a:cubicBezTo>
                        <a:cubicBezTo>
                          <a:pt x="17045" y="2116"/>
                          <a:pt x="25328" y="5773"/>
                          <a:pt x="32015" y="16426"/>
                        </a:cubicBezTo>
                        <a:cubicBezTo>
                          <a:pt x="32045" y="16473"/>
                          <a:pt x="32096" y="16502"/>
                          <a:pt x="32153" y="16503"/>
                        </a:cubicBezTo>
                        <a:cubicBezTo>
                          <a:pt x="32155" y="16503"/>
                          <a:pt x="32157" y="16503"/>
                          <a:pt x="32159" y="16503"/>
                        </a:cubicBezTo>
                        <a:cubicBezTo>
                          <a:pt x="32190" y="16503"/>
                          <a:pt x="32219" y="16494"/>
                          <a:pt x="32245" y="16477"/>
                        </a:cubicBezTo>
                        <a:cubicBezTo>
                          <a:pt x="32323" y="16426"/>
                          <a:pt x="32346" y="16321"/>
                          <a:pt x="32296" y="16242"/>
                        </a:cubicBezTo>
                        <a:cubicBezTo>
                          <a:pt x="25541" y="5482"/>
                          <a:pt x="17163" y="1791"/>
                          <a:pt x="11323" y="589"/>
                        </a:cubicBezTo>
                        <a:cubicBezTo>
                          <a:pt x="9174" y="147"/>
                          <a:pt x="7202" y="1"/>
                          <a:pt x="5532"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2124700" y="3756050"/>
                    <a:ext cx="192625" cy="190925"/>
                  </a:xfrm>
                  <a:custGeom>
                    <a:avLst/>
                    <a:gdLst/>
                    <a:ahLst/>
                    <a:cxnLst/>
                    <a:rect l="l" t="t" r="r" b="b"/>
                    <a:pathLst>
                      <a:path w="7705" h="7637" extrusionOk="0">
                        <a:moveTo>
                          <a:pt x="2952" y="0"/>
                        </a:moveTo>
                        <a:cubicBezTo>
                          <a:pt x="2916" y="0"/>
                          <a:pt x="2880" y="12"/>
                          <a:pt x="2851" y="36"/>
                        </a:cubicBezTo>
                        <a:cubicBezTo>
                          <a:pt x="2777" y="94"/>
                          <a:pt x="2764" y="200"/>
                          <a:pt x="2819" y="274"/>
                        </a:cubicBezTo>
                        <a:cubicBezTo>
                          <a:pt x="3821" y="1607"/>
                          <a:pt x="6296" y="4142"/>
                          <a:pt x="7130" y="4985"/>
                        </a:cubicBezTo>
                        <a:cubicBezTo>
                          <a:pt x="4594" y="5173"/>
                          <a:pt x="197" y="7532"/>
                          <a:pt x="0" y="7636"/>
                        </a:cubicBezTo>
                        <a:lnTo>
                          <a:pt x="7497" y="5316"/>
                        </a:lnTo>
                        <a:lnTo>
                          <a:pt x="7521" y="5316"/>
                        </a:lnTo>
                        <a:cubicBezTo>
                          <a:pt x="7526" y="5317"/>
                          <a:pt x="7531" y="5317"/>
                          <a:pt x="7537" y="5317"/>
                        </a:cubicBezTo>
                        <a:cubicBezTo>
                          <a:pt x="7588" y="5317"/>
                          <a:pt x="7654" y="5270"/>
                          <a:pt x="7678" y="5212"/>
                        </a:cubicBezTo>
                        <a:cubicBezTo>
                          <a:pt x="7704" y="5147"/>
                          <a:pt x="7690" y="5073"/>
                          <a:pt x="7641" y="5023"/>
                        </a:cubicBezTo>
                        <a:cubicBezTo>
                          <a:pt x="7607" y="4991"/>
                          <a:pt x="4276" y="1654"/>
                          <a:pt x="3084" y="67"/>
                        </a:cubicBezTo>
                        <a:cubicBezTo>
                          <a:pt x="3052" y="24"/>
                          <a:pt x="3002" y="0"/>
                          <a:pt x="2952"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7"/>
                  <p:cNvSpPr/>
                  <p:nvPr/>
                </p:nvSpPr>
                <p:spPr>
                  <a:xfrm>
                    <a:off x="1967525" y="3726675"/>
                    <a:ext cx="119600" cy="80075"/>
                  </a:xfrm>
                  <a:custGeom>
                    <a:avLst/>
                    <a:gdLst/>
                    <a:ahLst/>
                    <a:cxnLst/>
                    <a:rect l="l" t="t" r="r" b="b"/>
                    <a:pathLst>
                      <a:path w="4784" h="3203" extrusionOk="0">
                        <a:moveTo>
                          <a:pt x="184" y="1"/>
                        </a:moveTo>
                        <a:cubicBezTo>
                          <a:pt x="139" y="1"/>
                          <a:pt x="94" y="19"/>
                          <a:pt x="62" y="56"/>
                        </a:cubicBezTo>
                        <a:cubicBezTo>
                          <a:pt x="0" y="127"/>
                          <a:pt x="4" y="233"/>
                          <a:pt x="74" y="297"/>
                        </a:cubicBezTo>
                        <a:cubicBezTo>
                          <a:pt x="1114" y="1263"/>
                          <a:pt x="3269" y="2493"/>
                          <a:pt x="4150" y="2978"/>
                        </a:cubicBezTo>
                        <a:lnTo>
                          <a:pt x="4644" y="3202"/>
                        </a:lnTo>
                        <a:cubicBezTo>
                          <a:pt x="4714" y="3187"/>
                          <a:pt x="4765" y="3129"/>
                          <a:pt x="4774" y="3058"/>
                        </a:cubicBezTo>
                        <a:cubicBezTo>
                          <a:pt x="4783" y="2989"/>
                          <a:pt x="4749" y="2919"/>
                          <a:pt x="4686" y="2885"/>
                        </a:cubicBezTo>
                        <a:cubicBezTo>
                          <a:pt x="4655" y="2868"/>
                          <a:pt x="1562" y="1220"/>
                          <a:pt x="297" y="45"/>
                        </a:cubicBezTo>
                        <a:cubicBezTo>
                          <a:pt x="265" y="15"/>
                          <a:pt x="225" y="1"/>
                          <a:pt x="184"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27"/>
                <p:cNvGrpSpPr/>
                <p:nvPr/>
              </p:nvGrpSpPr>
              <p:grpSpPr>
                <a:xfrm>
                  <a:off x="5029175" y="2117850"/>
                  <a:ext cx="779175" cy="880200"/>
                  <a:chOff x="5029175" y="2117850"/>
                  <a:chExt cx="779175" cy="880200"/>
                </a:xfrm>
              </p:grpSpPr>
              <p:sp>
                <p:nvSpPr>
                  <p:cNvPr id="183" name="Google Shape;183;p27"/>
                  <p:cNvSpPr/>
                  <p:nvPr/>
                </p:nvSpPr>
                <p:spPr>
                  <a:xfrm>
                    <a:off x="5029175" y="2117850"/>
                    <a:ext cx="779175" cy="876200"/>
                  </a:xfrm>
                  <a:custGeom>
                    <a:avLst/>
                    <a:gdLst/>
                    <a:ahLst/>
                    <a:cxnLst/>
                    <a:rect l="l" t="t" r="r" b="b"/>
                    <a:pathLst>
                      <a:path w="31167" h="35048" extrusionOk="0">
                        <a:moveTo>
                          <a:pt x="3729" y="1"/>
                        </a:moveTo>
                        <a:cubicBezTo>
                          <a:pt x="1685" y="1"/>
                          <a:pt x="0" y="897"/>
                          <a:pt x="48" y="2580"/>
                        </a:cubicBezTo>
                        <a:cubicBezTo>
                          <a:pt x="133" y="5605"/>
                          <a:pt x="4072" y="5564"/>
                          <a:pt x="4691" y="7355"/>
                        </a:cubicBezTo>
                        <a:cubicBezTo>
                          <a:pt x="5310" y="9146"/>
                          <a:pt x="1566" y="12385"/>
                          <a:pt x="5647" y="15729"/>
                        </a:cubicBezTo>
                        <a:cubicBezTo>
                          <a:pt x="9726" y="19074"/>
                          <a:pt x="13776" y="17992"/>
                          <a:pt x="13069" y="21826"/>
                        </a:cubicBezTo>
                        <a:cubicBezTo>
                          <a:pt x="12362" y="25660"/>
                          <a:pt x="6694" y="29824"/>
                          <a:pt x="20166" y="35047"/>
                        </a:cubicBezTo>
                        <a:cubicBezTo>
                          <a:pt x="20166" y="35047"/>
                          <a:pt x="31166" y="24552"/>
                          <a:pt x="23095" y="17905"/>
                        </a:cubicBezTo>
                        <a:cubicBezTo>
                          <a:pt x="18998" y="14531"/>
                          <a:pt x="22243" y="9056"/>
                          <a:pt x="18262" y="6245"/>
                        </a:cubicBezTo>
                        <a:cubicBezTo>
                          <a:pt x="13453" y="2849"/>
                          <a:pt x="12425" y="5052"/>
                          <a:pt x="8615" y="1771"/>
                        </a:cubicBezTo>
                        <a:cubicBezTo>
                          <a:pt x="7223" y="572"/>
                          <a:pt x="5361" y="1"/>
                          <a:pt x="3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7"/>
                  <p:cNvSpPr/>
                  <p:nvPr/>
                </p:nvSpPr>
                <p:spPr>
                  <a:xfrm>
                    <a:off x="5169600" y="2224950"/>
                    <a:ext cx="402150" cy="773100"/>
                  </a:xfrm>
                  <a:custGeom>
                    <a:avLst/>
                    <a:gdLst/>
                    <a:ahLst/>
                    <a:cxnLst/>
                    <a:rect l="l" t="t" r="r" b="b"/>
                    <a:pathLst>
                      <a:path w="16086" h="30924" extrusionOk="0">
                        <a:moveTo>
                          <a:pt x="180" y="1"/>
                        </a:moveTo>
                        <a:cubicBezTo>
                          <a:pt x="120" y="1"/>
                          <a:pt x="63" y="35"/>
                          <a:pt x="36" y="94"/>
                        </a:cubicBezTo>
                        <a:cubicBezTo>
                          <a:pt x="1" y="171"/>
                          <a:pt x="32" y="263"/>
                          <a:pt x="108" y="301"/>
                        </a:cubicBezTo>
                        <a:cubicBezTo>
                          <a:pt x="150" y="321"/>
                          <a:pt x="4388" y="2286"/>
                          <a:pt x="8245" y="7002"/>
                        </a:cubicBezTo>
                        <a:cubicBezTo>
                          <a:pt x="11802" y="11352"/>
                          <a:pt x="15757" y="19003"/>
                          <a:pt x="14392" y="30746"/>
                        </a:cubicBezTo>
                        <a:cubicBezTo>
                          <a:pt x="14381" y="30833"/>
                          <a:pt x="14443" y="30913"/>
                          <a:pt x="14531" y="30922"/>
                        </a:cubicBezTo>
                        <a:cubicBezTo>
                          <a:pt x="14537" y="30923"/>
                          <a:pt x="14542" y="30923"/>
                          <a:pt x="14549" y="30923"/>
                        </a:cubicBezTo>
                        <a:cubicBezTo>
                          <a:pt x="14629" y="30923"/>
                          <a:pt x="14697" y="30863"/>
                          <a:pt x="14706" y="30783"/>
                        </a:cubicBezTo>
                        <a:cubicBezTo>
                          <a:pt x="16086" y="18921"/>
                          <a:pt x="12083" y="11187"/>
                          <a:pt x="8481" y="6788"/>
                        </a:cubicBezTo>
                        <a:cubicBezTo>
                          <a:pt x="4577" y="2020"/>
                          <a:pt x="283" y="31"/>
                          <a:pt x="239" y="12"/>
                        </a:cubicBezTo>
                        <a:cubicBezTo>
                          <a:pt x="220" y="5"/>
                          <a:pt x="200" y="1"/>
                          <a:pt x="180"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7"/>
                  <p:cNvSpPr/>
                  <p:nvPr/>
                </p:nvSpPr>
                <p:spPr>
                  <a:xfrm>
                    <a:off x="5305250" y="2416225"/>
                    <a:ext cx="184950" cy="166975"/>
                  </a:xfrm>
                  <a:custGeom>
                    <a:avLst/>
                    <a:gdLst/>
                    <a:ahLst/>
                    <a:cxnLst/>
                    <a:rect l="l" t="t" r="r" b="b"/>
                    <a:pathLst>
                      <a:path w="7398" h="6679" extrusionOk="0">
                        <a:moveTo>
                          <a:pt x="6800" y="0"/>
                        </a:moveTo>
                        <a:cubicBezTo>
                          <a:pt x="6718" y="0"/>
                          <a:pt x="6640" y="66"/>
                          <a:pt x="6636" y="153"/>
                        </a:cubicBezTo>
                        <a:cubicBezTo>
                          <a:pt x="6587" y="1722"/>
                          <a:pt x="6915" y="5050"/>
                          <a:pt x="7032" y="6165"/>
                        </a:cubicBezTo>
                        <a:cubicBezTo>
                          <a:pt x="5049" y="4769"/>
                          <a:pt x="405" y="3814"/>
                          <a:pt x="198" y="3772"/>
                        </a:cubicBezTo>
                        <a:cubicBezTo>
                          <a:pt x="189" y="3771"/>
                          <a:pt x="180" y="3770"/>
                          <a:pt x="171" y="3770"/>
                        </a:cubicBezTo>
                        <a:cubicBezTo>
                          <a:pt x="98" y="3770"/>
                          <a:pt x="33" y="3822"/>
                          <a:pt x="17" y="3897"/>
                        </a:cubicBezTo>
                        <a:cubicBezTo>
                          <a:pt x="0" y="3981"/>
                          <a:pt x="53" y="4063"/>
                          <a:pt x="135" y="4083"/>
                        </a:cubicBezTo>
                        <a:cubicBezTo>
                          <a:pt x="188" y="4093"/>
                          <a:pt x="5427" y="5170"/>
                          <a:pt x="7125" y="6640"/>
                        </a:cubicBezTo>
                        <a:cubicBezTo>
                          <a:pt x="7154" y="6664"/>
                          <a:pt x="7190" y="6678"/>
                          <a:pt x="7228" y="6679"/>
                        </a:cubicBezTo>
                        <a:cubicBezTo>
                          <a:pt x="7324" y="6679"/>
                          <a:pt x="7398" y="6596"/>
                          <a:pt x="7387" y="6502"/>
                        </a:cubicBezTo>
                        <a:cubicBezTo>
                          <a:pt x="7382" y="6457"/>
                          <a:pt x="6895" y="2031"/>
                          <a:pt x="6954" y="164"/>
                        </a:cubicBezTo>
                        <a:cubicBezTo>
                          <a:pt x="6957" y="76"/>
                          <a:pt x="6888" y="3"/>
                          <a:pt x="6800"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7"/>
                  <p:cNvSpPr/>
                  <p:nvPr/>
                </p:nvSpPr>
                <p:spPr>
                  <a:xfrm>
                    <a:off x="5211900" y="2258125"/>
                    <a:ext cx="157550" cy="126625"/>
                  </a:xfrm>
                  <a:custGeom>
                    <a:avLst/>
                    <a:gdLst/>
                    <a:ahLst/>
                    <a:cxnLst/>
                    <a:rect l="l" t="t" r="r" b="b"/>
                    <a:pathLst>
                      <a:path w="6302" h="5065" extrusionOk="0">
                        <a:moveTo>
                          <a:pt x="4538" y="0"/>
                        </a:moveTo>
                        <a:cubicBezTo>
                          <a:pt x="4530" y="0"/>
                          <a:pt x="4523" y="1"/>
                          <a:pt x="4516" y="2"/>
                        </a:cubicBezTo>
                        <a:cubicBezTo>
                          <a:pt x="4429" y="15"/>
                          <a:pt x="4369" y="96"/>
                          <a:pt x="4382" y="183"/>
                        </a:cubicBezTo>
                        <a:cubicBezTo>
                          <a:pt x="4577" y="1510"/>
                          <a:pt x="5441" y="3703"/>
                          <a:pt x="5805" y="4587"/>
                        </a:cubicBezTo>
                        <a:cubicBezTo>
                          <a:pt x="3976" y="3803"/>
                          <a:pt x="1463" y="3723"/>
                          <a:pt x="525" y="3723"/>
                        </a:cubicBezTo>
                        <a:cubicBezTo>
                          <a:pt x="315" y="3723"/>
                          <a:pt x="184" y="3727"/>
                          <a:pt x="158" y="3728"/>
                        </a:cubicBezTo>
                        <a:cubicBezTo>
                          <a:pt x="70" y="3729"/>
                          <a:pt x="0" y="3801"/>
                          <a:pt x="1" y="3889"/>
                        </a:cubicBezTo>
                        <a:cubicBezTo>
                          <a:pt x="3" y="3976"/>
                          <a:pt x="74" y="4045"/>
                          <a:pt x="160" y="4045"/>
                        </a:cubicBezTo>
                        <a:cubicBezTo>
                          <a:pt x="161" y="4045"/>
                          <a:pt x="162" y="4045"/>
                          <a:pt x="163" y="4045"/>
                        </a:cubicBezTo>
                        <a:lnTo>
                          <a:pt x="168" y="4045"/>
                        </a:lnTo>
                        <a:cubicBezTo>
                          <a:pt x="174" y="4045"/>
                          <a:pt x="283" y="4042"/>
                          <a:pt x="470" y="4042"/>
                        </a:cubicBezTo>
                        <a:cubicBezTo>
                          <a:pt x="1397" y="4042"/>
                          <a:pt x="4244" y="4122"/>
                          <a:pt x="6038" y="5047"/>
                        </a:cubicBezTo>
                        <a:cubicBezTo>
                          <a:pt x="6060" y="5059"/>
                          <a:pt x="6085" y="5064"/>
                          <a:pt x="6111" y="5064"/>
                        </a:cubicBezTo>
                        <a:cubicBezTo>
                          <a:pt x="6225" y="5064"/>
                          <a:pt x="6301" y="4947"/>
                          <a:pt x="6257" y="4842"/>
                        </a:cubicBezTo>
                        <a:cubicBezTo>
                          <a:pt x="6244" y="4812"/>
                          <a:pt x="4935" y="1752"/>
                          <a:pt x="4695" y="137"/>
                        </a:cubicBezTo>
                        <a:cubicBezTo>
                          <a:pt x="4685" y="57"/>
                          <a:pt x="4616" y="0"/>
                          <a:pt x="4538"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27"/>
                <p:cNvGrpSpPr/>
                <p:nvPr/>
              </p:nvGrpSpPr>
              <p:grpSpPr>
                <a:xfrm>
                  <a:off x="4589275" y="4809150"/>
                  <a:ext cx="993625" cy="536200"/>
                  <a:chOff x="4589275" y="4809150"/>
                  <a:chExt cx="993625" cy="536200"/>
                </a:xfrm>
              </p:grpSpPr>
              <p:sp>
                <p:nvSpPr>
                  <p:cNvPr id="188" name="Google Shape;188;p27"/>
                  <p:cNvSpPr/>
                  <p:nvPr/>
                </p:nvSpPr>
                <p:spPr>
                  <a:xfrm>
                    <a:off x="4589275" y="4809150"/>
                    <a:ext cx="993625" cy="536200"/>
                  </a:xfrm>
                  <a:custGeom>
                    <a:avLst/>
                    <a:gdLst/>
                    <a:ahLst/>
                    <a:cxnLst/>
                    <a:rect l="l" t="t" r="r" b="b"/>
                    <a:pathLst>
                      <a:path w="39745" h="21448" extrusionOk="0">
                        <a:moveTo>
                          <a:pt x="21176" y="1"/>
                        </a:moveTo>
                        <a:cubicBezTo>
                          <a:pt x="17170" y="1"/>
                          <a:pt x="15488" y="5010"/>
                          <a:pt x="10957" y="5010"/>
                        </a:cubicBezTo>
                        <a:cubicBezTo>
                          <a:pt x="10772" y="5010"/>
                          <a:pt x="10582" y="5001"/>
                          <a:pt x="10387" y="4984"/>
                        </a:cubicBezTo>
                        <a:cubicBezTo>
                          <a:pt x="10078" y="4956"/>
                          <a:pt x="9779" y="4943"/>
                          <a:pt x="9488" y="4943"/>
                        </a:cubicBezTo>
                        <a:cubicBezTo>
                          <a:pt x="0" y="4943"/>
                          <a:pt x="444" y="19253"/>
                          <a:pt x="444" y="19253"/>
                        </a:cubicBezTo>
                        <a:cubicBezTo>
                          <a:pt x="4090" y="20829"/>
                          <a:pt x="6650" y="21447"/>
                          <a:pt x="8490" y="21447"/>
                        </a:cubicBezTo>
                        <a:cubicBezTo>
                          <a:pt x="13342" y="21447"/>
                          <a:pt x="13193" y="17153"/>
                          <a:pt x="14778" y="14813"/>
                        </a:cubicBezTo>
                        <a:cubicBezTo>
                          <a:pt x="15440" y="13837"/>
                          <a:pt x="16096" y="13486"/>
                          <a:pt x="16836" y="13486"/>
                        </a:cubicBezTo>
                        <a:cubicBezTo>
                          <a:pt x="18538" y="13486"/>
                          <a:pt x="20681" y="15344"/>
                          <a:pt x="24344" y="15680"/>
                        </a:cubicBezTo>
                        <a:cubicBezTo>
                          <a:pt x="24587" y="15702"/>
                          <a:pt x="24818" y="15713"/>
                          <a:pt x="25038" y="15713"/>
                        </a:cubicBezTo>
                        <a:cubicBezTo>
                          <a:pt x="29564" y="15713"/>
                          <a:pt x="29282" y="11188"/>
                          <a:pt x="30901" y="10387"/>
                        </a:cubicBezTo>
                        <a:cubicBezTo>
                          <a:pt x="31136" y="10271"/>
                          <a:pt x="31391" y="10224"/>
                          <a:pt x="31662" y="10224"/>
                        </a:cubicBezTo>
                        <a:cubicBezTo>
                          <a:pt x="32795" y="10224"/>
                          <a:pt x="34209" y="11040"/>
                          <a:pt x="35585" y="11040"/>
                        </a:cubicBezTo>
                        <a:cubicBezTo>
                          <a:pt x="36266" y="11040"/>
                          <a:pt x="36937" y="10840"/>
                          <a:pt x="37560" y="10243"/>
                        </a:cubicBezTo>
                        <a:cubicBezTo>
                          <a:pt x="39744" y="8147"/>
                          <a:pt x="36155" y="3931"/>
                          <a:pt x="32025" y="3653"/>
                        </a:cubicBezTo>
                        <a:cubicBezTo>
                          <a:pt x="27010" y="3317"/>
                          <a:pt x="27822" y="1025"/>
                          <a:pt x="22013" y="71"/>
                        </a:cubicBezTo>
                        <a:cubicBezTo>
                          <a:pt x="21723" y="23"/>
                          <a:pt x="21444" y="1"/>
                          <a:pt x="211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7"/>
                  <p:cNvSpPr/>
                  <p:nvPr/>
                </p:nvSpPr>
                <p:spPr>
                  <a:xfrm>
                    <a:off x="4595850" y="4965950"/>
                    <a:ext cx="802025" cy="328475"/>
                  </a:xfrm>
                  <a:custGeom>
                    <a:avLst/>
                    <a:gdLst/>
                    <a:ahLst/>
                    <a:cxnLst/>
                    <a:rect l="l" t="t" r="r" b="b"/>
                    <a:pathLst>
                      <a:path w="32081" h="13139" extrusionOk="0">
                        <a:moveTo>
                          <a:pt x="24298" y="0"/>
                        </a:moveTo>
                        <a:cubicBezTo>
                          <a:pt x="23366" y="0"/>
                          <a:pt x="22372" y="46"/>
                          <a:pt x="21329" y="158"/>
                        </a:cubicBezTo>
                        <a:cubicBezTo>
                          <a:pt x="15677" y="765"/>
                          <a:pt x="7397" y="3463"/>
                          <a:pt x="55" y="12882"/>
                        </a:cubicBezTo>
                        <a:cubicBezTo>
                          <a:pt x="1" y="12951"/>
                          <a:pt x="13" y="13050"/>
                          <a:pt x="82" y="13105"/>
                        </a:cubicBezTo>
                        <a:cubicBezTo>
                          <a:pt x="85" y="13107"/>
                          <a:pt x="87" y="13109"/>
                          <a:pt x="90" y="13112"/>
                        </a:cubicBezTo>
                        <a:cubicBezTo>
                          <a:pt x="117" y="13130"/>
                          <a:pt x="148" y="13138"/>
                          <a:pt x="179" y="13138"/>
                        </a:cubicBezTo>
                        <a:cubicBezTo>
                          <a:pt x="226" y="13138"/>
                          <a:pt x="273" y="13118"/>
                          <a:pt x="304" y="13078"/>
                        </a:cubicBezTo>
                        <a:cubicBezTo>
                          <a:pt x="7574" y="3753"/>
                          <a:pt x="15761" y="1078"/>
                          <a:pt x="21347" y="476"/>
                        </a:cubicBezTo>
                        <a:cubicBezTo>
                          <a:pt x="22387" y="364"/>
                          <a:pt x="23379" y="318"/>
                          <a:pt x="24307" y="318"/>
                        </a:cubicBezTo>
                        <a:cubicBezTo>
                          <a:pt x="28788" y="318"/>
                          <a:pt x="31811" y="1400"/>
                          <a:pt x="31847" y="1414"/>
                        </a:cubicBezTo>
                        <a:cubicBezTo>
                          <a:pt x="31865" y="1420"/>
                          <a:pt x="31883" y="1424"/>
                          <a:pt x="31901" y="1424"/>
                        </a:cubicBezTo>
                        <a:cubicBezTo>
                          <a:pt x="31966" y="1424"/>
                          <a:pt x="32026" y="1383"/>
                          <a:pt x="32050" y="1318"/>
                        </a:cubicBezTo>
                        <a:cubicBezTo>
                          <a:pt x="32080" y="1237"/>
                          <a:pt x="32038" y="1145"/>
                          <a:pt x="31956" y="1115"/>
                        </a:cubicBezTo>
                        <a:cubicBezTo>
                          <a:pt x="31920" y="1102"/>
                          <a:pt x="28846" y="0"/>
                          <a:pt x="24298"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7"/>
                  <p:cNvSpPr/>
                  <p:nvPr/>
                </p:nvSpPr>
                <p:spPr>
                  <a:xfrm>
                    <a:off x="4920625" y="4918475"/>
                    <a:ext cx="180350" cy="191425"/>
                  </a:xfrm>
                  <a:custGeom>
                    <a:avLst/>
                    <a:gdLst/>
                    <a:ahLst/>
                    <a:cxnLst/>
                    <a:rect l="l" t="t" r="r" b="b"/>
                    <a:pathLst>
                      <a:path w="7214" h="7657" extrusionOk="0">
                        <a:moveTo>
                          <a:pt x="4957" y="1"/>
                        </a:moveTo>
                        <a:cubicBezTo>
                          <a:pt x="4914" y="1"/>
                          <a:pt x="4871" y="18"/>
                          <a:pt x="4840" y="53"/>
                        </a:cubicBezTo>
                        <a:cubicBezTo>
                          <a:pt x="3571" y="1425"/>
                          <a:pt x="119" y="4236"/>
                          <a:pt x="83" y="4264"/>
                        </a:cubicBezTo>
                        <a:cubicBezTo>
                          <a:pt x="1" y="4332"/>
                          <a:pt x="6" y="4459"/>
                          <a:pt x="95" y="4519"/>
                        </a:cubicBezTo>
                        <a:cubicBezTo>
                          <a:pt x="117" y="4535"/>
                          <a:pt x="145" y="4544"/>
                          <a:pt x="174" y="4545"/>
                        </a:cubicBezTo>
                        <a:cubicBezTo>
                          <a:pt x="2414" y="4691"/>
                          <a:pt x="6902" y="7602"/>
                          <a:pt x="6947" y="7632"/>
                        </a:cubicBezTo>
                        <a:cubicBezTo>
                          <a:pt x="6974" y="7648"/>
                          <a:pt x="7003" y="7656"/>
                          <a:pt x="7033" y="7656"/>
                        </a:cubicBezTo>
                        <a:cubicBezTo>
                          <a:pt x="7084" y="7656"/>
                          <a:pt x="7135" y="7632"/>
                          <a:pt x="7166" y="7586"/>
                        </a:cubicBezTo>
                        <a:cubicBezTo>
                          <a:pt x="7213" y="7512"/>
                          <a:pt x="7195" y="7415"/>
                          <a:pt x="7123" y="7367"/>
                        </a:cubicBezTo>
                        <a:lnTo>
                          <a:pt x="7120" y="7364"/>
                        </a:lnTo>
                        <a:cubicBezTo>
                          <a:pt x="6943" y="7249"/>
                          <a:pt x="2965" y="4670"/>
                          <a:pt x="572" y="4274"/>
                        </a:cubicBezTo>
                        <a:cubicBezTo>
                          <a:pt x="1438" y="3561"/>
                          <a:pt x="4007" y="1421"/>
                          <a:pt x="5073" y="269"/>
                        </a:cubicBezTo>
                        <a:cubicBezTo>
                          <a:pt x="5132" y="204"/>
                          <a:pt x="5128" y="103"/>
                          <a:pt x="5064" y="44"/>
                        </a:cubicBezTo>
                        <a:cubicBezTo>
                          <a:pt x="5034" y="15"/>
                          <a:pt x="4996" y="1"/>
                          <a:pt x="4957"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7"/>
                  <p:cNvSpPr/>
                  <p:nvPr/>
                </p:nvSpPr>
                <p:spPr>
                  <a:xfrm>
                    <a:off x="5145950" y="4910950"/>
                    <a:ext cx="133100" cy="151200"/>
                  </a:xfrm>
                  <a:custGeom>
                    <a:avLst/>
                    <a:gdLst/>
                    <a:ahLst/>
                    <a:cxnLst/>
                    <a:rect l="l" t="t" r="r" b="b"/>
                    <a:pathLst>
                      <a:path w="5324" h="6048" extrusionOk="0">
                        <a:moveTo>
                          <a:pt x="4652" y="1"/>
                        </a:moveTo>
                        <a:cubicBezTo>
                          <a:pt x="4617" y="1"/>
                          <a:pt x="4583" y="12"/>
                          <a:pt x="4554" y="35"/>
                        </a:cubicBezTo>
                        <a:cubicBezTo>
                          <a:pt x="3249" y="1018"/>
                          <a:pt x="169" y="2279"/>
                          <a:pt x="138" y="2292"/>
                        </a:cubicBezTo>
                        <a:cubicBezTo>
                          <a:pt x="0" y="2349"/>
                          <a:pt x="8" y="2547"/>
                          <a:pt x="151" y="2591"/>
                        </a:cubicBezTo>
                        <a:cubicBezTo>
                          <a:pt x="2465" y="3312"/>
                          <a:pt x="5010" y="5971"/>
                          <a:pt x="5035" y="5998"/>
                        </a:cubicBezTo>
                        <a:cubicBezTo>
                          <a:pt x="5043" y="6005"/>
                          <a:pt x="5052" y="6013"/>
                          <a:pt x="5061" y="6020"/>
                        </a:cubicBezTo>
                        <a:cubicBezTo>
                          <a:pt x="5088" y="6038"/>
                          <a:pt x="5119" y="6047"/>
                          <a:pt x="5150" y="6047"/>
                        </a:cubicBezTo>
                        <a:cubicBezTo>
                          <a:pt x="5195" y="6047"/>
                          <a:pt x="5240" y="6028"/>
                          <a:pt x="5271" y="5991"/>
                        </a:cubicBezTo>
                        <a:cubicBezTo>
                          <a:pt x="5323" y="5929"/>
                          <a:pt x="5321" y="5838"/>
                          <a:pt x="5264" y="5779"/>
                        </a:cubicBezTo>
                        <a:cubicBezTo>
                          <a:pt x="5165" y="5672"/>
                          <a:pt x="2908" y="3314"/>
                          <a:pt x="640" y="2426"/>
                        </a:cubicBezTo>
                        <a:cubicBezTo>
                          <a:pt x="1518" y="2052"/>
                          <a:pt x="3673" y="1097"/>
                          <a:pt x="4744" y="289"/>
                        </a:cubicBezTo>
                        <a:cubicBezTo>
                          <a:pt x="4817" y="236"/>
                          <a:pt x="4832" y="136"/>
                          <a:pt x="4778" y="63"/>
                        </a:cubicBezTo>
                        <a:cubicBezTo>
                          <a:pt x="4747" y="22"/>
                          <a:pt x="4700" y="1"/>
                          <a:pt x="4652"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27"/>
                <p:cNvGrpSpPr/>
                <p:nvPr/>
              </p:nvGrpSpPr>
              <p:grpSpPr>
                <a:xfrm>
                  <a:off x="3399950" y="4709875"/>
                  <a:ext cx="994275" cy="589125"/>
                  <a:chOff x="3399950" y="4709875"/>
                  <a:chExt cx="994275" cy="589125"/>
                </a:xfrm>
              </p:grpSpPr>
              <p:sp>
                <p:nvSpPr>
                  <p:cNvPr id="193" name="Google Shape;193;p27"/>
                  <p:cNvSpPr/>
                  <p:nvPr/>
                </p:nvSpPr>
                <p:spPr>
                  <a:xfrm>
                    <a:off x="3399950" y="4709875"/>
                    <a:ext cx="994275" cy="589125"/>
                  </a:xfrm>
                  <a:custGeom>
                    <a:avLst/>
                    <a:gdLst/>
                    <a:ahLst/>
                    <a:cxnLst/>
                    <a:rect l="l" t="t" r="r" b="b"/>
                    <a:pathLst>
                      <a:path w="39771" h="23565" extrusionOk="0">
                        <a:moveTo>
                          <a:pt x="18500" y="1"/>
                        </a:moveTo>
                        <a:cubicBezTo>
                          <a:pt x="13473" y="1"/>
                          <a:pt x="13202" y="1861"/>
                          <a:pt x="9659" y="1861"/>
                        </a:cubicBezTo>
                        <a:cubicBezTo>
                          <a:pt x="9249" y="1861"/>
                          <a:pt x="8794" y="1836"/>
                          <a:pt x="8283" y="1780"/>
                        </a:cubicBezTo>
                        <a:cubicBezTo>
                          <a:pt x="8041" y="1754"/>
                          <a:pt x="7799" y="1741"/>
                          <a:pt x="7557" y="1741"/>
                        </a:cubicBezTo>
                        <a:cubicBezTo>
                          <a:pt x="3688" y="1741"/>
                          <a:pt x="1" y="5000"/>
                          <a:pt x="1680" y="7300"/>
                        </a:cubicBezTo>
                        <a:cubicBezTo>
                          <a:pt x="2379" y="8257"/>
                          <a:pt x="3297" y="8492"/>
                          <a:pt x="4247" y="8492"/>
                        </a:cubicBezTo>
                        <a:cubicBezTo>
                          <a:pt x="5172" y="8492"/>
                          <a:pt x="6128" y="8269"/>
                          <a:pt x="6941" y="8269"/>
                        </a:cubicBezTo>
                        <a:cubicBezTo>
                          <a:pt x="7428" y="8269"/>
                          <a:pt x="7864" y="8349"/>
                          <a:pt x="8212" y="8606"/>
                        </a:cubicBezTo>
                        <a:cubicBezTo>
                          <a:pt x="9738" y="9731"/>
                          <a:pt x="8488" y="14519"/>
                          <a:pt x="13744" y="14965"/>
                        </a:cubicBezTo>
                        <a:cubicBezTo>
                          <a:pt x="14100" y="14995"/>
                          <a:pt x="14445" y="15008"/>
                          <a:pt x="14778" y="15008"/>
                        </a:cubicBezTo>
                        <a:cubicBezTo>
                          <a:pt x="17554" y="15008"/>
                          <a:pt x="19554" y="14077"/>
                          <a:pt x="21028" y="14077"/>
                        </a:cubicBezTo>
                        <a:cubicBezTo>
                          <a:pt x="21990" y="14077"/>
                          <a:pt x="22729" y="14473"/>
                          <a:pt x="23314" y="15783"/>
                        </a:cubicBezTo>
                        <a:cubicBezTo>
                          <a:pt x="24600" y="18664"/>
                          <a:pt x="23332" y="23565"/>
                          <a:pt x="30256" y="23565"/>
                        </a:cubicBezTo>
                        <a:cubicBezTo>
                          <a:pt x="31887" y="23565"/>
                          <a:pt x="33972" y="23293"/>
                          <a:pt x="36653" y="22659"/>
                        </a:cubicBezTo>
                        <a:cubicBezTo>
                          <a:pt x="36653" y="22659"/>
                          <a:pt x="39771" y="7777"/>
                          <a:pt x="29355" y="6871"/>
                        </a:cubicBezTo>
                        <a:cubicBezTo>
                          <a:pt x="24068" y="6412"/>
                          <a:pt x="23639" y="63"/>
                          <a:pt x="18767" y="2"/>
                        </a:cubicBezTo>
                        <a:cubicBezTo>
                          <a:pt x="18676" y="1"/>
                          <a:pt x="18587" y="1"/>
                          <a:pt x="185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7"/>
                  <p:cNvSpPr/>
                  <p:nvPr/>
                </p:nvSpPr>
                <p:spPr>
                  <a:xfrm>
                    <a:off x="3582300" y="4840675"/>
                    <a:ext cx="738900" cy="439625"/>
                  </a:xfrm>
                  <a:custGeom>
                    <a:avLst/>
                    <a:gdLst/>
                    <a:ahLst/>
                    <a:cxnLst/>
                    <a:rect l="l" t="t" r="r" b="b"/>
                    <a:pathLst>
                      <a:path w="29556" h="17585" extrusionOk="0">
                        <a:moveTo>
                          <a:pt x="3051" y="1"/>
                        </a:moveTo>
                        <a:cubicBezTo>
                          <a:pt x="1262" y="1"/>
                          <a:pt x="167" y="187"/>
                          <a:pt x="145" y="191"/>
                        </a:cubicBezTo>
                        <a:cubicBezTo>
                          <a:pt x="58" y="206"/>
                          <a:pt x="0" y="289"/>
                          <a:pt x="16" y="375"/>
                        </a:cubicBezTo>
                        <a:cubicBezTo>
                          <a:pt x="30" y="452"/>
                          <a:pt x="97" y="507"/>
                          <a:pt x="172" y="507"/>
                        </a:cubicBezTo>
                        <a:cubicBezTo>
                          <a:pt x="181" y="507"/>
                          <a:pt x="190" y="506"/>
                          <a:pt x="200" y="504"/>
                        </a:cubicBezTo>
                        <a:cubicBezTo>
                          <a:pt x="222" y="500"/>
                          <a:pt x="1294" y="318"/>
                          <a:pt x="3051" y="318"/>
                        </a:cubicBezTo>
                        <a:cubicBezTo>
                          <a:pt x="4954" y="318"/>
                          <a:pt x="7659" y="532"/>
                          <a:pt x="10702" y="1416"/>
                        </a:cubicBezTo>
                        <a:cubicBezTo>
                          <a:pt x="16098" y="2985"/>
                          <a:pt x="23691" y="7049"/>
                          <a:pt x="29217" y="17500"/>
                        </a:cubicBezTo>
                        <a:cubicBezTo>
                          <a:pt x="29242" y="17547"/>
                          <a:pt x="29290" y="17579"/>
                          <a:pt x="29342" y="17584"/>
                        </a:cubicBezTo>
                        <a:cubicBezTo>
                          <a:pt x="29348" y="17585"/>
                          <a:pt x="29354" y="17585"/>
                          <a:pt x="29359" y="17585"/>
                        </a:cubicBezTo>
                        <a:cubicBezTo>
                          <a:pt x="29477" y="17585"/>
                          <a:pt x="29556" y="17459"/>
                          <a:pt x="29499" y="17352"/>
                        </a:cubicBezTo>
                        <a:cubicBezTo>
                          <a:pt x="23917" y="6795"/>
                          <a:pt x="16235" y="2691"/>
                          <a:pt x="10775" y="1106"/>
                        </a:cubicBezTo>
                        <a:cubicBezTo>
                          <a:pt x="7708" y="216"/>
                          <a:pt x="4977" y="1"/>
                          <a:pt x="3051"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7"/>
                  <p:cNvSpPr/>
                  <p:nvPr/>
                </p:nvSpPr>
                <p:spPr>
                  <a:xfrm>
                    <a:off x="3854675" y="4832400"/>
                    <a:ext cx="192850" cy="179525"/>
                  </a:xfrm>
                  <a:custGeom>
                    <a:avLst/>
                    <a:gdLst/>
                    <a:ahLst/>
                    <a:cxnLst/>
                    <a:rect l="l" t="t" r="r" b="b"/>
                    <a:pathLst>
                      <a:path w="7714" h="7181" extrusionOk="0">
                        <a:moveTo>
                          <a:pt x="3542" y="1"/>
                        </a:moveTo>
                        <a:cubicBezTo>
                          <a:pt x="3513" y="1"/>
                          <a:pt x="3483" y="9"/>
                          <a:pt x="3456" y="26"/>
                        </a:cubicBezTo>
                        <a:cubicBezTo>
                          <a:pt x="3382" y="73"/>
                          <a:pt x="3361" y="171"/>
                          <a:pt x="3408" y="246"/>
                        </a:cubicBezTo>
                        <a:cubicBezTo>
                          <a:pt x="4255" y="1567"/>
                          <a:pt x="6412" y="4123"/>
                          <a:pt x="7139" y="4975"/>
                        </a:cubicBezTo>
                        <a:cubicBezTo>
                          <a:pt x="7121" y="4975"/>
                          <a:pt x="7103" y="4975"/>
                          <a:pt x="7084" y="4975"/>
                        </a:cubicBezTo>
                        <a:cubicBezTo>
                          <a:pt x="4649" y="4975"/>
                          <a:pt x="346" y="6793"/>
                          <a:pt x="152" y="6875"/>
                        </a:cubicBezTo>
                        <a:cubicBezTo>
                          <a:pt x="1" y="6940"/>
                          <a:pt x="35" y="7162"/>
                          <a:pt x="198" y="7179"/>
                        </a:cubicBezTo>
                        <a:lnTo>
                          <a:pt x="199" y="7179"/>
                        </a:lnTo>
                        <a:cubicBezTo>
                          <a:pt x="204" y="7180"/>
                          <a:pt x="209" y="7180"/>
                          <a:pt x="215" y="7180"/>
                        </a:cubicBezTo>
                        <a:cubicBezTo>
                          <a:pt x="236" y="7180"/>
                          <a:pt x="257" y="7176"/>
                          <a:pt x="276" y="7168"/>
                        </a:cubicBezTo>
                        <a:cubicBezTo>
                          <a:pt x="323" y="7148"/>
                          <a:pt x="4713" y="5294"/>
                          <a:pt x="7083" y="5294"/>
                        </a:cubicBezTo>
                        <a:cubicBezTo>
                          <a:pt x="7217" y="5294"/>
                          <a:pt x="7344" y="5300"/>
                          <a:pt x="7464" y="5312"/>
                        </a:cubicBezTo>
                        <a:cubicBezTo>
                          <a:pt x="7472" y="5314"/>
                          <a:pt x="7480" y="5314"/>
                          <a:pt x="7486" y="5314"/>
                        </a:cubicBezTo>
                        <a:cubicBezTo>
                          <a:pt x="7492" y="5314"/>
                          <a:pt x="7499" y="5315"/>
                          <a:pt x="7505" y="5315"/>
                        </a:cubicBezTo>
                        <a:cubicBezTo>
                          <a:pt x="7638" y="5315"/>
                          <a:pt x="7714" y="5156"/>
                          <a:pt x="7624" y="5051"/>
                        </a:cubicBezTo>
                        <a:cubicBezTo>
                          <a:pt x="7594" y="5019"/>
                          <a:pt x="4686" y="1647"/>
                          <a:pt x="3676" y="74"/>
                        </a:cubicBezTo>
                        <a:cubicBezTo>
                          <a:pt x="3646" y="27"/>
                          <a:pt x="3595" y="1"/>
                          <a:pt x="3542"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7"/>
                  <p:cNvSpPr/>
                  <p:nvPr/>
                </p:nvSpPr>
                <p:spPr>
                  <a:xfrm>
                    <a:off x="3687575" y="4787000"/>
                    <a:ext cx="147525" cy="146750"/>
                  </a:xfrm>
                  <a:custGeom>
                    <a:avLst/>
                    <a:gdLst/>
                    <a:ahLst/>
                    <a:cxnLst/>
                    <a:rect l="l" t="t" r="r" b="b"/>
                    <a:pathLst>
                      <a:path w="5901" h="5870" extrusionOk="0">
                        <a:moveTo>
                          <a:pt x="1707" y="0"/>
                        </a:moveTo>
                        <a:cubicBezTo>
                          <a:pt x="1668" y="0"/>
                          <a:pt x="1630" y="14"/>
                          <a:pt x="1599" y="43"/>
                        </a:cubicBezTo>
                        <a:cubicBezTo>
                          <a:pt x="1533" y="102"/>
                          <a:pt x="1531" y="203"/>
                          <a:pt x="1590" y="267"/>
                        </a:cubicBezTo>
                        <a:cubicBezTo>
                          <a:pt x="2504" y="1251"/>
                          <a:pt x="4459" y="2568"/>
                          <a:pt x="5258" y="3090"/>
                        </a:cubicBezTo>
                        <a:cubicBezTo>
                          <a:pt x="2870" y="3567"/>
                          <a:pt x="234" y="5496"/>
                          <a:pt x="117" y="5583"/>
                        </a:cubicBezTo>
                        <a:cubicBezTo>
                          <a:pt x="1" y="5668"/>
                          <a:pt x="51" y="5853"/>
                          <a:pt x="196" y="5868"/>
                        </a:cubicBezTo>
                        <a:cubicBezTo>
                          <a:pt x="202" y="5869"/>
                          <a:pt x="207" y="5869"/>
                          <a:pt x="212" y="5869"/>
                        </a:cubicBezTo>
                        <a:cubicBezTo>
                          <a:pt x="246" y="5869"/>
                          <a:pt x="279" y="5859"/>
                          <a:pt x="306" y="5838"/>
                        </a:cubicBezTo>
                        <a:cubicBezTo>
                          <a:pt x="336" y="5816"/>
                          <a:pt x="3306" y="3642"/>
                          <a:pt x="5711" y="3338"/>
                        </a:cubicBezTo>
                        <a:cubicBezTo>
                          <a:pt x="5859" y="3318"/>
                          <a:pt x="5901" y="3126"/>
                          <a:pt x="5775" y="3046"/>
                        </a:cubicBezTo>
                        <a:cubicBezTo>
                          <a:pt x="5747" y="3027"/>
                          <a:pt x="2935" y="1247"/>
                          <a:pt x="1823" y="51"/>
                        </a:cubicBezTo>
                        <a:cubicBezTo>
                          <a:pt x="1792" y="17"/>
                          <a:pt x="1749" y="0"/>
                          <a:pt x="1707"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27"/>
                <p:cNvGrpSpPr/>
                <p:nvPr/>
              </p:nvGrpSpPr>
              <p:grpSpPr>
                <a:xfrm>
                  <a:off x="2374450" y="2916125"/>
                  <a:ext cx="875600" cy="794000"/>
                  <a:chOff x="2374450" y="2916125"/>
                  <a:chExt cx="875600" cy="794000"/>
                </a:xfrm>
              </p:grpSpPr>
              <p:sp>
                <p:nvSpPr>
                  <p:cNvPr id="198" name="Google Shape;198;p27"/>
                  <p:cNvSpPr/>
                  <p:nvPr/>
                </p:nvSpPr>
                <p:spPr>
                  <a:xfrm>
                    <a:off x="2374450" y="2916125"/>
                    <a:ext cx="875600" cy="790025"/>
                  </a:xfrm>
                  <a:custGeom>
                    <a:avLst/>
                    <a:gdLst/>
                    <a:ahLst/>
                    <a:cxnLst/>
                    <a:rect l="l" t="t" r="r" b="b"/>
                    <a:pathLst>
                      <a:path w="35024" h="31601" extrusionOk="0">
                        <a:moveTo>
                          <a:pt x="4952" y="1"/>
                        </a:moveTo>
                        <a:cubicBezTo>
                          <a:pt x="2307" y="1"/>
                          <a:pt x="0" y="1326"/>
                          <a:pt x="430" y="3329"/>
                        </a:cubicBezTo>
                        <a:cubicBezTo>
                          <a:pt x="1064" y="6289"/>
                          <a:pt x="4929" y="5533"/>
                          <a:pt x="5864" y="7182"/>
                        </a:cubicBezTo>
                        <a:cubicBezTo>
                          <a:pt x="6799" y="8830"/>
                          <a:pt x="3706" y="12696"/>
                          <a:pt x="8325" y="15243"/>
                        </a:cubicBezTo>
                        <a:cubicBezTo>
                          <a:pt x="12944" y="17791"/>
                          <a:pt x="16731" y="15990"/>
                          <a:pt x="16732" y="19888"/>
                        </a:cubicBezTo>
                        <a:cubicBezTo>
                          <a:pt x="16733" y="23786"/>
                          <a:pt x="11916" y="28913"/>
                          <a:pt x="26113" y="31601"/>
                        </a:cubicBezTo>
                        <a:cubicBezTo>
                          <a:pt x="26113" y="31601"/>
                          <a:pt x="35024" y="19280"/>
                          <a:pt x="25879" y="14211"/>
                        </a:cubicBezTo>
                        <a:cubicBezTo>
                          <a:pt x="21237" y="11637"/>
                          <a:pt x="23432" y="5664"/>
                          <a:pt x="19007" y="3624"/>
                        </a:cubicBezTo>
                        <a:cubicBezTo>
                          <a:pt x="13662" y="1158"/>
                          <a:pt x="13051" y="3511"/>
                          <a:pt x="8708" y="977"/>
                        </a:cubicBezTo>
                        <a:cubicBezTo>
                          <a:pt x="7553" y="303"/>
                          <a:pt x="6214" y="1"/>
                          <a:pt x="4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7"/>
                  <p:cNvSpPr/>
                  <p:nvPr/>
                </p:nvSpPr>
                <p:spPr>
                  <a:xfrm>
                    <a:off x="2530425" y="3014975"/>
                    <a:ext cx="500975" cy="695150"/>
                  </a:xfrm>
                  <a:custGeom>
                    <a:avLst/>
                    <a:gdLst/>
                    <a:ahLst/>
                    <a:cxnLst/>
                    <a:rect l="l" t="t" r="r" b="b"/>
                    <a:pathLst>
                      <a:path w="20039" h="27806" extrusionOk="0">
                        <a:moveTo>
                          <a:pt x="176" y="1"/>
                        </a:moveTo>
                        <a:cubicBezTo>
                          <a:pt x="105" y="1"/>
                          <a:pt x="40" y="50"/>
                          <a:pt x="23" y="122"/>
                        </a:cubicBezTo>
                        <a:cubicBezTo>
                          <a:pt x="0" y="207"/>
                          <a:pt x="53" y="293"/>
                          <a:pt x="138" y="315"/>
                        </a:cubicBezTo>
                        <a:cubicBezTo>
                          <a:pt x="318" y="360"/>
                          <a:pt x="18201" y="5076"/>
                          <a:pt x="19716" y="27658"/>
                        </a:cubicBezTo>
                        <a:cubicBezTo>
                          <a:pt x="19721" y="27741"/>
                          <a:pt x="19790" y="27805"/>
                          <a:pt x="19874" y="27805"/>
                        </a:cubicBezTo>
                        <a:lnTo>
                          <a:pt x="19885" y="27805"/>
                        </a:lnTo>
                        <a:cubicBezTo>
                          <a:pt x="19973" y="27799"/>
                          <a:pt x="20038" y="27724"/>
                          <a:pt x="20033" y="27636"/>
                        </a:cubicBezTo>
                        <a:cubicBezTo>
                          <a:pt x="19233" y="15721"/>
                          <a:pt x="13892" y="8844"/>
                          <a:pt x="9550" y="5173"/>
                        </a:cubicBezTo>
                        <a:cubicBezTo>
                          <a:pt x="4845" y="1193"/>
                          <a:pt x="260" y="17"/>
                          <a:pt x="214" y="6"/>
                        </a:cubicBezTo>
                        <a:cubicBezTo>
                          <a:pt x="201" y="2"/>
                          <a:pt x="189" y="1"/>
                          <a:pt x="176"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7"/>
                  <p:cNvSpPr/>
                  <p:nvPr/>
                </p:nvSpPr>
                <p:spPr>
                  <a:xfrm>
                    <a:off x="2715900" y="3148325"/>
                    <a:ext cx="194050" cy="162500"/>
                  </a:xfrm>
                  <a:custGeom>
                    <a:avLst/>
                    <a:gdLst/>
                    <a:ahLst/>
                    <a:cxnLst/>
                    <a:rect l="l" t="t" r="r" b="b"/>
                    <a:pathLst>
                      <a:path w="7762" h="6500" extrusionOk="0">
                        <a:moveTo>
                          <a:pt x="5994" y="1"/>
                        </a:moveTo>
                        <a:cubicBezTo>
                          <a:pt x="5986" y="1"/>
                          <a:pt x="5978" y="1"/>
                          <a:pt x="5970" y="3"/>
                        </a:cubicBezTo>
                        <a:cubicBezTo>
                          <a:pt x="5883" y="16"/>
                          <a:pt x="5822" y="100"/>
                          <a:pt x="5838" y="189"/>
                        </a:cubicBezTo>
                        <a:cubicBezTo>
                          <a:pt x="6075" y="1738"/>
                          <a:pt x="7002" y="4953"/>
                          <a:pt x="7320" y="6027"/>
                        </a:cubicBezTo>
                        <a:cubicBezTo>
                          <a:pt x="5116" y="5014"/>
                          <a:pt x="376" y="4919"/>
                          <a:pt x="165" y="4915"/>
                        </a:cubicBezTo>
                        <a:cubicBezTo>
                          <a:pt x="94" y="4922"/>
                          <a:pt x="5" y="4985"/>
                          <a:pt x="4" y="5071"/>
                        </a:cubicBezTo>
                        <a:cubicBezTo>
                          <a:pt x="1" y="5159"/>
                          <a:pt x="72" y="5233"/>
                          <a:pt x="160" y="5234"/>
                        </a:cubicBezTo>
                        <a:cubicBezTo>
                          <a:pt x="213" y="5234"/>
                          <a:pt x="5560" y="5340"/>
                          <a:pt x="7498" y="6477"/>
                        </a:cubicBezTo>
                        <a:cubicBezTo>
                          <a:pt x="7521" y="6491"/>
                          <a:pt x="7549" y="6498"/>
                          <a:pt x="7578" y="6498"/>
                        </a:cubicBezTo>
                        <a:lnTo>
                          <a:pt x="7578" y="6499"/>
                        </a:lnTo>
                        <a:cubicBezTo>
                          <a:pt x="7684" y="6499"/>
                          <a:pt x="7761" y="6396"/>
                          <a:pt x="7730" y="6295"/>
                        </a:cubicBezTo>
                        <a:cubicBezTo>
                          <a:pt x="7717" y="6251"/>
                          <a:pt x="6435" y="1988"/>
                          <a:pt x="6153" y="140"/>
                        </a:cubicBezTo>
                        <a:cubicBezTo>
                          <a:pt x="6142" y="59"/>
                          <a:pt x="6074" y="1"/>
                          <a:pt x="5994"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7"/>
                  <p:cNvSpPr/>
                  <p:nvPr/>
                </p:nvSpPr>
                <p:spPr>
                  <a:xfrm>
                    <a:off x="2594950" y="3020125"/>
                    <a:ext cx="160175" cy="119550"/>
                  </a:xfrm>
                  <a:custGeom>
                    <a:avLst/>
                    <a:gdLst/>
                    <a:ahLst/>
                    <a:cxnLst/>
                    <a:rect l="l" t="t" r="r" b="b"/>
                    <a:pathLst>
                      <a:path w="6407" h="4782" extrusionOk="0">
                        <a:moveTo>
                          <a:pt x="3793" y="1"/>
                        </a:moveTo>
                        <a:cubicBezTo>
                          <a:pt x="3776" y="1"/>
                          <a:pt x="3758" y="3"/>
                          <a:pt x="3741" y="9"/>
                        </a:cubicBezTo>
                        <a:cubicBezTo>
                          <a:pt x="3658" y="38"/>
                          <a:pt x="3613" y="130"/>
                          <a:pt x="3643" y="214"/>
                        </a:cubicBezTo>
                        <a:cubicBezTo>
                          <a:pt x="4077" y="1483"/>
                          <a:pt x="5325" y="3482"/>
                          <a:pt x="5843" y="4285"/>
                        </a:cubicBezTo>
                        <a:cubicBezTo>
                          <a:pt x="5181" y="4135"/>
                          <a:pt x="4454" y="4081"/>
                          <a:pt x="3749" y="4081"/>
                        </a:cubicBezTo>
                        <a:cubicBezTo>
                          <a:pt x="1924" y="4081"/>
                          <a:pt x="236" y="4444"/>
                          <a:pt x="133" y="4467"/>
                        </a:cubicBezTo>
                        <a:cubicBezTo>
                          <a:pt x="53" y="4484"/>
                          <a:pt x="1" y="4559"/>
                          <a:pt x="9" y="4640"/>
                        </a:cubicBezTo>
                        <a:cubicBezTo>
                          <a:pt x="18" y="4720"/>
                          <a:pt x="86" y="4782"/>
                          <a:pt x="167" y="4782"/>
                        </a:cubicBezTo>
                        <a:cubicBezTo>
                          <a:pt x="179" y="4782"/>
                          <a:pt x="191" y="4780"/>
                          <a:pt x="201" y="4778"/>
                        </a:cubicBezTo>
                        <a:cubicBezTo>
                          <a:pt x="227" y="4772"/>
                          <a:pt x="1944" y="4403"/>
                          <a:pt x="3768" y="4403"/>
                        </a:cubicBezTo>
                        <a:cubicBezTo>
                          <a:pt x="4591" y="4403"/>
                          <a:pt x="5435" y="4478"/>
                          <a:pt x="6155" y="4695"/>
                        </a:cubicBezTo>
                        <a:cubicBezTo>
                          <a:pt x="6172" y="4700"/>
                          <a:pt x="6188" y="4703"/>
                          <a:pt x="6203" y="4703"/>
                        </a:cubicBezTo>
                        <a:cubicBezTo>
                          <a:pt x="6323" y="4703"/>
                          <a:pt x="6407" y="4566"/>
                          <a:pt x="6334" y="4455"/>
                        </a:cubicBezTo>
                        <a:cubicBezTo>
                          <a:pt x="6315" y="4428"/>
                          <a:pt x="4472" y="1656"/>
                          <a:pt x="3943" y="112"/>
                        </a:cubicBezTo>
                        <a:cubicBezTo>
                          <a:pt x="3921" y="44"/>
                          <a:pt x="3859" y="1"/>
                          <a:pt x="3793"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27"/>
                <p:cNvGrpSpPr/>
                <p:nvPr/>
              </p:nvGrpSpPr>
              <p:grpSpPr>
                <a:xfrm>
                  <a:off x="2122350" y="3282900"/>
                  <a:ext cx="1086075" cy="607525"/>
                  <a:chOff x="2122350" y="3282900"/>
                  <a:chExt cx="1086075" cy="607525"/>
                </a:xfrm>
              </p:grpSpPr>
              <p:sp>
                <p:nvSpPr>
                  <p:cNvPr id="203" name="Google Shape;203;p27"/>
                  <p:cNvSpPr/>
                  <p:nvPr/>
                </p:nvSpPr>
                <p:spPr>
                  <a:xfrm>
                    <a:off x="2122350" y="3282900"/>
                    <a:ext cx="1086075" cy="607525"/>
                  </a:xfrm>
                  <a:custGeom>
                    <a:avLst/>
                    <a:gdLst/>
                    <a:ahLst/>
                    <a:cxnLst/>
                    <a:rect l="l" t="t" r="r" b="b"/>
                    <a:pathLst>
                      <a:path w="43443" h="24301" extrusionOk="0">
                        <a:moveTo>
                          <a:pt x="20390" y="1"/>
                        </a:moveTo>
                        <a:cubicBezTo>
                          <a:pt x="20220" y="1"/>
                          <a:pt x="20044" y="9"/>
                          <a:pt x="19865" y="25"/>
                        </a:cubicBezTo>
                        <a:cubicBezTo>
                          <a:pt x="13522" y="604"/>
                          <a:pt x="14183" y="3129"/>
                          <a:pt x="8810" y="3129"/>
                        </a:cubicBezTo>
                        <a:cubicBezTo>
                          <a:pt x="8781" y="3129"/>
                          <a:pt x="8752" y="3129"/>
                          <a:pt x="8723" y="3129"/>
                        </a:cubicBezTo>
                        <a:cubicBezTo>
                          <a:pt x="8710" y="3129"/>
                          <a:pt x="8698" y="3129"/>
                          <a:pt x="8686" y="3129"/>
                        </a:cubicBezTo>
                        <a:cubicBezTo>
                          <a:pt x="4197" y="3129"/>
                          <a:pt x="1" y="7406"/>
                          <a:pt x="2201" y="9843"/>
                        </a:cubicBezTo>
                        <a:cubicBezTo>
                          <a:pt x="2913" y="10632"/>
                          <a:pt x="3732" y="10873"/>
                          <a:pt x="4575" y="10873"/>
                        </a:cubicBezTo>
                        <a:cubicBezTo>
                          <a:pt x="5899" y="10873"/>
                          <a:pt x="7282" y="10277"/>
                          <a:pt x="8397" y="10277"/>
                        </a:cubicBezTo>
                        <a:cubicBezTo>
                          <a:pt x="8770" y="10277"/>
                          <a:pt x="9113" y="10343"/>
                          <a:pt x="9414" y="10521"/>
                        </a:cubicBezTo>
                        <a:cubicBezTo>
                          <a:pt x="11172" y="11555"/>
                          <a:pt x="10392" y="16780"/>
                          <a:pt x="15940" y="16780"/>
                        </a:cubicBezTo>
                        <a:cubicBezTo>
                          <a:pt x="15997" y="16780"/>
                          <a:pt x="16054" y="16780"/>
                          <a:pt x="16112" y="16779"/>
                        </a:cubicBezTo>
                        <a:cubicBezTo>
                          <a:pt x="19973" y="16705"/>
                          <a:pt x="22408" y="14980"/>
                          <a:pt x="24235" y="14980"/>
                        </a:cubicBezTo>
                        <a:cubicBezTo>
                          <a:pt x="25122" y="14980"/>
                          <a:pt x="25865" y="15387"/>
                          <a:pt x="26558" y="16587"/>
                        </a:cubicBezTo>
                        <a:cubicBezTo>
                          <a:pt x="28160" y="19365"/>
                          <a:pt x="27548" y="24301"/>
                          <a:pt x="33573" y="24301"/>
                        </a:cubicBezTo>
                        <a:cubicBezTo>
                          <a:pt x="35515" y="24301"/>
                          <a:pt x="38145" y="23788"/>
                          <a:pt x="41762" y="22525"/>
                        </a:cubicBezTo>
                        <a:cubicBezTo>
                          <a:pt x="41762" y="22525"/>
                          <a:pt x="43442" y="6266"/>
                          <a:pt x="32289" y="6266"/>
                        </a:cubicBezTo>
                        <a:cubicBezTo>
                          <a:pt x="32224" y="6266"/>
                          <a:pt x="32158" y="6266"/>
                          <a:pt x="32092" y="6268"/>
                        </a:cubicBezTo>
                        <a:cubicBezTo>
                          <a:pt x="32051" y="6268"/>
                          <a:pt x="32010" y="6269"/>
                          <a:pt x="31969" y="6269"/>
                        </a:cubicBezTo>
                        <a:cubicBezTo>
                          <a:pt x="26498" y="6269"/>
                          <a:pt x="25193" y="1"/>
                          <a:pt x="203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7"/>
                  <p:cNvSpPr/>
                  <p:nvPr/>
                </p:nvSpPr>
                <p:spPr>
                  <a:xfrm>
                    <a:off x="2324050" y="3444775"/>
                    <a:ext cx="847825" cy="405600"/>
                  </a:xfrm>
                  <a:custGeom>
                    <a:avLst/>
                    <a:gdLst/>
                    <a:ahLst/>
                    <a:cxnLst/>
                    <a:rect l="l" t="t" r="r" b="b"/>
                    <a:pathLst>
                      <a:path w="33913" h="16224" extrusionOk="0">
                        <a:moveTo>
                          <a:pt x="6335" y="0"/>
                        </a:moveTo>
                        <a:cubicBezTo>
                          <a:pt x="2619" y="0"/>
                          <a:pt x="185" y="679"/>
                          <a:pt x="151" y="689"/>
                        </a:cubicBezTo>
                        <a:cubicBezTo>
                          <a:pt x="57" y="713"/>
                          <a:pt x="0" y="810"/>
                          <a:pt x="27" y="904"/>
                        </a:cubicBezTo>
                        <a:cubicBezTo>
                          <a:pt x="49" y="980"/>
                          <a:pt x="118" y="1029"/>
                          <a:pt x="193" y="1029"/>
                        </a:cubicBezTo>
                        <a:cubicBezTo>
                          <a:pt x="210" y="1029"/>
                          <a:pt x="228" y="1027"/>
                          <a:pt x="246" y="1021"/>
                        </a:cubicBezTo>
                        <a:cubicBezTo>
                          <a:pt x="279" y="1012"/>
                          <a:pt x="2674" y="345"/>
                          <a:pt x="6335" y="345"/>
                        </a:cubicBezTo>
                        <a:cubicBezTo>
                          <a:pt x="7919" y="345"/>
                          <a:pt x="9740" y="470"/>
                          <a:pt x="11709" y="827"/>
                        </a:cubicBezTo>
                        <a:cubicBezTo>
                          <a:pt x="17723" y="1918"/>
                          <a:pt x="26395" y="5462"/>
                          <a:pt x="33549" y="16147"/>
                        </a:cubicBezTo>
                        <a:cubicBezTo>
                          <a:pt x="33581" y="16195"/>
                          <a:pt x="33635" y="16224"/>
                          <a:pt x="33694" y="16224"/>
                        </a:cubicBezTo>
                        <a:cubicBezTo>
                          <a:pt x="33831" y="16224"/>
                          <a:pt x="33913" y="16069"/>
                          <a:pt x="33837" y="15955"/>
                        </a:cubicBezTo>
                        <a:cubicBezTo>
                          <a:pt x="26610" y="5162"/>
                          <a:pt x="17840" y="1585"/>
                          <a:pt x="11755" y="485"/>
                        </a:cubicBezTo>
                        <a:cubicBezTo>
                          <a:pt x="9770" y="126"/>
                          <a:pt x="7934" y="0"/>
                          <a:pt x="6335"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7"/>
                  <p:cNvSpPr/>
                  <p:nvPr/>
                </p:nvSpPr>
                <p:spPr>
                  <a:xfrm>
                    <a:off x="2896975" y="3527125"/>
                    <a:ext cx="172375" cy="192175"/>
                  </a:xfrm>
                  <a:custGeom>
                    <a:avLst/>
                    <a:gdLst/>
                    <a:ahLst/>
                    <a:cxnLst/>
                    <a:rect l="l" t="t" r="r" b="b"/>
                    <a:pathLst>
                      <a:path w="6895" h="7687" extrusionOk="0">
                        <a:moveTo>
                          <a:pt x="4068" y="1"/>
                        </a:moveTo>
                        <a:cubicBezTo>
                          <a:pt x="3977" y="2"/>
                          <a:pt x="3892" y="71"/>
                          <a:pt x="3888" y="167"/>
                        </a:cubicBezTo>
                        <a:cubicBezTo>
                          <a:pt x="3794" y="2903"/>
                          <a:pt x="5276" y="5655"/>
                          <a:pt x="6063" y="6913"/>
                        </a:cubicBezTo>
                        <a:cubicBezTo>
                          <a:pt x="4911" y="6303"/>
                          <a:pt x="3541" y="6140"/>
                          <a:pt x="2409" y="6140"/>
                        </a:cubicBezTo>
                        <a:cubicBezTo>
                          <a:pt x="1179" y="6140"/>
                          <a:pt x="230" y="6332"/>
                          <a:pt x="149" y="6349"/>
                        </a:cubicBezTo>
                        <a:cubicBezTo>
                          <a:pt x="57" y="6370"/>
                          <a:pt x="1" y="6460"/>
                          <a:pt x="19" y="6552"/>
                        </a:cubicBezTo>
                        <a:cubicBezTo>
                          <a:pt x="36" y="6634"/>
                          <a:pt x="108" y="6690"/>
                          <a:pt x="189" y="6690"/>
                        </a:cubicBezTo>
                        <a:cubicBezTo>
                          <a:pt x="198" y="6690"/>
                          <a:pt x="208" y="6689"/>
                          <a:pt x="218" y="6687"/>
                        </a:cubicBezTo>
                        <a:cubicBezTo>
                          <a:pt x="238" y="6684"/>
                          <a:pt x="1176" y="6495"/>
                          <a:pt x="2397" y="6495"/>
                        </a:cubicBezTo>
                        <a:cubicBezTo>
                          <a:pt x="3725" y="6495"/>
                          <a:pt x="5387" y="6718"/>
                          <a:pt x="6564" y="7648"/>
                        </a:cubicBezTo>
                        <a:cubicBezTo>
                          <a:pt x="6594" y="7673"/>
                          <a:pt x="6632" y="7686"/>
                          <a:pt x="6672" y="7686"/>
                        </a:cubicBezTo>
                        <a:cubicBezTo>
                          <a:pt x="6812" y="7685"/>
                          <a:pt x="6894" y="7525"/>
                          <a:pt x="6810" y="7411"/>
                        </a:cubicBezTo>
                        <a:cubicBezTo>
                          <a:pt x="6783" y="7374"/>
                          <a:pt x="4111" y="3691"/>
                          <a:pt x="4234" y="179"/>
                        </a:cubicBezTo>
                        <a:cubicBezTo>
                          <a:pt x="4237" y="83"/>
                          <a:pt x="4162" y="3"/>
                          <a:pt x="4068"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7"/>
                  <p:cNvSpPr/>
                  <p:nvPr/>
                </p:nvSpPr>
                <p:spPr>
                  <a:xfrm>
                    <a:off x="2636625" y="3407725"/>
                    <a:ext cx="202550" cy="203575"/>
                  </a:xfrm>
                  <a:custGeom>
                    <a:avLst/>
                    <a:gdLst/>
                    <a:ahLst/>
                    <a:cxnLst/>
                    <a:rect l="l" t="t" r="r" b="b"/>
                    <a:pathLst>
                      <a:path w="8102" h="8143" extrusionOk="0">
                        <a:moveTo>
                          <a:pt x="3068" y="0"/>
                        </a:moveTo>
                        <a:cubicBezTo>
                          <a:pt x="3031" y="0"/>
                          <a:pt x="2993" y="13"/>
                          <a:pt x="2961" y="38"/>
                        </a:cubicBezTo>
                        <a:cubicBezTo>
                          <a:pt x="2886" y="97"/>
                          <a:pt x="2874" y="206"/>
                          <a:pt x="2933" y="281"/>
                        </a:cubicBezTo>
                        <a:cubicBezTo>
                          <a:pt x="3998" y="1614"/>
                          <a:pt x="6619" y="4138"/>
                          <a:pt x="7501" y="4978"/>
                        </a:cubicBezTo>
                        <a:cubicBezTo>
                          <a:pt x="4874" y="5221"/>
                          <a:pt x="357" y="7707"/>
                          <a:pt x="156" y="7818"/>
                        </a:cubicBezTo>
                        <a:cubicBezTo>
                          <a:pt x="1" y="7905"/>
                          <a:pt x="62" y="8142"/>
                          <a:pt x="239" y="8142"/>
                        </a:cubicBezTo>
                        <a:cubicBezTo>
                          <a:pt x="239" y="8142"/>
                          <a:pt x="240" y="8142"/>
                          <a:pt x="240" y="8142"/>
                        </a:cubicBezTo>
                        <a:cubicBezTo>
                          <a:pt x="269" y="8142"/>
                          <a:pt x="298" y="8136"/>
                          <a:pt x="324" y="8121"/>
                        </a:cubicBezTo>
                        <a:cubicBezTo>
                          <a:pt x="375" y="8092"/>
                          <a:pt x="5439" y="5305"/>
                          <a:pt x="7891" y="5305"/>
                        </a:cubicBezTo>
                        <a:lnTo>
                          <a:pt x="7914" y="5305"/>
                        </a:lnTo>
                        <a:cubicBezTo>
                          <a:pt x="7969" y="5298"/>
                          <a:pt x="8049" y="5263"/>
                          <a:pt x="8075" y="5197"/>
                        </a:cubicBezTo>
                        <a:cubicBezTo>
                          <a:pt x="8102" y="5131"/>
                          <a:pt x="8085" y="5056"/>
                          <a:pt x="8034" y="5007"/>
                        </a:cubicBezTo>
                        <a:cubicBezTo>
                          <a:pt x="7998" y="4973"/>
                          <a:pt x="4473" y="1652"/>
                          <a:pt x="3203" y="66"/>
                        </a:cubicBezTo>
                        <a:cubicBezTo>
                          <a:pt x="3169" y="23"/>
                          <a:pt x="3119" y="0"/>
                          <a:pt x="3068"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7"/>
                  <p:cNvSpPr/>
                  <p:nvPr/>
                </p:nvSpPr>
                <p:spPr>
                  <a:xfrm>
                    <a:off x="2447175" y="3382475"/>
                    <a:ext cx="152475" cy="163025"/>
                  </a:xfrm>
                  <a:custGeom>
                    <a:avLst/>
                    <a:gdLst/>
                    <a:ahLst/>
                    <a:cxnLst/>
                    <a:rect l="l" t="t" r="r" b="b"/>
                    <a:pathLst>
                      <a:path w="6099" h="6521" extrusionOk="0">
                        <a:moveTo>
                          <a:pt x="1224" y="1"/>
                        </a:moveTo>
                        <a:cubicBezTo>
                          <a:pt x="1176" y="1"/>
                          <a:pt x="1128" y="21"/>
                          <a:pt x="1093" y="60"/>
                        </a:cubicBezTo>
                        <a:cubicBezTo>
                          <a:pt x="1031" y="133"/>
                          <a:pt x="1038" y="243"/>
                          <a:pt x="1113" y="306"/>
                        </a:cubicBezTo>
                        <a:cubicBezTo>
                          <a:pt x="2212" y="1266"/>
                          <a:pt x="4474" y="2471"/>
                          <a:pt x="5398" y="2947"/>
                        </a:cubicBezTo>
                        <a:cubicBezTo>
                          <a:pt x="2867" y="3732"/>
                          <a:pt x="235" y="6114"/>
                          <a:pt x="117" y="6221"/>
                        </a:cubicBezTo>
                        <a:cubicBezTo>
                          <a:pt x="0" y="6327"/>
                          <a:pt x="76" y="6521"/>
                          <a:pt x="233" y="6521"/>
                        </a:cubicBezTo>
                        <a:cubicBezTo>
                          <a:pt x="277" y="6521"/>
                          <a:pt x="317" y="6505"/>
                          <a:pt x="350" y="6476"/>
                        </a:cubicBezTo>
                        <a:cubicBezTo>
                          <a:pt x="380" y="6449"/>
                          <a:pt x="3349" y="3764"/>
                          <a:pt x="5914" y="3163"/>
                        </a:cubicBezTo>
                        <a:cubicBezTo>
                          <a:pt x="6073" y="3126"/>
                          <a:pt x="6098" y="2913"/>
                          <a:pt x="5953" y="2840"/>
                        </a:cubicBezTo>
                        <a:cubicBezTo>
                          <a:pt x="5920" y="2825"/>
                          <a:pt x="2677" y="1213"/>
                          <a:pt x="1340" y="45"/>
                        </a:cubicBezTo>
                        <a:cubicBezTo>
                          <a:pt x="1307" y="16"/>
                          <a:pt x="1265" y="1"/>
                          <a:pt x="1224"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27"/>
                <p:cNvGrpSpPr/>
                <p:nvPr/>
              </p:nvGrpSpPr>
              <p:grpSpPr>
                <a:xfrm>
                  <a:off x="3533400" y="2037425"/>
                  <a:ext cx="754700" cy="897250"/>
                  <a:chOff x="3533400" y="2037425"/>
                  <a:chExt cx="754700" cy="897250"/>
                </a:xfrm>
              </p:grpSpPr>
              <p:sp>
                <p:nvSpPr>
                  <p:cNvPr id="209" name="Google Shape;209;p27"/>
                  <p:cNvSpPr/>
                  <p:nvPr/>
                </p:nvSpPr>
                <p:spPr>
                  <a:xfrm>
                    <a:off x="3533400" y="2037425"/>
                    <a:ext cx="754700" cy="893275"/>
                  </a:xfrm>
                  <a:custGeom>
                    <a:avLst/>
                    <a:gdLst/>
                    <a:ahLst/>
                    <a:cxnLst/>
                    <a:rect l="l" t="t" r="r" b="b"/>
                    <a:pathLst>
                      <a:path w="30188" h="35731" extrusionOk="0">
                        <a:moveTo>
                          <a:pt x="26647" y="0"/>
                        </a:moveTo>
                        <a:cubicBezTo>
                          <a:pt x="24946" y="0"/>
                          <a:pt x="22968" y="652"/>
                          <a:pt x="21547" y="1986"/>
                        </a:cubicBezTo>
                        <a:cubicBezTo>
                          <a:pt x="17884" y="5427"/>
                          <a:pt x="16762" y="3272"/>
                          <a:pt x="12103" y="6872"/>
                        </a:cubicBezTo>
                        <a:cubicBezTo>
                          <a:pt x="8247" y="9852"/>
                          <a:pt x="11724" y="15182"/>
                          <a:pt x="7777" y="18729"/>
                        </a:cubicBezTo>
                        <a:cubicBezTo>
                          <a:pt x="0" y="25718"/>
                          <a:pt x="11444" y="35730"/>
                          <a:pt x="11444" y="35730"/>
                        </a:cubicBezTo>
                        <a:cubicBezTo>
                          <a:pt x="24677" y="29930"/>
                          <a:pt x="18835" y="26013"/>
                          <a:pt x="17963" y="22214"/>
                        </a:cubicBezTo>
                        <a:cubicBezTo>
                          <a:pt x="17091" y="18415"/>
                          <a:pt x="21184" y="19323"/>
                          <a:pt x="25115" y="15804"/>
                        </a:cubicBezTo>
                        <a:cubicBezTo>
                          <a:pt x="29047" y="12286"/>
                          <a:pt x="25167" y="9211"/>
                          <a:pt x="25709" y="7397"/>
                        </a:cubicBezTo>
                        <a:cubicBezTo>
                          <a:pt x="26250" y="5581"/>
                          <a:pt x="30188" y="5451"/>
                          <a:pt x="30143" y="2425"/>
                        </a:cubicBezTo>
                        <a:cubicBezTo>
                          <a:pt x="30119" y="823"/>
                          <a:pt x="28558" y="0"/>
                          <a:pt x="266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7"/>
                  <p:cNvSpPr/>
                  <p:nvPr/>
                </p:nvSpPr>
                <p:spPr>
                  <a:xfrm>
                    <a:off x="3768275" y="2146750"/>
                    <a:ext cx="381625" cy="787925"/>
                  </a:xfrm>
                  <a:custGeom>
                    <a:avLst/>
                    <a:gdLst/>
                    <a:ahLst/>
                    <a:cxnLst/>
                    <a:rect l="l" t="t" r="r" b="b"/>
                    <a:pathLst>
                      <a:path w="15265" h="31517" extrusionOk="0">
                        <a:moveTo>
                          <a:pt x="15085" y="1"/>
                        </a:moveTo>
                        <a:cubicBezTo>
                          <a:pt x="15062" y="1"/>
                          <a:pt x="15039" y="6"/>
                          <a:pt x="15017" y="16"/>
                        </a:cubicBezTo>
                        <a:cubicBezTo>
                          <a:pt x="14975" y="37"/>
                          <a:pt x="10770" y="2210"/>
                          <a:pt x="7076" y="7142"/>
                        </a:cubicBezTo>
                        <a:cubicBezTo>
                          <a:pt x="3667" y="11692"/>
                          <a:pt x="1" y="19591"/>
                          <a:pt x="1890" y="31382"/>
                        </a:cubicBezTo>
                        <a:cubicBezTo>
                          <a:pt x="1903" y="31460"/>
                          <a:pt x="1971" y="31516"/>
                          <a:pt x="2048" y="31516"/>
                        </a:cubicBezTo>
                        <a:cubicBezTo>
                          <a:pt x="2056" y="31516"/>
                          <a:pt x="2064" y="31516"/>
                          <a:pt x="2072" y="31514"/>
                        </a:cubicBezTo>
                        <a:cubicBezTo>
                          <a:pt x="2078" y="31513"/>
                          <a:pt x="2083" y="31513"/>
                          <a:pt x="2088" y="31512"/>
                        </a:cubicBezTo>
                        <a:cubicBezTo>
                          <a:pt x="2167" y="31491"/>
                          <a:pt x="2217" y="31413"/>
                          <a:pt x="2205" y="31332"/>
                        </a:cubicBezTo>
                        <a:cubicBezTo>
                          <a:pt x="332" y="19658"/>
                          <a:pt x="3954" y="11844"/>
                          <a:pt x="7321" y="7345"/>
                        </a:cubicBezTo>
                        <a:cubicBezTo>
                          <a:pt x="10971" y="2467"/>
                          <a:pt x="15119" y="320"/>
                          <a:pt x="15161" y="299"/>
                        </a:cubicBezTo>
                        <a:cubicBezTo>
                          <a:pt x="15236" y="259"/>
                          <a:pt x="15265" y="164"/>
                          <a:pt x="15227" y="88"/>
                        </a:cubicBezTo>
                        <a:cubicBezTo>
                          <a:pt x="15199" y="33"/>
                          <a:pt x="15143" y="1"/>
                          <a:pt x="15085"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7"/>
                  <p:cNvSpPr/>
                  <p:nvPr/>
                </p:nvSpPr>
                <p:spPr>
                  <a:xfrm>
                    <a:off x="3844750" y="2350875"/>
                    <a:ext cx="182100" cy="167300"/>
                  </a:xfrm>
                  <a:custGeom>
                    <a:avLst/>
                    <a:gdLst/>
                    <a:ahLst/>
                    <a:cxnLst/>
                    <a:rect l="l" t="t" r="r" b="b"/>
                    <a:pathLst>
                      <a:path w="7284" h="6692" extrusionOk="0">
                        <a:moveTo>
                          <a:pt x="323" y="1"/>
                        </a:moveTo>
                        <a:cubicBezTo>
                          <a:pt x="319" y="1"/>
                          <a:pt x="315" y="1"/>
                          <a:pt x="311" y="1"/>
                        </a:cubicBezTo>
                        <a:cubicBezTo>
                          <a:pt x="225" y="9"/>
                          <a:pt x="159" y="84"/>
                          <a:pt x="164" y="171"/>
                        </a:cubicBezTo>
                        <a:cubicBezTo>
                          <a:pt x="305" y="2035"/>
                          <a:pt x="8" y="6477"/>
                          <a:pt x="6" y="6522"/>
                        </a:cubicBezTo>
                        <a:cubicBezTo>
                          <a:pt x="0" y="6616"/>
                          <a:pt x="76" y="6691"/>
                          <a:pt x="165" y="6691"/>
                        </a:cubicBezTo>
                        <a:cubicBezTo>
                          <a:pt x="178" y="6691"/>
                          <a:pt x="191" y="6690"/>
                          <a:pt x="204" y="6686"/>
                        </a:cubicBezTo>
                        <a:cubicBezTo>
                          <a:pt x="230" y="6680"/>
                          <a:pt x="254" y="6667"/>
                          <a:pt x="273" y="6648"/>
                        </a:cubicBezTo>
                        <a:cubicBezTo>
                          <a:pt x="1907" y="5106"/>
                          <a:pt x="7094" y="3806"/>
                          <a:pt x="7146" y="3793"/>
                        </a:cubicBezTo>
                        <a:cubicBezTo>
                          <a:pt x="7214" y="3777"/>
                          <a:pt x="7284" y="3685"/>
                          <a:pt x="7263" y="3600"/>
                        </a:cubicBezTo>
                        <a:cubicBezTo>
                          <a:pt x="7245" y="3528"/>
                          <a:pt x="7180" y="3480"/>
                          <a:pt x="7109" y="3480"/>
                        </a:cubicBezTo>
                        <a:cubicBezTo>
                          <a:pt x="7096" y="3480"/>
                          <a:pt x="7083" y="3481"/>
                          <a:pt x="7070" y="3485"/>
                        </a:cubicBezTo>
                        <a:cubicBezTo>
                          <a:pt x="6867" y="3536"/>
                          <a:pt x="2268" y="4688"/>
                          <a:pt x="347" y="6170"/>
                        </a:cubicBezTo>
                        <a:cubicBezTo>
                          <a:pt x="415" y="5051"/>
                          <a:pt x="598" y="1712"/>
                          <a:pt x="482" y="148"/>
                        </a:cubicBezTo>
                        <a:cubicBezTo>
                          <a:pt x="476" y="64"/>
                          <a:pt x="406" y="1"/>
                          <a:pt x="323"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7"/>
                  <p:cNvSpPr/>
                  <p:nvPr/>
                </p:nvSpPr>
                <p:spPr>
                  <a:xfrm>
                    <a:off x="3956725" y="2186450"/>
                    <a:ext cx="156450" cy="128225"/>
                  </a:xfrm>
                  <a:custGeom>
                    <a:avLst/>
                    <a:gdLst/>
                    <a:ahLst/>
                    <a:cxnLst/>
                    <a:rect l="l" t="t" r="r" b="b"/>
                    <a:pathLst>
                      <a:path w="6258" h="5129" extrusionOk="0">
                        <a:moveTo>
                          <a:pt x="1557" y="1"/>
                        </a:moveTo>
                        <a:cubicBezTo>
                          <a:pt x="1476" y="1"/>
                          <a:pt x="1408" y="62"/>
                          <a:pt x="1399" y="143"/>
                        </a:cubicBezTo>
                        <a:cubicBezTo>
                          <a:pt x="1230" y="1766"/>
                          <a:pt x="54" y="4881"/>
                          <a:pt x="42" y="4913"/>
                        </a:cubicBezTo>
                        <a:cubicBezTo>
                          <a:pt x="1" y="5024"/>
                          <a:pt x="88" y="5129"/>
                          <a:pt x="191" y="5129"/>
                        </a:cubicBezTo>
                        <a:cubicBezTo>
                          <a:pt x="217" y="5129"/>
                          <a:pt x="244" y="5122"/>
                          <a:pt x="270" y="5107"/>
                        </a:cubicBezTo>
                        <a:cubicBezTo>
                          <a:pt x="2375" y="3905"/>
                          <a:pt x="6055" y="3853"/>
                          <a:pt x="6092" y="3853"/>
                        </a:cubicBezTo>
                        <a:cubicBezTo>
                          <a:pt x="6104" y="3853"/>
                          <a:pt x="6117" y="3852"/>
                          <a:pt x="6130" y="3848"/>
                        </a:cubicBezTo>
                        <a:cubicBezTo>
                          <a:pt x="6207" y="3827"/>
                          <a:pt x="6257" y="3752"/>
                          <a:pt x="6247" y="3674"/>
                        </a:cubicBezTo>
                        <a:cubicBezTo>
                          <a:pt x="6236" y="3595"/>
                          <a:pt x="6169" y="3536"/>
                          <a:pt x="6091" y="3536"/>
                        </a:cubicBezTo>
                        <a:cubicBezTo>
                          <a:pt x="6090" y="3536"/>
                          <a:pt x="6089" y="3536"/>
                          <a:pt x="6088" y="3536"/>
                        </a:cubicBezTo>
                        <a:cubicBezTo>
                          <a:pt x="5942" y="3537"/>
                          <a:pt x="2678" y="3582"/>
                          <a:pt x="483" y="4638"/>
                        </a:cubicBezTo>
                        <a:cubicBezTo>
                          <a:pt x="808" y="3739"/>
                          <a:pt x="1576" y="1510"/>
                          <a:pt x="1715" y="176"/>
                        </a:cubicBezTo>
                        <a:cubicBezTo>
                          <a:pt x="1725" y="89"/>
                          <a:pt x="1660" y="11"/>
                          <a:pt x="1574" y="1"/>
                        </a:cubicBezTo>
                        <a:cubicBezTo>
                          <a:pt x="1568" y="1"/>
                          <a:pt x="1563" y="1"/>
                          <a:pt x="1557"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27"/>
                <p:cNvGrpSpPr/>
                <p:nvPr/>
              </p:nvGrpSpPr>
              <p:grpSpPr>
                <a:xfrm>
                  <a:off x="4553225" y="4554925"/>
                  <a:ext cx="898750" cy="765250"/>
                  <a:chOff x="4553225" y="4554925"/>
                  <a:chExt cx="898750" cy="765250"/>
                </a:xfrm>
              </p:grpSpPr>
              <p:sp>
                <p:nvSpPr>
                  <p:cNvPr id="214" name="Google Shape;214;p27"/>
                  <p:cNvSpPr/>
                  <p:nvPr/>
                </p:nvSpPr>
                <p:spPr>
                  <a:xfrm>
                    <a:off x="4553225" y="4554925"/>
                    <a:ext cx="898750" cy="761275"/>
                  </a:xfrm>
                  <a:custGeom>
                    <a:avLst/>
                    <a:gdLst/>
                    <a:ahLst/>
                    <a:cxnLst/>
                    <a:rect l="l" t="t" r="r" b="b"/>
                    <a:pathLst>
                      <a:path w="35950" h="30451" extrusionOk="0">
                        <a:moveTo>
                          <a:pt x="30627" y="1"/>
                        </a:moveTo>
                        <a:cubicBezTo>
                          <a:pt x="29490" y="1"/>
                          <a:pt x="28302" y="243"/>
                          <a:pt x="27244" y="788"/>
                        </a:cubicBezTo>
                        <a:cubicBezTo>
                          <a:pt x="25373" y="1752"/>
                          <a:pt x="24200" y="1894"/>
                          <a:pt x="23067" y="1894"/>
                        </a:cubicBezTo>
                        <a:cubicBezTo>
                          <a:pt x="22592" y="1894"/>
                          <a:pt x="22124" y="1869"/>
                          <a:pt x="21615" y="1869"/>
                        </a:cubicBezTo>
                        <a:cubicBezTo>
                          <a:pt x="20438" y="1869"/>
                          <a:pt x="19039" y="2003"/>
                          <a:pt x="16821" y="2887"/>
                        </a:cubicBezTo>
                        <a:cubicBezTo>
                          <a:pt x="12293" y="4693"/>
                          <a:pt x="14171" y="10774"/>
                          <a:pt x="9400" y="13098"/>
                        </a:cubicBezTo>
                        <a:cubicBezTo>
                          <a:pt x="0" y="17678"/>
                          <a:pt x="8248" y="30451"/>
                          <a:pt x="8248" y="30451"/>
                        </a:cubicBezTo>
                        <a:cubicBezTo>
                          <a:pt x="22567" y="28516"/>
                          <a:pt x="18028" y="23141"/>
                          <a:pt x="18235" y="19250"/>
                        </a:cubicBezTo>
                        <a:cubicBezTo>
                          <a:pt x="18441" y="15359"/>
                          <a:pt x="22128" y="17354"/>
                          <a:pt x="26874" y="15054"/>
                        </a:cubicBezTo>
                        <a:cubicBezTo>
                          <a:pt x="31622" y="12753"/>
                          <a:pt x="28737" y="8732"/>
                          <a:pt x="29757" y="7135"/>
                        </a:cubicBezTo>
                        <a:cubicBezTo>
                          <a:pt x="30777" y="5538"/>
                          <a:pt x="34598" y="6497"/>
                          <a:pt x="35387" y="3574"/>
                        </a:cubicBezTo>
                        <a:cubicBezTo>
                          <a:pt x="35950" y="1492"/>
                          <a:pt x="33445" y="1"/>
                          <a:pt x="30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7"/>
                  <p:cNvSpPr/>
                  <p:nvPr/>
                </p:nvSpPr>
                <p:spPr>
                  <a:xfrm>
                    <a:off x="4755200" y="4651950"/>
                    <a:ext cx="536750" cy="668225"/>
                  </a:xfrm>
                  <a:custGeom>
                    <a:avLst/>
                    <a:gdLst/>
                    <a:ahLst/>
                    <a:cxnLst/>
                    <a:rect l="l" t="t" r="r" b="b"/>
                    <a:pathLst>
                      <a:path w="21470" h="26729" extrusionOk="0">
                        <a:moveTo>
                          <a:pt x="21297" y="0"/>
                        </a:moveTo>
                        <a:cubicBezTo>
                          <a:pt x="21285" y="0"/>
                          <a:pt x="21272" y="2"/>
                          <a:pt x="21259" y="5"/>
                        </a:cubicBezTo>
                        <a:cubicBezTo>
                          <a:pt x="21213" y="14"/>
                          <a:pt x="16573" y="947"/>
                          <a:pt x="11664" y="4672"/>
                        </a:cubicBezTo>
                        <a:cubicBezTo>
                          <a:pt x="7135" y="8109"/>
                          <a:pt x="1439" y="14695"/>
                          <a:pt x="11" y="26552"/>
                        </a:cubicBezTo>
                        <a:cubicBezTo>
                          <a:pt x="0" y="26638"/>
                          <a:pt x="63" y="26717"/>
                          <a:pt x="150" y="26729"/>
                        </a:cubicBezTo>
                        <a:lnTo>
                          <a:pt x="166" y="26729"/>
                        </a:lnTo>
                        <a:cubicBezTo>
                          <a:pt x="166" y="26729"/>
                          <a:pt x="167" y="26729"/>
                          <a:pt x="168" y="26729"/>
                        </a:cubicBezTo>
                        <a:cubicBezTo>
                          <a:pt x="248" y="26729"/>
                          <a:pt x="316" y="26669"/>
                          <a:pt x="327" y="26588"/>
                        </a:cubicBezTo>
                        <a:cubicBezTo>
                          <a:pt x="1739" y="14850"/>
                          <a:pt x="7369" y="8334"/>
                          <a:pt x="11844" y="4934"/>
                        </a:cubicBezTo>
                        <a:cubicBezTo>
                          <a:pt x="16695" y="1248"/>
                          <a:pt x="21273" y="325"/>
                          <a:pt x="21319" y="317"/>
                        </a:cubicBezTo>
                        <a:cubicBezTo>
                          <a:pt x="21410" y="304"/>
                          <a:pt x="21470" y="218"/>
                          <a:pt x="21453" y="129"/>
                        </a:cubicBezTo>
                        <a:cubicBezTo>
                          <a:pt x="21438" y="53"/>
                          <a:pt x="21371" y="0"/>
                          <a:pt x="21297"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7"/>
                  <p:cNvSpPr/>
                  <p:nvPr/>
                </p:nvSpPr>
                <p:spPr>
                  <a:xfrm>
                    <a:off x="4761350" y="4984450"/>
                    <a:ext cx="154450" cy="185575"/>
                  </a:xfrm>
                  <a:custGeom>
                    <a:avLst/>
                    <a:gdLst/>
                    <a:ahLst/>
                    <a:cxnLst/>
                    <a:rect l="l" t="t" r="r" b="b"/>
                    <a:pathLst>
                      <a:path w="6178" h="7423" extrusionOk="0">
                        <a:moveTo>
                          <a:pt x="183" y="1"/>
                        </a:moveTo>
                        <a:cubicBezTo>
                          <a:pt x="157" y="1"/>
                          <a:pt x="131" y="7"/>
                          <a:pt x="107" y="21"/>
                        </a:cubicBezTo>
                        <a:cubicBezTo>
                          <a:pt x="30" y="63"/>
                          <a:pt x="1" y="160"/>
                          <a:pt x="44" y="237"/>
                        </a:cubicBezTo>
                        <a:cubicBezTo>
                          <a:pt x="1608" y="3064"/>
                          <a:pt x="951" y="7195"/>
                          <a:pt x="945" y="7237"/>
                        </a:cubicBezTo>
                        <a:cubicBezTo>
                          <a:pt x="929" y="7332"/>
                          <a:pt x="1001" y="7420"/>
                          <a:pt x="1098" y="7422"/>
                        </a:cubicBezTo>
                        <a:cubicBezTo>
                          <a:pt x="1099" y="7422"/>
                          <a:pt x="1100" y="7422"/>
                          <a:pt x="1101" y="7422"/>
                        </a:cubicBezTo>
                        <a:cubicBezTo>
                          <a:pt x="1163" y="7422"/>
                          <a:pt x="1221" y="7386"/>
                          <a:pt x="1246" y="7329"/>
                        </a:cubicBezTo>
                        <a:cubicBezTo>
                          <a:pt x="2354" y="4926"/>
                          <a:pt x="6010" y="3908"/>
                          <a:pt x="6046" y="3898"/>
                        </a:cubicBezTo>
                        <a:cubicBezTo>
                          <a:pt x="6129" y="3873"/>
                          <a:pt x="6177" y="3788"/>
                          <a:pt x="6154" y="3704"/>
                        </a:cubicBezTo>
                        <a:cubicBezTo>
                          <a:pt x="6135" y="3634"/>
                          <a:pt x="6071" y="3586"/>
                          <a:pt x="6001" y="3586"/>
                        </a:cubicBezTo>
                        <a:cubicBezTo>
                          <a:pt x="5989" y="3586"/>
                          <a:pt x="5976" y="3588"/>
                          <a:pt x="5964" y="3591"/>
                        </a:cubicBezTo>
                        <a:cubicBezTo>
                          <a:pt x="5822" y="3629"/>
                          <a:pt x="2790" y="4472"/>
                          <a:pt x="1350" y="6518"/>
                        </a:cubicBezTo>
                        <a:cubicBezTo>
                          <a:pt x="1472" y="5159"/>
                          <a:pt x="1540" y="2287"/>
                          <a:pt x="322" y="83"/>
                        </a:cubicBezTo>
                        <a:cubicBezTo>
                          <a:pt x="293" y="31"/>
                          <a:pt x="239" y="1"/>
                          <a:pt x="183"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7"/>
                  <p:cNvSpPr/>
                  <p:nvPr/>
                </p:nvSpPr>
                <p:spPr>
                  <a:xfrm>
                    <a:off x="4897575" y="4767800"/>
                    <a:ext cx="195550" cy="160050"/>
                  </a:xfrm>
                  <a:custGeom>
                    <a:avLst/>
                    <a:gdLst/>
                    <a:ahLst/>
                    <a:cxnLst/>
                    <a:rect l="l" t="t" r="r" b="b"/>
                    <a:pathLst>
                      <a:path w="7822" h="6402" extrusionOk="0">
                        <a:moveTo>
                          <a:pt x="2095" y="0"/>
                        </a:moveTo>
                        <a:cubicBezTo>
                          <a:pt x="2020" y="0"/>
                          <a:pt x="1955" y="52"/>
                          <a:pt x="1937" y="127"/>
                        </a:cubicBezTo>
                        <a:cubicBezTo>
                          <a:pt x="1560" y="1956"/>
                          <a:pt x="53" y="6146"/>
                          <a:pt x="38" y="6189"/>
                        </a:cubicBezTo>
                        <a:cubicBezTo>
                          <a:pt x="1" y="6290"/>
                          <a:pt x="76" y="6399"/>
                          <a:pt x="183" y="6402"/>
                        </a:cubicBezTo>
                        <a:cubicBezTo>
                          <a:pt x="211" y="6402"/>
                          <a:pt x="238" y="6395"/>
                          <a:pt x="262" y="6382"/>
                        </a:cubicBezTo>
                        <a:cubicBezTo>
                          <a:pt x="1745" y="5614"/>
                          <a:pt x="5083" y="5515"/>
                          <a:pt x="6718" y="5515"/>
                        </a:cubicBezTo>
                        <a:cubicBezTo>
                          <a:pt x="7281" y="5515"/>
                          <a:pt x="7641" y="5527"/>
                          <a:pt x="7655" y="5527"/>
                        </a:cubicBezTo>
                        <a:cubicBezTo>
                          <a:pt x="7657" y="5527"/>
                          <a:pt x="7659" y="5527"/>
                          <a:pt x="7661" y="5527"/>
                        </a:cubicBezTo>
                        <a:cubicBezTo>
                          <a:pt x="7730" y="5527"/>
                          <a:pt x="7816" y="5459"/>
                          <a:pt x="7819" y="5374"/>
                        </a:cubicBezTo>
                        <a:cubicBezTo>
                          <a:pt x="7822" y="5287"/>
                          <a:pt x="7753" y="5214"/>
                          <a:pt x="7666" y="5210"/>
                        </a:cubicBezTo>
                        <a:cubicBezTo>
                          <a:pt x="7609" y="5209"/>
                          <a:pt x="7226" y="5196"/>
                          <a:pt x="6652" y="5196"/>
                        </a:cubicBezTo>
                        <a:cubicBezTo>
                          <a:pt x="5089" y="5196"/>
                          <a:pt x="2112" y="5288"/>
                          <a:pt x="462" y="5943"/>
                        </a:cubicBezTo>
                        <a:cubicBezTo>
                          <a:pt x="835" y="4887"/>
                          <a:pt x="1932" y="1726"/>
                          <a:pt x="2249" y="191"/>
                        </a:cubicBezTo>
                        <a:cubicBezTo>
                          <a:pt x="2266" y="104"/>
                          <a:pt x="2211" y="20"/>
                          <a:pt x="2126" y="3"/>
                        </a:cubicBezTo>
                        <a:cubicBezTo>
                          <a:pt x="2116" y="1"/>
                          <a:pt x="2105" y="0"/>
                          <a:pt x="2095"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 name="Google Shape;218;p27"/>
                <p:cNvGrpSpPr/>
                <p:nvPr/>
              </p:nvGrpSpPr>
              <p:grpSpPr>
                <a:xfrm>
                  <a:off x="5436325" y="1939775"/>
                  <a:ext cx="559700" cy="974825"/>
                  <a:chOff x="5436325" y="1939775"/>
                  <a:chExt cx="559700" cy="974825"/>
                </a:xfrm>
              </p:grpSpPr>
              <p:sp>
                <p:nvSpPr>
                  <p:cNvPr id="219" name="Google Shape;219;p27"/>
                  <p:cNvSpPr/>
                  <p:nvPr/>
                </p:nvSpPr>
                <p:spPr>
                  <a:xfrm>
                    <a:off x="5436325" y="1939775"/>
                    <a:ext cx="559700" cy="974825"/>
                  </a:xfrm>
                  <a:custGeom>
                    <a:avLst/>
                    <a:gdLst/>
                    <a:ahLst/>
                    <a:cxnLst/>
                    <a:rect l="l" t="t" r="r" b="b"/>
                    <a:pathLst>
                      <a:path w="22388" h="38993" extrusionOk="0">
                        <a:moveTo>
                          <a:pt x="18492" y="1"/>
                        </a:moveTo>
                        <a:cubicBezTo>
                          <a:pt x="18390" y="1"/>
                          <a:pt x="18280" y="13"/>
                          <a:pt x="18159" y="38"/>
                        </a:cubicBezTo>
                        <a:cubicBezTo>
                          <a:pt x="15527" y="580"/>
                          <a:pt x="16878" y="4177"/>
                          <a:pt x="13779" y="5251"/>
                        </a:cubicBezTo>
                        <a:cubicBezTo>
                          <a:pt x="10679" y="6324"/>
                          <a:pt x="9143" y="9411"/>
                          <a:pt x="10232" y="12230"/>
                        </a:cubicBezTo>
                        <a:cubicBezTo>
                          <a:pt x="11551" y="15639"/>
                          <a:pt x="9649" y="14162"/>
                          <a:pt x="6636" y="16790"/>
                        </a:cubicBezTo>
                        <a:cubicBezTo>
                          <a:pt x="3623" y="19417"/>
                          <a:pt x="7202" y="21086"/>
                          <a:pt x="6854" y="24074"/>
                        </a:cubicBezTo>
                        <a:cubicBezTo>
                          <a:pt x="6505" y="27061"/>
                          <a:pt x="2149" y="27199"/>
                          <a:pt x="1228" y="30842"/>
                        </a:cubicBezTo>
                        <a:cubicBezTo>
                          <a:pt x="0" y="35701"/>
                          <a:pt x="7886" y="38387"/>
                          <a:pt x="7886" y="38387"/>
                        </a:cubicBezTo>
                        <a:cubicBezTo>
                          <a:pt x="9128" y="38738"/>
                          <a:pt x="10736" y="38992"/>
                          <a:pt x="12390" y="38992"/>
                        </a:cubicBezTo>
                        <a:cubicBezTo>
                          <a:pt x="14881" y="38992"/>
                          <a:pt x="17477" y="38414"/>
                          <a:pt x="19090" y="36716"/>
                        </a:cubicBezTo>
                        <a:cubicBezTo>
                          <a:pt x="21774" y="33891"/>
                          <a:pt x="18967" y="31271"/>
                          <a:pt x="17714" y="28098"/>
                        </a:cubicBezTo>
                        <a:cubicBezTo>
                          <a:pt x="16460" y="24927"/>
                          <a:pt x="21436" y="25519"/>
                          <a:pt x="21366" y="21870"/>
                        </a:cubicBezTo>
                        <a:cubicBezTo>
                          <a:pt x="21297" y="18223"/>
                          <a:pt x="20221" y="19114"/>
                          <a:pt x="19041" y="16549"/>
                        </a:cubicBezTo>
                        <a:cubicBezTo>
                          <a:pt x="17861" y="13984"/>
                          <a:pt x="21243" y="13026"/>
                          <a:pt x="21816" y="10829"/>
                        </a:cubicBezTo>
                        <a:cubicBezTo>
                          <a:pt x="22388" y="8633"/>
                          <a:pt x="20508" y="7064"/>
                          <a:pt x="19937" y="5159"/>
                        </a:cubicBezTo>
                        <a:cubicBezTo>
                          <a:pt x="19399" y="3361"/>
                          <a:pt x="20199" y="1"/>
                          <a:pt x="18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7"/>
                  <p:cNvSpPr/>
                  <p:nvPr/>
                </p:nvSpPr>
                <p:spPr>
                  <a:xfrm>
                    <a:off x="5628175" y="2114475"/>
                    <a:ext cx="235075" cy="788950"/>
                  </a:xfrm>
                  <a:custGeom>
                    <a:avLst/>
                    <a:gdLst/>
                    <a:ahLst/>
                    <a:cxnLst/>
                    <a:rect l="l" t="t" r="r" b="b"/>
                    <a:pathLst>
                      <a:path w="9403" h="31558" extrusionOk="0">
                        <a:moveTo>
                          <a:pt x="9222" y="1"/>
                        </a:moveTo>
                        <a:cubicBezTo>
                          <a:pt x="9157" y="1"/>
                          <a:pt x="9095" y="42"/>
                          <a:pt x="9072" y="107"/>
                        </a:cubicBezTo>
                        <a:cubicBezTo>
                          <a:pt x="9033" y="211"/>
                          <a:pt x="5209" y="10503"/>
                          <a:pt x="4630" y="15825"/>
                        </a:cubicBezTo>
                        <a:cubicBezTo>
                          <a:pt x="4050" y="21163"/>
                          <a:pt x="1166" y="30101"/>
                          <a:pt x="93" y="31291"/>
                        </a:cubicBezTo>
                        <a:cubicBezTo>
                          <a:pt x="0" y="31393"/>
                          <a:pt x="74" y="31556"/>
                          <a:pt x="212" y="31557"/>
                        </a:cubicBezTo>
                        <a:cubicBezTo>
                          <a:pt x="256" y="31556"/>
                          <a:pt x="299" y="31538"/>
                          <a:pt x="330" y="31503"/>
                        </a:cubicBezTo>
                        <a:cubicBezTo>
                          <a:pt x="1453" y="30257"/>
                          <a:pt x="4348" y="21365"/>
                          <a:pt x="4947" y="15858"/>
                        </a:cubicBezTo>
                        <a:cubicBezTo>
                          <a:pt x="5520" y="10577"/>
                          <a:pt x="9332" y="321"/>
                          <a:pt x="9370" y="219"/>
                        </a:cubicBezTo>
                        <a:cubicBezTo>
                          <a:pt x="9402" y="135"/>
                          <a:pt x="9361" y="42"/>
                          <a:pt x="9277" y="10"/>
                        </a:cubicBezTo>
                        <a:cubicBezTo>
                          <a:pt x="9259" y="4"/>
                          <a:pt x="9240" y="1"/>
                          <a:pt x="9222"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7"/>
                  <p:cNvSpPr/>
                  <p:nvPr/>
                </p:nvSpPr>
                <p:spPr>
                  <a:xfrm>
                    <a:off x="5656100" y="2418600"/>
                    <a:ext cx="200975" cy="124200"/>
                  </a:xfrm>
                  <a:custGeom>
                    <a:avLst/>
                    <a:gdLst/>
                    <a:ahLst/>
                    <a:cxnLst/>
                    <a:rect l="l" t="t" r="r" b="b"/>
                    <a:pathLst>
                      <a:path w="8039" h="4968" extrusionOk="0">
                        <a:moveTo>
                          <a:pt x="182" y="1"/>
                        </a:moveTo>
                        <a:cubicBezTo>
                          <a:pt x="124" y="1"/>
                          <a:pt x="68" y="33"/>
                          <a:pt x="40" y="89"/>
                        </a:cubicBezTo>
                        <a:cubicBezTo>
                          <a:pt x="0" y="167"/>
                          <a:pt x="32" y="263"/>
                          <a:pt x="111" y="302"/>
                        </a:cubicBezTo>
                        <a:cubicBezTo>
                          <a:pt x="138" y="315"/>
                          <a:pt x="2869" y="1718"/>
                          <a:pt x="3366" y="4834"/>
                        </a:cubicBezTo>
                        <a:cubicBezTo>
                          <a:pt x="3377" y="4895"/>
                          <a:pt x="3423" y="4946"/>
                          <a:pt x="3484" y="4962"/>
                        </a:cubicBezTo>
                        <a:cubicBezTo>
                          <a:pt x="3496" y="4966"/>
                          <a:pt x="3510" y="4967"/>
                          <a:pt x="3523" y="4967"/>
                        </a:cubicBezTo>
                        <a:cubicBezTo>
                          <a:pt x="3572" y="4967"/>
                          <a:pt x="3618" y="4945"/>
                          <a:pt x="3648" y="4906"/>
                        </a:cubicBezTo>
                        <a:cubicBezTo>
                          <a:pt x="3674" y="4873"/>
                          <a:pt x="6211" y="1634"/>
                          <a:pt x="7909" y="1017"/>
                        </a:cubicBezTo>
                        <a:cubicBezTo>
                          <a:pt x="7994" y="988"/>
                          <a:pt x="8039" y="895"/>
                          <a:pt x="8009" y="811"/>
                        </a:cubicBezTo>
                        <a:cubicBezTo>
                          <a:pt x="7986" y="746"/>
                          <a:pt x="7924" y="707"/>
                          <a:pt x="7859" y="707"/>
                        </a:cubicBezTo>
                        <a:cubicBezTo>
                          <a:pt x="7840" y="707"/>
                          <a:pt x="7820" y="710"/>
                          <a:pt x="7800" y="718"/>
                        </a:cubicBezTo>
                        <a:cubicBezTo>
                          <a:pt x="6299" y="1263"/>
                          <a:pt x="4279" y="3626"/>
                          <a:pt x="3615" y="4439"/>
                        </a:cubicBezTo>
                        <a:cubicBezTo>
                          <a:pt x="2956" y="1405"/>
                          <a:pt x="281" y="32"/>
                          <a:pt x="254" y="18"/>
                        </a:cubicBezTo>
                        <a:cubicBezTo>
                          <a:pt x="231" y="6"/>
                          <a:pt x="206" y="1"/>
                          <a:pt x="182"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5752825" y="2199475"/>
                    <a:ext cx="142150" cy="109125"/>
                  </a:xfrm>
                  <a:custGeom>
                    <a:avLst/>
                    <a:gdLst/>
                    <a:ahLst/>
                    <a:cxnLst/>
                    <a:rect l="l" t="t" r="r" b="b"/>
                    <a:pathLst>
                      <a:path w="5686" h="4365" extrusionOk="0">
                        <a:moveTo>
                          <a:pt x="176" y="0"/>
                        </a:moveTo>
                        <a:cubicBezTo>
                          <a:pt x="134" y="0"/>
                          <a:pt x="91" y="17"/>
                          <a:pt x="60" y="51"/>
                        </a:cubicBezTo>
                        <a:cubicBezTo>
                          <a:pt x="1" y="115"/>
                          <a:pt x="3" y="216"/>
                          <a:pt x="67" y="276"/>
                        </a:cubicBezTo>
                        <a:cubicBezTo>
                          <a:pt x="86" y="292"/>
                          <a:pt x="1811" y="1931"/>
                          <a:pt x="1577" y="4190"/>
                        </a:cubicBezTo>
                        <a:cubicBezTo>
                          <a:pt x="1567" y="4282"/>
                          <a:pt x="1640" y="4364"/>
                          <a:pt x="1733" y="4364"/>
                        </a:cubicBezTo>
                        <a:cubicBezTo>
                          <a:pt x="1734" y="4364"/>
                          <a:pt x="1734" y="4364"/>
                          <a:pt x="1735" y="4364"/>
                        </a:cubicBezTo>
                        <a:cubicBezTo>
                          <a:pt x="1784" y="4364"/>
                          <a:pt x="1830" y="4342"/>
                          <a:pt x="1860" y="4304"/>
                        </a:cubicBezTo>
                        <a:cubicBezTo>
                          <a:pt x="1879" y="4279"/>
                          <a:pt x="3826" y="1826"/>
                          <a:pt x="5552" y="1258"/>
                        </a:cubicBezTo>
                        <a:cubicBezTo>
                          <a:pt x="5638" y="1232"/>
                          <a:pt x="5686" y="1140"/>
                          <a:pt x="5658" y="1056"/>
                        </a:cubicBezTo>
                        <a:cubicBezTo>
                          <a:pt x="5635" y="989"/>
                          <a:pt x="5574" y="947"/>
                          <a:pt x="5507" y="947"/>
                        </a:cubicBezTo>
                        <a:cubicBezTo>
                          <a:pt x="5489" y="947"/>
                          <a:pt x="5471" y="950"/>
                          <a:pt x="5452" y="957"/>
                        </a:cubicBezTo>
                        <a:cubicBezTo>
                          <a:pt x="4039" y="1422"/>
                          <a:pt x="2548" y="3010"/>
                          <a:pt x="1917" y="3739"/>
                        </a:cubicBezTo>
                        <a:cubicBezTo>
                          <a:pt x="1910" y="1581"/>
                          <a:pt x="356" y="108"/>
                          <a:pt x="285" y="43"/>
                        </a:cubicBezTo>
                        <a:cubicBezTo>
                          <a:pt x="254" y="15"/>
                          <a:pt x="215" y="0"/>
                          <a:pt x="176"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a:off x="5625875" y="2633075"/>
                    <a:ext cx="188700" cy="149625"/>
                  </a:xfrm>
                  <a:custGeom>
                    <a:avLst/>
                    <a:gdLst/>
                    <a:ahLst/>
                    <a:cxnLst/>
                    <a:rect l="l" t="t" r="r" b="b"/>
                    <a:pathLst>
                      <a:path w="7548" h="5985" extrusionOk="0">
                        <a:moveTo>
                          <a:pt x="182" y="0"/>
                        </a:moveTo>
                        <a:cubicBezTo>
                          <a:pt x="154" y="0"/>
                          <a:pt x="125" y="8"/>
                          <a:pt x="99" y="24"/>
                        </a:cubicBezTo>
                        <a:cubicBezTo>
                          <a:pt x="26" y="70"/>
                          <a:pt x="1" y="166"/>
                          <a:pt x="45" y="240"/>
                        </a:cubicBezTo>
                        <a:cubicBezTo>
                          <a:pt x="1219" y="2138"/>
                          <a:pt x="2189" y="5828"/>
                          <a:pt x="2198" y="5865"/>
                        </a:cubicBezTo>
                        <a:cubicBezTo>
                          <a:pt x="2212" y="5921"/>
                          <a:pt x="2257" y="5966"/>
                          <a:pt x="2315" y="5980"/>
                        </a:cubicBezTo>
                        <a:cubicBezTo>
                          <a:pt x="2327" y="5983"/>
                          <a:pt x="2340" y="5984"/>
                          <a:pt x="2351" y="5984"/>
                        </a:cubicBezTo>
                        <a:cubicBezTo>
                          <a:pt x="2397" y="5984"/>
                          <a:pt x="2439" y="5965"/>
                          <a:pt x="2469" y="5931"/>
                        </a:cubicBezTo>
                        <a:cubicBezTo>
                          <a:pt x="3925" y="4306"/>
                          <a:pt x="7419" y="1980"/>
                          <a:pt x="7454" y="1957"/>
                        </a:cubicBezTo>
                        <a:cubicBezTo>
                          <a:pt x="7528" y="1908"/>
                          <a:pt x="7547" y="1810"/>
                          <a:pt x="7499" y="1736"/>
                        </a:cubicBezTo>
                        <a:cubicBezTo>
                          <a:pt x="7468" y="1690"/>
                          <a:pt x="7418" y="1665"/>
                          <a:pt x="7367" y="1665"/>
                        </a:cubicBezTo>
                        <a:cubicBezTo>
                          <a:pt x="7336" y="1665"/>
                          <a:pt x="7306" y="1674"/>
                          <a:pt x="7279" y="1692"/>
                        </a:cubicBezTo>
                        <a:cubicBezTo>
                          <a:pt x="7141" y="1784"/>
                          <a:pt x="3997" y="3876"/>
                          <a:pt x="2430" y="5507"/>
                        </a:cubicBezTo>
                        <a:cubicBezTo>
                          <a:pt x="2180" y="4600"/>
                          <a:pt x="1337" y="1725"/>
                          <a:pt x="315" y="73"/>
                        </a:cubicBezTo>
                        <a:cubicBezTo>
                          <a:pt x="285" y="26"/>
                          <a:pt x="234" y="0"/>
                          <a:pt x="182"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4" name="Google Shape;224;p27"/>
              <p:cNvGrpSpPr/>
              <p:nvPr/>
            </p:nvGrpSpPr>
            <p:grpSpPr>
              <a:xfrm>
                <a:off x="6636111" y="1782196"/>
                <a:ext cx="1362206" cy="878776"/>
                <a:chOff x="5745450" y="2914875"/>
                <a:chExt cx="974675" cy="628775"/>
              </a:xfrm>
            </p:grpSpPr>
            <p:sp>
              <p:nvSpPr>
                <p:cNvPr id="225" name="Google Shape;225;p27"/>
                <p:cNvSpPr/>
                <p:nvPr/>
              </p:nvSpPr>
              <p:spPr>
                <a:xfrm>
                  <a:off x="5745450" y="2914875"/>
                  <a:ext cx="974675" cy="628775"/>
                </a:xfrm>
                <a:custGeom>
                  <a:avLst/>
                  <a:gdLst/>
                  <a:ahLst/>
                  <a:cxnLst/>
                  <a:rect l="l" t="t" r="r" b="b"/>
                  <a:pathLst>
                    <a:path w="38987" h="25151" extrusionOk="0">
                      <a:moveTo>
                        <a:pt x="22109" y="1"/>
                      </a:moveTo>
                      <a:cubicBezTo>
                        <a:pt x="21464" y="1"/>
                        <a:pt x="20721" y="51"/>
                        <a:pt x="19846" y="175"/>
                      </a:cubicBezTo>
                      <a:cubicBezTo>
                        <a:pt x="15021" y="855"/>
                        <a:pt x="15402" y="7206"/>
                        <a:pt x="10217" y="8334"/>
                      </a:cubicBezTo>
                      <a:cubicBezTo>
                        <a:pt x="1" y="10555"/>
                        <a:pt x="4985" y="24919"/>
                        <a:pt x="4985" y="24919"/>
                      </a:cubicBezTo>
                      <a:cubicBezTo>
                        <a:pt x="6482" y="25077"/>
                        <a:pt x="7789" y="25150"/>
                        <a:pt x="8930" y="25150"/>
                      </a:cubicBezTo>
                      <a:cubicBezTo>
                        <a:pt x="18747" y="25150"/>
                        <a:pt x="16335" y="19749"/>
                        <a:pt x="17341" y="16405"/>
                      </a:cubicBezTo>
                      <a:cubicBezTo>
                        <a:pt x="17835" y="14765"/>
                        <a:pt x="18713" y="14389"/>
                        <a:pt x="19979" y="14389"/>
                      </a:cubicBezTo>
                      <a:cubicBezTo>
                        <a:pt x="21049" y="14389"/>
                        <a:pt x="22397" y="14657"/>
                        <a:pt x="24025" y="14657"/>
                      </a:cubicBezTo>
                      <a:cubicBezTo>
                        <a:pt x="24854" y="14657"/>
                        <a:pt x="25755" y="14588"/>
                        <a:pt x="26730" y="14378"/>
                      </a:cubicBezTo>
                      <a:cubicBezTo>
                        <a:pt x="31887" y="13267"/>
                        <a:pt x="30038" y="8677"/>
                        <a:pt x="31409" y="7367"/>
                      </a:cubicBezTo>
                      <a:cubicBezTo>
                        <a:pt x="32777" y="6058"/>
                        <a:pt x="36261" y="7893"/>
                        <a:pt x="37722" y="5242"/>
                      </a:cubicBezTo>
                      <a:cubicBezTo>
                        <a:pt x="38987" y="2943"/>
                        <a:pt x="35633" y="417"/>
                        <a:pt x="32097" y="417"/>
                      </a:cubicBezTo>
                      <a:cubicBezTo>
                        <a:pt x="31554" y="417"/>
                        <a:pt x="31007" y="477"/>
                        <a:pt x="30471" y="606"/>
                      </a:cubicBezTo>
                      <a:cubicBezTo>
                        <a:pt x="29485" y="843"/>
                        <a:pt x="28701" y="934"/>
                        <a:pt x="28031" y="934"/>
                      </a:cubicBezTo>
                      <a:cubicBezTo>
                        <a:pt x="25878" y="934"/>
                        <a:pt x="24893" y="1"/>
                        <a:pt x="22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5865550" y="3017500"/>
                  <a:ext cx="678075" cy="524350"/>
                </a:xfrm>
                <a:custGeom>
                  <a:avLst/>
                  <a:gdLst/>
                  <a:ahLst/>
                  <a:cxnLst/>
                  <a:rect l="l" t="t" r="r" b="b"/>
                  <a:pathLst>
                    <a:path w="27123" h="20974" extrusionOk="0">
                      <a:moveTo>
                        <a:pt x="26677" y="1"/>
                      </a:moveTo>
                      <a:cubicBezTo>
                        <a:pt x="25566" y="1"/>
                        <a:pt x="21393" y="156"/>
                        <a:pt x="16539" y="2265"/>
                      </a:cubicBezTo>
                      <a:cubicBezTo>
                        <a:pt x="11325" y="4530"/>
                        <a:pt x="4229" y="9578"/>
                        <a:pt x="32" y="20759"/>
                      </a:cubicBezTo>
                      <a:cubicBezTo>
                        <a:pt x="1" y="20841"/>
                        <a:pt x="43" y="20932"/>
                        <a:pt x="125" y="20964"/>
                      </a:cubicBezTo>
                      <a:cubicBezTo>
                        <a:pt x="128" y="20965"/>
                        <a:pt x="132" y="20966"/>
                        <a:pt x="136" y="20966"/>
                      </a:cubicBezTo>
                      <a:cubicBezTo>
                        <a:pt x="151" y="20971"/>
                        <a:pt x="167" y="20974"/>
                        <a:pt x="182" y="20974"/>
                      </a:cubicBezTo>
                      <a:cubicBezTo>
                        <a:pt x="246" y="20974"/>
                        <a:pt x="305" y="20934"/>
                        <a:pt x="330" y="20871"/>
                      </a:cubicBezTo>
                      <a:cubicBezTo>
                        <a:pt x="4485" y="9802"/>
                        <a:pt x="11499" y="4806"/>
                        <a:pt x="16652" y="2562"/>
                      </a:cubicBezTo>
                      <a:cubicBezTo>
                        <a:pt x="21469" y="466"/>
                        <a:pt x="25601" y="319"/>
                        <a:pt x="26679" y="319"/>
                      </a:cubicBezTo>
                      <a:cubicBezTo>
                        <a:pt x="26851" y="319"/>
                        <a:pt x="26945" y="323"/>
                        <a:pt x="26952" y="323"/>
                      </a:cubicBezTo>
                      <a:cubicBezTo>
                        <a:pt x="26955" y="323"/>
                        <a:pt x="26958" y="323"/>
                        <a:pt x="26961" y="323"/>
                      </a:cubicBezTo>
                      <a:cubicBezTo>
                        <a:pt x="27045" y="323"/>
                        <a:pt x="27113" y="257"/>
                        <a:pt x="27117" y="172"/>
                      </a:cubicBezTo>
                      <a:cubicBezTo>
                        <a:pt x="27122" y="84"/>
                        <a:pt x="27054" y="11"/>
                        <a:pt x="26966" y="5"/>
                      </a:cubicBezTo>
                      <a:cubicBezTo>
                        <a:pt x="26960" y="5"/>
                        <a:pt x="26860" y="1"/>
                        <a:pt x="26677"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p:cNvSpPr/>
                <p:nvPr/>
              </p:nvSpPr>
              <p:spPr>
                <a:xfrm>
                  <a:off x="5929850" y="3217000"/>
                  <a:ext cx="148500" cy="185925"/>
                </a:xfrm>
                <a:custGeom>
                  <a:avLst/>
                  <a:gdLst/>
                  <a:ahLst/>
                  <a:cxnLst/>
                  <a:rect l="l" t="t" r="r" b="b"/>
                  <a:pathLst>
                    <a:path w="5940" h="7437" extrusionOk="0">
                      <a:moveTo>
                        <a:pt x="970" y="0"/>
                      </a:moveTo>
                      <a:cubicBezTo>
                        <a:pt x="956" y="0"/>
                        <a:pt x="942" y="2"/>
                        <a:pt x="928" y="6"/>
                      </a:cubicBezTo>
                      <a:cubicBezTo>
                        <a:pt x="843" y="29"/>
                        <a:pt x="793" y="116"/>
                        <a:pt x="815" y="202"/>
                      </a:cubicBezTo>
                      <a:cubicBezTo>
                        <a:pt x="1665" y="3319"/>
                        <a:pt x="48" y="7177"/>
                        <a:pt x="32" y="7216"/>
                      </a:cubicBezTo>
                      <a:cubicBezTo>
                        <a:pt x="1" y="7290"/>
                        <a:pt x="29" y="7373"/>
                        <a:pt x="98" y="7415"/>
                      </a:cubicBezTo>
                      <a:cubicBezTo>
                        <a:pt x="108" y="7421"/>
                        <a:pt x="120" y="7426"/>
                        <a:pt x="133" y="7430"/>
                      </a:cubicBezTo>
                      <a:cubicBezTo>
                        <a:pt x="148" y="7434"/>
                        <a:pt x="163" y="7436"/>
                        <a:pt x="178" y="7436"/>
                      </a:cubicBezTo>
                      <a:cubicBezTo>
                        <a:pt x="226" y="7436"/>
                        <a:pt x="272" y="7415"/>
                        <a:pt x="303" y="7376"/>
                      </a:cubicBezTo>
                      <a:cubicBezTo>
                        <a:pt x="1948" y="5305"/>
                        <a:pt x="5741" y="5181"/>
                        <a:pt x="5779" y="5180"/>
                      </a:cubicBezTo>
                      <a:cubicBezTo>
                        <a:pt x="5868" y="5180"/>
                        <a:pt x="5939" y="5107"/>
                        <a:pt x="5936" y="5017"/>
                      </a:cubicBezTo>
                      <a:cubicBezTo>
                        <a:pt x="5935" y="4931"/>
                        <a:pt x="5863" y="4863"/>
                        <a:pt x="5778" y="4863"/>
                      </a:cubicBezTo>
                      <a:cubicBezTo>
                        <a:pt x="5776" y="4863"/>
                        <a:pt x="5774" y="4863"/>
                        <a:pt x="5771" y="4863"/>
                      </a:cubicBezTo>
                      <a:cubicBezTo>
                        <a:pt x="5624" y="4867"/>
                        <a:pt x="2479" y="4968"/>
                        <a:pt x="596" y="6613"/>
                      </a:cubicBezTo>
                      <a:cubicBezTo>
                        <a:pt x="1035" y="5322"/>
                        <a:pt x="1784" y="2546"/>
                        <a:pt x="1122" y="118"/>
                      </a:cubicBezTo>
                      <a:cubicBezTo>
                        <a:pt x="1103" y="47"/>
                        <a:pt x="1040" y="0"/>
                        <a:pt x="970"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a:off x="6097025" y="3050100"/>
                  <a:ext cx="195825" cy="167500"/>
                </a:xfrm>
                <a:custGeom>
                  <a:avLst/>
                  <a:gdLst/>
                  <a:ahLst/>
                  <a:cxnLst/>
                  <a:rect l="l" t="t" r="r" b="b"/>
                  <a:pathLst>
                    <a:path w="7833" h="6700" extrusionOk="0">
                      <a:moveTo>
                        <a:pt x="3485" y="0"/>
                      </a:moveTo>
                      <a:cubicBezTo>
                        <a:pt x="3426" y="0"/>
                        <a:pt x="3369" y="34"/>
                        <a:pt x="3343" y="91"/>
                      </a:cubicBezTo>
                      <a:cubicBezTo>
                        <a:pt x="2542" y="1780"/>
                        <a:pt x="85" y="5493"/>
                        <a:pt x="60" y="5531"/>
                      </a:cubicBezTo>
                      <a:cubicBezTo>
                        <a:pt x="1" y="5619"/>
                        <a:pt x="45" y="5740"/>
                        <a:pt x="146" y="5771"/>
                      </a:cubicBezTo>
                      <a:cubicBezTo>
                        <a:pt x="161" y="5775"/>
                        <a:pt x="175" y="5777"/>
                        <a:pt x="190" y="5777"/>
                      </a:cubicBezTo>
                      <a:cubicBezTo>
                        <a:pt x="204" y="5777"/>
                        <a:pt x="217" y="5775"/>
                        <a:pt x="230" y="5772"/>
                      </a:cubicBezTo>
                      <a:cubicBezTo>
                        <a:pt x="570" y="5690"/>
                        <a:pt x="982" y="5655"/>
                        <a:pt x="1435" y="5655"/>
                      </a:cubicBezTo>
                      <a:cubicBezTo>
                        <a:pt x="3893" y="5655"/>
                        <a:pt x="7573" y="6682"/>
                        <a:pt x="7616" y="6694"/>
                      </a:cubicBezTo>
                      <a:cubicBezTo>
                        <a:pt x="7629" y="6698"/>
                        <a:pt x="7643" y="6700"/>
                        <a:pt x="7657" y="6700"/>
                      </a:cubicBezTo>
                      <a:cubicBezTo>
                        <a:pt x="7726" y="6700"/>
                        <a:pt x="7788" y="6654"/>
                        <a:pt x="7808" y="6585"/>
                      </a:cubicBezTo>
                      <a:cubicBezTo>
                        <a:pt x="7832" y="6503"/>
                        <a:pt x="7786" y="6416"/>
                        <a:pt x="7705" y="6390"/>
                      </a:cubicBezTo>
                      <a:lnTo>
                        <a:pt x="7702" y="6390"/>
                      </a:lnTo>
                      <a:cubicBezTo>
                        <a:pt x="7521" y="6339"/>
                        <a:pt x="3933" y="5337"/>
                        <a:pt x="1444" y="5337"/>
                      </a:cubicBezTo>
                      <a:cubicBezTo>
                        <a:pt x="1117" y="5337"/>
                        <a:pt x="809" y="5354"/>
                        <a:pt x="530" y="5393"/>
                      </a:cubicBezTo>
                      <a:cubicBezTo>
                        <a:pt x="1143" y="4456"/>
                        <a:pt x="2957" y="1645"/>
                        <a:pt x="3630" y="229"/>
                      </a:cubicBezTo>
                      <a:cubicBezTo>
                        <a:pt x="3668" y="149"/>
                        <a:pt x="3634" y="55"/>
                        <a:pt x="3554" y="17"/>
                      </a:cubicBezTo>
                      <a:cubicBezTo>
                        <a:pt x="3532" y="5"/>
                        <a:pt x="3508" y="0"/>
                        <a:pt x="3485"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a:off x="6295050" y="2977900"/>
                  <a:ext cx="153750" cy="140975"/>
                </a:xfrm>
                <a:custGeom>
                  <a:avLst/>
                  <a:gdLst/>
                  <a:ahLst/>
                  <a:cxnLst/>
                  <a:rect l="l" t="t" r="r" b="b"/>
                  <a:pathLst>
                    <a:path w="6150" h="5639" extrusionOk="0">
                      <a:moveTo>
                        <a:pt x="3787" y="1"/>
                      </a:moveTo>
                      <a:cubicBezTo>
                        <a:pt x="3736" y="1"/>
                        <a:pt x="3686" y="25"/>
                        <a:pt x="3656" y="71"/>
                      </a:cubicBezTo>
                      <a:cubicBezTo>
                        <a:pt x="2705" y="1398"/>
                        <a:pt x="140" y="3521"/>
                        <a:pt x="116" y="3543"/>
                      </a:cubicBezTo>
                      <a:cubicBezTo>
                        <a:pt x="0" y="3637"/>
                        <a:pt x="67" y="3824"/>
                        <a:pt x="217" y="3824"/>
                      </a:cubicBezTo>
                      <a:cubicBezTo>
                        <a:pt x="218" y="3824"/>
                        <a:pt x="220" y="3824"/>
                        <a:pt x="222" y="3824"/>
                      </a:cubicBezTo>
                      <a:cubicBezTo>
                        <a:pt x="2646" y="3824"/>
                        <a:pt x="5862" y="5600"/>
                        <a:pt x="5895" y="5617"/>
                      </a:cubicBezTo>
                      <a:cubicBezTo>
                        <a:pt x="5904" y="5624"/>
                        <a:pt x="5915" y="5628"/>
                        <a:pt x="5926" y="5630"/>
                      </a:cubicBezTo>
                      <a:lnTo>
                        <a:pt x="5926" y="5632"/>
                      </a:lnTo>
                      <a:cubicBezTo>
                        <a:pt x="5941" y="5636"/>
                        <a:pt x="5956" y="5638"/>
                        <a:pt x="5971" y="5638"/>
                      </a:cubicBezTo>
                      <a:cubicBezTo>
                        <a:pt x="6034" y="5638"/>
                        <a:pt x="6092" y="5602"/>
                        <a:pt x="6118" y="5541"/>
                      </a:cubicBezTo>
                      <a:cubicBezTo>
                        <a:pt x="6149" y="5466"/>
                        <a:pt x="6120" y="5380"/>
                        <a:pt x="6050" y="5341"/>
                      </a:cubicBezTo>
                      <a:cubicBezTo>
                        <a:pt x="5923" y="5268"/>
                        <a:pt x="3063" y="3691"/>
                        <a:pt x="635" y="3521"/>
                      </a:cubicBezTo>
                      <a:cubicBezTo>
                        <a:pt x="1361" y="2902"/>
                        <a:pt x="3132" y="1347"/>
                        <a:pt x="3913" y="256"/>
                      </a:cubicBezTo>
                      <a:cubicBezTo>
                        <a:pt x="3968" y="184"/>
                        <a:pt x="3952" y="83"/>
                        <a:pt x="3880" y="31"/>
                      </a:cubicBezTo>
                      <a:cubicBezTo>
                        <a:pt x="3851" y="10"/>
                        <a:pt x="3819" y="1"/>
                        <a:pt x="3787"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7"/>
              <p:cNvGrpSpPr/>
              <p:nvPr/>
            </p:nvGrpSpPr>
            <p:grpSpPr>
              <a:xfrm>
                <a:off x="6865841" y="2694654"/>
                <a:ext cx="1395539" cy="780595"/>
                <a:chOff x="5909825" y="3567750"/>
                <a:chExt cx="998525" cy="558525"/>
              </a:xfrm>
            </p:grpSpPr>
            <p:sp>
              <p:nvSpPr>
                <p:cNvPr id="231" name="Google Shape;231;p27"/>
                <p:cNvSpPr/>
                <p:nvPr/>
              </p:nvSpPr>
              <p:spPr>
                <a:xfrm>
                  <a:off x="5909825" y="3567750"/>
                  <a:ext cx="998525" cy="558525"/>
                </a:xfrm>
                <a:custGeom>
                  <a:avLst/>
                  <a:gdLst/>
                  <a:ahLst/>
                  <a:cxnLst/>
                  <a:rect l="l" t="t" r="r" b="b"/>
                  <a:pathLst>
                    <a:path w="39941" h="22341" extrusionOk="0">
                      <a:moveTo>
                        <a:pt x="21196" y="0"/>
                      </a:moveTo>
                      <a:cubicBezTo>
                        <a:pt x="16780" y="0"/>
                        <a:pt x="15579" y="5762"/>
                        <a:pt x="10549" y="5762"/>
                      </a:cubicBezTo>
                      <a:cubicBezTo>
                        <a:pt x="10512" y="5762"/>
                        <a:pt x="10474" y="5762"/>
                        <a:pt x="10436" y="5761"/>
                      </a:cubicBezTo>
                      <a:cubicBezTo>
                        <a:pt x="10375" y="5760"/>
                        <a:pt x="10315" y="5760"/>
                        <a:pt x="10255" y="5760"/>
                      </a:cubicBezTo>
                      <a:cubicBezTo>
                        <a:pt x="1" y="5760"/>
                        <a:pt x="1547" y="20708"/>
                        <a:pt x="1547" y="20708"/>
                      </a:cubicBezTo>
                      <a:cubicBezTo>
                        <a:pt x="4871" y="21869"/>
                        <a:pt x="7290" y="22340"/>
                        <a:pt x="9074" y="22340"/>
                      </a:cubicBezTo>
                      <a:cubicBezTo>
                        <a:pt x="14613" y="22340"/>
                        <a:pt x="14049" y="17802"/>
                        <a:pt x="15523" y="15248"/>
                      </a:cubicBezTo>
                      <a:cubicBezTo>
                        <a:pt x="16160" y="14145"/>
                        <a:pt x="16843" y="13771"/>
                        <a:pt x="17659" y="13771"/>
                      </a:cubicBezTo>
                      <a:cubicBezTo>
                        <a:pt x="19338" y="13771"/>
                        <a:pt x="21577" y="15356"/>
                        <a:pt x="25127" y="15424"/>
                      </a:cubicBezTo>
                      <a:cubicBezTo>
                        <a:pt x="25181" y="15425"/>
                        <a:pt x="25234" y="15426"/>
                        <a:pt x="25287" y="15426"/>
                      </a:cubicBezTo>
                      <a:cubicBezTo>
                        <a:pt x="30386" y="15426"/>
                        <a:pt x="29670" y="10622"/>
                        <a:pt x="31286" y="9671"/>
                      </a:cubicBezTo>
                      <a:cubicBezTo>
                        <a:pt x="31562" y="9508"/>
                        <a:pt x="31877" y="9447"/>
                        <a:pt x="32220" y="9447"/>
                      </a:cubicBezTo>
                      <a:cubicBezTo>
                        <a:pt x="33246" y="9447"/>
                        <a:pt x="34517" y="9995"/>
                        <a:pt x="35735" y="9995"/>
                      </a:cubicBezTo>
                      <a:cubicBezTo>
                        <a:pt x="36510" y="9995"/>
                        <a:pt x="37263" y="9774"/>
                        <a:pt x="37917" y="9048"/>
                      </a:cubicBezTo>
                      <a:cubicBezTo>
                        <a:pt x="39940" y="6807"/>
                        <a:pt x="36081" y="2875"/>
                        <a:pt x="31954" y="2875"/>
                      </a:cubicBezTo>
                      <a:cubicBezTo>
                        <a:pt x="31943" y="2875"/>
                        <a:pt x="31932" y="2875"/>
                        <a:pt x="31921" y="2875"/>
                      </a:cubicBezTo>
                      <a:cubicBezTo>
                        <a:pt x="31894" y="2875"/>
                        <a:pt x="31866" y="2876"/>
                        <a:pt x="31838" y="2876"/>
                      </a:cubicBezTo>
                      <a:cubicBezTo>
                        <a:pt x="26902" y="2876"/>
                        <a:pt x="27508" y="554"/>
                        <a:pt x="21679" y="22"/>
                      </a:cubicBezTo>
                      <a:cubicBezTo>
                        <a:pt x="21514" y="7"/>
                        <a:pt x="21353" y="0"/>
                        <a:pt x="211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7"/>
                <p:cNvSpPr/>
                <p:nvPr/>
              </p:nvSpPr>
              <p:spPr>
                <a:xfrm>
                  <a:off x="5943425" y="3716525"/>
                  <a:ext cx="779300" cy="372900"/>
                </a:xfrm>
                <a:custGeom>
                  <a:avLst/>
                  <a:gdLst/>
                  <a:ahLst/>
                  <a:cxnLst/>
                  <a:rect l="l" t="t" r="r" b="b"/>
                  <a:pathLst>
                    <a:path w="31172" h="14916" extrusionOk="0">
                      <a:moveTo>
                        <a:pt x="25353" y="0"/>
                      </a:moveTo>
                      <a:cubicBezTo>
                        <a:pt x="23884" y="0"/>
                        <a:pt x="22197" y="116"/>
                        <a:pt x="20373" y="445"/>
                      </a:cubicBezTo>
                      <a:cubicBezTo>
                        <a:pt x="14780" y="1457"/>
                        <a:pt x="6715" y="4745"/>
                        <a:pt x="72" y="14669"/>
                      </a:cubicBezTo>
                      <a:cubicBezTo>
                        <a:pt x="1" y="14774"/>
                        <a:pt x="76" y="14916"/>
                        <a:pt x="203" y="14916"/>
                      </a:cubicBezTo>
                      <a:cubicBezTo>
                        <a:pt x="255" y="14916"/>
                        <a:pt x="306" y="14889"/>
                        <a:pt x="336" y="14846"/>
                      </a:cubicBezTo>
                      <a:cubicBezTo>
                        <a:pt x="6914" y="5022"/>
                        <a:pt x="14886" y="1764"/>
                        <a:pt x="20415" y="761"/>
                      </a:cubicBezTo>
                      <a:cubicBezTo>
                        <a:pt x="22226" y="432"/>
                        <a:pt x="23901" y="318"/>
                        <a:pt x="25357" y="318"/>
                      </a:cubicBezTo>
                      <a:cubicBezTo>
                        <a:pt x="28723" y="318"/>
                        <a:pt x="30924" y="931"/>
                        <a:pt x="30955" y="939"/>
                      </a:cubicBezTo>
                      <a:cubicBezTo>
                        <a:pt x="30968" y="943"/>
                        <a:pt x="30982" y="944"/>
                        <a:pt x="30995" y="944"/>
                      </a:cubicBezTo>
                      <a:cubicBezTo>
                        <a:pt x="31064" y="944"/>
                        <a:pt x="31128" y="898"/>
                        <a:pt x="31148" y="829"/>
                      </a:cubicBezTo>
                      <a:cubicBezTo>
                        <a:pt x="31171" y="746"/>
                        <a:pt x="31124" y="660"/>
                        <a:pt x="31043" y="633"/>
                      </a:cubicBezTo>
                      <a:cubicBezTo>
                        <a:pt x="31011" y="624"/>
                        <a:pt x="28772" y="0"/>
                        <a:pt x="25353"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p:nvPr/>
              </p:nvSpPr>
              <p:spPr>
                <a:xfrm>
                  <a:off x="6037675" y="3792275"/>
                  <a:ext cx="158600" cy="176625"/>
                </a:xfrm>
                <a:custGeom>
                  <a:avLst/>
                  <a:gdLst/>
                  <a:ahLst/>
                  <a:cxnLst/>
                  <a:rect l="l" t="t" r="r" b="b"/>
                  <a:pathLst>
                    <a:path w="6344" h="7065" extrusionOk="0">
                      <a:moveTo>
                        <a:pt x="2603" y="0"/>
                      </a:moveTo>
                      <a:cubicBezTo>
                        <a:pt x="2602" y="0"/>
                        <a:pt x="2601" y="0"/>
                        <a:pt x="2600" y="0"/>
                      </a:cubicBezTo>
                      <a:cubicBezTo>
                        <a:pt x="2512" y="3"/>
                        <a:pt x="2444" y="76"/>
                        <a:pt x="2447" y="164"/>
                      </a:cubicBezTo>
                      <a:cubicBezTo>
                        <a:pt x="2560" y="3392"/>
                        <a:pt x="103" y="6779"/>
                        <a:pt x="78" y="6812"/>
                      </a:cubicBezTo>
                      <a:cubicBezTo>
                        <a:pt x="0" y="6918"/>
                        <a:pt x="75" y="7065"/>
                        <a:pt x="206" y="7065"/>
                      </a:cubicBezTo>
                      <a:cubicBezTo>
                        <a:pt x="241" y="7065"/>
                        <a:pt x="276" y="7053"/>
                        <a:pt x="303" y="7030"/>
                      </a:cubicBezTo>
                      <a:cubicBezTo>
                        <a:pt x="1385" y="6176"/>
                        <a:pt x="2913" y="5970"/>
                        <a:pt x="4134" y="5970"/>
                      </a:cubicBezTo>
                      <a:cubicBezTo>
                        <a:pt x="5257" y="5970"/>
                        <a:pt x="6120" y="6144"/>
                        <a:pt x="6138" y="6148"/>
                      </a:cubicBezTo>
                      <a:cubicBezTo>
                        <a:pt x="6147" y="6150"/>
                        <a:pt x="6157" y="6151"/>
                        <a:pt x="6167" y="6151"/>
                      </a:cubicBezTo>
                      <a:cubicBezTo>
                        <a:pt x="6241" y="6151"/>
                        <a:pt x="6308" y="6099"/>
                        <a:pt x="6325" y="6024"/>
                      </a:cubicBezTo>
                      <a:cubicBezTo>
                        <a:pt x="6343" y="5938"/>
                        <a:pt x="6288" y="5854"/>
                        <a:pt x="6202" y="5836"/>
                      </a:cubicBezTo>
                      <a:cubicBezTo>
                        <a:pt x="6127" y="5820"/>
                        <a:pt x="5255" y="5644"/>
                        <a:pt x="4126" y="5644"/>
                      </a:cubicBezTo>
                      <a:cubicBezTo>
                        <a:pt x="3085" y="5644"/>
                        <a:pt x="1824" y="5794"/>
                        <a:pt x="765" y="6355"/>
                      </a:cubicBezTo>
                      <a:cubicBezTo>
                        <a:pt x="1487" y="5199"/>
                        <a:pt x="2852" y="2668"/>
                        <a:pt x="2764" y="154"/>
                      </a:cubicBezTo>
                      <a:cubicBezTo>
                        <a:pt x="2759" y="68"/>
                        <a:pt x="2688" y="0"/>
                        <a:pt x="2603"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6248225" y="3682425"/>
                  <a:ext cx="187325" cy="187225"/>
                </a:xfrm>
                <a:custGeom>
                  <a:avLst/>
                  <a:gdLst/>
                  <a:ahLst/>
                  <a:cxnLst/>
                  <a:rect l="l" t="t" r="r" b="b"/>
                  <a:pathLst>
                    <a:path w="7493" h="7489" extrusionOk="0">
                      <a:moveTo>
                        <a:pt x="4671" y="1"/>
                      </a:moveTo>
                      <a:cubicBezTo>
                        <a:pt x="4625" y="1"/>
                        <a:pt x="4579" y="21"/>
                        <a:pt x="4548" y="61"/>
                      </a:cubicBezTo>
                      <a:cubicBezTo>
                        <a:pt x="3381" y="1520"/>
                        <a:pt x="139" y="4573"/>
                        <a:pt x="106" y="4604"/>
                      </a:cubicBezTo>
                      <a:cubicBezTo>
                        <a:pt x="1" y="4702"/>
                        <a:pt x="70" y="4878"/>
                        <a:pt x="215" y="4878"/>
                      </a:cubicBezTo>
                      <a:cubicBezTo>
                        <a:pt x="219" y="4879"/>
                        <a:pt x="222" y="4879"/>
                        <a:pt x="226" y="4879"/>
                      </a:cubicBezTo>
                      <a:cubicBezTo>
                        <a:pt x="230" y="4879"/>
                        <a:pt x="234" y="4879"/>
                        <a:pt x="238" y="4878"/>
                      </a:cubicBezTo>
                      <a:cubicBezTo>
                        <a:pt x="2492" y="4878"/>
                        <a:pt x="7148" y="7441"/>
                        <a:pt x="7195" y="7467"/>
                      </a:cubicBezTo>
                      <a:cubicBezTo>
                        <a:pt x="7217" y="7481"/>
                        <a:pt x="7245" y="7488"/>
                        <a:pt x="7271" y="7488"/>
                      </a:cubicBezTo>
                      <a:lnTo>
                        <a:pt x="7272" y="7487"/>
                      </a:lnTo>
                      <a:cubicBezTo>
                        <a:pt x="7436" y="7487"/>
                        <a:pt x="7493" y="7268"/>
                        <a:pt x="7348" y="7190"/>
                      </a:cubicBezTo>
                      <a:cubicBezTo>
                        <a:pt x="7164" y="7087"/>
                        <a:pt x="3011" y="4801"/>
                        <a:pt x="596" y="4578"/>
                      </a:cubicBezTo>
                      <a:cubicBezTo>
                        <a:pt x="1406" y="3806"/>
                        <a:pt x="3816" y="1485"/>
                        <a:pt x="4796" y="259"/>
                      </a:cubicBezTo>
                      <a:cubicBezTo>
                        <a:pt x="4851" y="191"/>
                        <a:pt x="4839" y="91"/>
                        <a:pt x="4771" y="36"/>
                      </a:cubicBezTo>
                      <a:cubicBezTo>
                        <a:pt x="4741" y="12"/>
                        <a:pt x="4706" y="1"/>
                        <a:pt x="4671"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6469550" y="3659225"/>
                  <a:ext cx="140175" cy="149925"/>
                </a:xfrm>
                <a:custGeom>
                  <a:avLst/>
                  <a:gdLst/>
                  <a:ahLst/>
                  <a:cxnLst/>
                  <a:rect l="l" t="t" r="r" b="b"/>
                  <a:pathLst>
                    <a:path w="5607" h="5997" extrusionOk="0">
                      <a:moveTo>
                        <a:pt x="4481" y="1"/>
                      </a:moveTo>
                      <a:cubicBezTo>
                        <a:pt x="4443" y="1"/>
                        <a:pt x="4405" y="15"/>
                        <a:pt x="4374" y="42"/>
                      </a:cubicBezTo>
                      <a:cubicBezTo>
                        <a:pt x="3145" y="1116"/>
                        <a:pt x="163" y="2598"/>
                        <a:pt x="133" y="2612"/>
                      </a:cubicBezTo>
                      <a:cubicBezTo>
                        <a:pt x="1" y="2678"/>
                        <a:pt x="23" y="2876"/>
                        <a:pt x="168" y="2910"/>
                      </a:cubicBezTo>
                      <a:cubicBezTo>
                        <a:pt x="2528" y="3460"/>
                        <a:pt x="5257" y="5931"/>
                        <a:pt x="5284" y="5955"/>
                      </a:cubicBezTo>
                      <a:cubicBezTo>
                        <a:pt x="5315" y="5982"/>
                        <a:pt x="5353" y="5996"/>
                        <a:pt x="5392" y="5996"/>
                      </a:cubicBezTo>
                      <a:cubicBezTo>
                        <a:pt x="5537" y="5996"/>
                        <a:pt x="5607" y="5818"/>
                        <a:pt x="5499" y="5719"/>
                      </a:cubicBezTo>
                      <a:cubicBezTo>
                        <a:pt x="5392" y="5622"/>
                        <a:pt x="2972" y="3432"/>
                        <a:pt x="644" y="2710"/>
                      </a:cubicBezTo>
                      <a:cubicBezTo>
                        <a:pt x="1493" y="2274"/>
                        <a:pt x="3573" y="1165"/>
                        <a:pt x="4583" y="282"/>
                      </a:cubicBezTo>
                      <a:cubicBezTo>
                        <a:pt x="4652" y="225"/>
                        <a:pt x="4660" y="122"/>
                        <a:pt x="4601" y="55"/>
                      </a:cubicBezTo>
                      <a:cubicBezTo>
                        <a:pt x="4570" y="19"/>
                        <a:pt x="4525" y="1"/>
                        <a:pt x="4481"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 name="Google Shape;236;p27"/>
            <p:cNvGrpSpPr/>
            <p:nvPr/>
          </p:nvGrpSpPr>
          <p:grpSpPr>
            <a:xfrm>
              <a:off x="2457676" y="1479686"/>
              <a:ext cx="4228648" cy="3699342"/>
              <a:chOff x="-1577200" y="2017900"/>
              <a:chExt cx="3025650" cy="2646925"/>
            </a:xfrm>
          </p:grpSpPr>
          <p:grpSp>
            <p:nvGrpSpPr>
              <p:cNvPr id="237" name="Google Shape;237;p27"/>
              <p:cNvGrpSpPr/>
              <p:nvPr/>
            </p:nvGrpSpPr>
            <p:grpSpPr>
              <a:xfrm>
                <a:off x="-1577200" y="2017900"/>
                <a:ext cx="3025650" cy="2646925"/>
                <a:chOff x="2962150" y="2695250"/>
                <a:chExt cx="3025650" cy="2646925"/>
              </a:xfrm>
            </p:grpSpPr>
            <p:sp>
              <p:nvSpPr>
                <p:cNvPr id="238" name="Google Shape;238;p27"/>
                <p:cNvSpPr/>
                <p:nvPr/>
              </p:nvSpPr>
              <p:spPr>
                <a:xfrm>
                  <a:off x="4386875" y="4728200"/>
                  <a:ext cx="527900" cy="610300"/>
                </a:xfrm>
                <a:custGeom>
                  <a:avLst/>
                  <a:gdLst/>
                  <a:ahLst/>
                  <a:cxnLst/>
                  <a:rect l="l" t="t" r="r" b="b"/>
                  <a:pathLst>
                    <a:path w="21116" h="24412" extrusionOk="0">
                      <a:moveTo>
                        <a:pt x="0" y="1"/>
                      </a:moveTo>
                      <a:lnTo>
                        <a:pt x="0" y="24411"/>
                      </a:lnTo>
                      <a:lnTo>
                        <a:pt x="21116" y="24411"/>
                      </a:lnTo>
                      <a:lnTo>
                        <a:pt x="130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27"/>
                <p:cNvGrpSpPr/>
                <p:nvPr/>
              </p:nvGrpSpPr>
              <p:grpSpPr>
                <a:xfrm>
                  <a:off x="2962150" y="2695250"/>
                  <a:ext cx="3025650" cy="2646925"/>
                  <a:chOff x="2962150" y="2695250"/>
                  <a:chExt cx="3025650" cy="2646925"/>
                </a:xfrm>
              </p:grpSpPr>
              <p:sp>
                <p:nvSpPr>
                  <p:cNvPr id="240" name="Google Shape;240;p27"/>
                  <p:cNvSpPr/>
                  <p:nvPr/>
                </p:nvSpPr>
                <p:spPr>
                  <a:xfrm>
                    <a:off x="2962150" y="2695250"/>
                    <a:ext cx="3025650" cy="1892325"/>
                  </a:xfrm>
                  <a:custGeom>
                    <a:avLst/>
                    <a:gdLst/>
                    <a:ahLst/>
                    <a:cxnLst/>
                    <a:rect l="l" t="t" r="r" b="b"/>
                    <a:pathLst>
                      <a:path w="121026" h="75693" extrusionOk="0">
                        <a:moveTo>
                          <a:pt x="2014" y="1"/>
                        </a:moveTo>
                        <a:cubicBezTo>
                          <a:pt x="906" y="1"/>
                          <a:pt x="0" y="966"/>
                          <a:pt x="0" y="2147"/>
                        </a:cubicBezTo>
                        <a:lnTo>
                          <a:pt x="0" y="75693"/>
                        </a:lnTo>
                        <a:lnTo>
                          <a:pt x="121026" y="75693"/>
                        </a:lnTo>
                        <a:lnTo>
                          <a:pt x="121026" y="2147"/>
                        </a:lnTo>
                        <a:cubicBezTo>
                          <a:pt x="121026" y="966"/>
                          <a:pt x="120120" y="1"/>
                          <a:pt x="119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2962150" y="4573950"/>
                    <a:ext cx="3025650" cy="308575"/>
                  </a:xfrm>
                  <a:custGeom>
                    <a:avLst/>
                    <a:gdLst/>
                    <a:ahLst/>
                    <a:cxnLst/>
                    <a:rect l="l" t="t" r="r" b="b"/>
                    <a:pathLst>
                      <a:path w="121026" h="12343" extrusionOk="0">
                        <a:moveTo>
                          <a:pt x="0" y="1"/>
                        </a:moveTo>
                        <a:lnTo>
                          <a:pt x="0" y="10837"/>
                        </a:lnTo>
                        <a:cubicBezTo>
                          <a:pt x="0" y="11666"/>
                          <a:pt x="906" y="12342"/>
                          <a:pt x="2014" y="12342"/>
                        </a:cubicBezTo>
                        <a:lnTo>
                          <a:pt x="119013" y="12342"/>
                        </a:lnTo>
                        <a:cubicBezTo>
                          <a:pt x="120120" y="12342"/>
                          <a:pt x="121026" y="11666"/>
                          <a:pt x="121026" y="10837"/>
                        </a:cubicBezTo>
                        <a:lnTo>
                          <a:pt x="1210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7"/>
                  <p:cNvSpPr/>
                  <p:nvPr/>
                </p:nvSpPr>
                <p:spPr>
                  <a:xfrm>
                    <a:off x="3122975" y="2856850"/>
                    <a:ext cx="2685900" cy="1564875"/>
                  </a:xfrm>
                  <a:custGeom>
                    <a:avLst/>
                    <a:gdLst/>
                    <a:ahLst/>
                    <a:cxnLst/>
                    <a:rect l="l" t="t" r="r" b="b"/>
                    <a:pathLst>
                      <a:path w="107436" h="62595" extrusionOk="0">
                        <a:moveTo>
                          <a:pt x="1" y="0"/>
                        </a:moveTo>
                        <a:lnTo>
                          <a:pt x="1" y="62595"/>
                        </a:lnTo>
                        <a:lnTo>
                          <a:pt x="107435" y="62595"/>
                        </a:lnTo>
                        <a:lnTo>
                          <a:pt x="107435" y="0"/>
                        </a:lnTo>
                        <a:close/>
                      </a:path>
                    </a:pathLst>
                  </a:custGeom>
                  <a:solidFill>
                    <a:srgbClr val="ABE3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7"/>
                  <p:cNvSpPr/>
                  <p:nvPr/>
                </p:nvSpPr>
                <p:spPr>
                  <a:xfrm>
                    <a:off x="3122975" y="2858925"/>
                    <a:ext cx="2685925" cy="1564875"/>
                  </a:xfrm>
                  <a:custGeom>
                    <a:avLst/>
                    <a:gdLst/>
                    <a:ahLst/>
                    <a:cxnLst/>
                    <a:rect l="l" t="t" r="r" b="b"/>
                    <a:pathLst>
                      <a:path w="107437" h="62595" extrusionOk="0">
                        <a:moveTo>
                          <a:pt x="107437" y="0"/>
                        </a:moveTo>
                        <a:lnTo>
                          <a:pt x="1" y="62594"/>
                        </a:lnTo>
                        <a:lnTo>
                          <a:pt x="107437" y="62594"/>
                        </a:lnTo>
                        <a:lnTo>
                          <a:pt x="107437" y="0"/>
                        </a:lnTo>
                        <a:close/>
                      </a:path>
                    </a:pathLst>
                  </a:custGeom>
                  <a:solidFill>
                    <a:srgbClr val="99D6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7"/>
                  <p:cNvSpPr/>
                  <p:nvPr/>
                </p:nvSpPr>
                <p:spPr>
                  <a:xfrm>
                    <a:off x="4017100" y="4728200"/>
                    <a:ext cx="527875" cy="610300"/>
                  </a:xfrm>
                  <a:custGeom>
                    <a:avLst/>
                    <a:gdLst/>
                    <a:ahLst/>
                    <a:cxnLst/>
                    <a:rect l="l" t="t" r="r" b="b"/>
                    <a:pathLst>
                      <a:path w="21115" h="24412" extrusionOk="0">
                        <a:moveTo>
                          <a:pt x="8047" y="1"/>
                        </a:moveTo>
                        <a:lnTo>
                          <a:pt x="0" y="24411"/>
                        </a:lnTo>
                        <a:lnTo>
                          <a:pt x="21115" y="24411"/>
                        </a:lnTo>
                        <a:lnTo>
                          <a:pt x="211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7"/>
                  <p:cNvSpPr/>
                  <p:nvPr/>
                </p:nvSpPr>
                <p:spPr>
                  <a:xfrm>
                    <a:off x="3869000" y="5239550"/>
                    <a:ext cx="1193850" cy="102625"/>
                  </a:xfrm>
                  <a:custGeom>
                    <a:avLst/>
                    <a:gdLst/>
                    <a:ahLst/>
                    <a:cxnLst/>
                    <a:rect l="l" t="t" r="r" b="b"/>
                    <a:pathLst>
                      <a:path w="47754" h="4105" extrusionOk="0">
                        <a:moveTo>
                          <a:pt x="1825" y="0"/>
                        </a:moveTo>
                        <a:cubicBezTo>
                          <a:pt x="815" y="0"/>
                          <a:pt x="1" y="815"/>
                          <a:pt x="1" y="1824"/>
                        </a:cubicBezTo>
                        <a:lnTo>
                          <a:pt x="1" y="2281"/>
                        </a:lnTo>
                        <a:cubicBezTo>
                          <a:pt x="1" y="3290"/>
                          <a:pt x="815" y="4104"/>
                          <a:pt x="1825" y="4104"/>
                        </a:cubicBezTo>
                        <a:lnTo>
                          <a:pt x="45929" y="4104"/>
                        </a:lnTo>
                        <a:cubicBezTo>
                          <a:pt x="46939" y="4104"/>
                          <a:pt x="47753" y="3290"/>
                          <a:pt x="47753" y="2281"/>
                        </a:cubicBezTo>
                        <a:lnTo>
                          <a:pt x="47753" y="1824"/>
                        </a:lnTo>
                        <a:cubicBezTo>
                          <a:pt x="47753" y="815"/>
                          <a:pt x="46939" y="0"/>
                          <a:pt x="45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7"/>
                  <p:cNvSpPr/>
                  <p:nvPr/>
                </p:nvSpPr>
                <p:spPr>
                  <a:xfrm>
                    <a:off x="4359000" y="4662200"/>
                    <a:ext cx="213850" cy="66050"/>
                  </a:xfrm>
                  <a:custGeom>
                    <a:avLst/>
                    <a:gdLst/>
                    <a:ahLst/>
                    <a:cxnLst/>
                    <a:rect l="l" t="t" r="r" b="b"/>
                    <a:pathLst>
                      <a:path w="8554" h="2642" extrusionOk="0">
                        <a:moveTo>
                          <a:pt x="1319" y="0"/>
                        </a:moveTo>
                        <a:cubicBezTo>
                          <a:pt x="592" y="0"/>
                          <a:pt x="1" y="591"/>
                          <a:pt x="1" y="1321"/>
                        </a:cubicBezTo>
                        <a:cubicBezTo>
                          <a:pt x="1" y="2051"/>
                          <a:pt x="592" y="2641"/>
                          <a:pt x="1319" y="2641"/>
                        </a:cubicBezTo>
                        <a:cubicBezTo>
                          <a:pt x="1324" y="2641"/>
                          <a:pt x="1330" y="2641"/>
                          <a:pt x="1336" y="2641"/>
                        </a:cubicBezTo>
                        <a:lnTo>
                          <a:pt x="7219" y="2641"/>
                        </a:lnTo>
                        <a:cubicBezTo>
                          <a:pt x="7224" y="2641"/>
                          <a:pt x="7230" y="2641"/>
                          <a:pt x="7235" y="2641"/>
                        </a:cubicBezTo>
                        <a:cubicBezTo>
                          <a:pt x="7963" y="2641"/>
                          <a:pt x="8553" y="2051"/>
                          <a:pt x="8553" y="1321"/>
                        </a:cubicBezTo>
                        <a:cubicBezTo>
                          <a:pt x="8553" y="591"/>
                          <a:pt x="7963" y="0"/>
                          <a:pt x="7235" y="0"/>
                        </a:cubicBezTo>
                        <a:cubicBezTo>
                          <a:pt x="7230" y="0"/>
                          <a:pt x="7224" y="0"/>
                          <a:pt x="7219" y="0"/>
                        </a:cubicBezTo>
                        <a:lnTo>
                          <a:pt x="1336" y="0"/>
                        </a:lnTo>
                        <a:cubicBezTo>
                          <a:pt x="1330" y="0"/>
                          <a:pt x="1324" y="0"/>
                          <a:pt x="1319" y="0"/>
                        </a:cubicBezTo>
                        <a:close/>
                      </a:path>
                    </a:pathLst>
                  </a:custGeom>
                  <a:solidFill>
                    <a:srgbClr val="CFD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7"/>
                  <p:cNvSpPr/>
                  <p:nvPr/>
                </p:nvSpPr>
                <p:spPr>
                  <a:xfrm>
                    <a:off x="4134800" y="4882500"/>
                    <a:ext cx="665950" cy="110125"/>
                  </a:xfrm>
                  <a:custGeom>
                    <a:avLst/>
                    <a:gdLst/>
                    <a:ahLst/>
                    <a:cxnLst/>
                    <a:rect l="l" t="t" r="r" b="b"/>
                    <a:pathLst>
                      <a:path w="26638" h="4405" extrusionOk="0">
                        <a:moveTo>
                          <a:pt x="1305" y="0"/>
                        </a:moveTo>
                        <a:lnTo>
                          <a:pt x="1" y="4404"/>
                        </a:lnTo>
                        <a:lnTo>
                          <a:pt x="26637" y="4404"/>
                        </a:lnTo>
                        <a:lnTo>
                          <a:pt x="25186" y="0"/>
                        </a:lnTo>
                        <a:close/>
                      </a:path>
                    </a:pathLst>
                  </a:custGeom>
                  <a:solidFill>
                    <a:srgbClr val="CFD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p:nvPr/>
                </p:nvSpPr>
                <p:spPr>
                  <a:xfrm>
                    <a:off x="3309675" y="2994975"/>
                    <a:ext cx="569725" cy="1423400"/>
                  </a:xfrm>
                  <a:custGeom>
                    <a:avLst/>
                    <a:gdLst/>
                    <a:ahLst/>
                    <a:cxnLst/>
                    <a:rect l="l" t="t" r="r" b="b"/>
                    <a:pathLst>
                      <a:path w="22789" h="56936" extrusionOk="0">
                        <a:moveTo>
                          <a:pt x="1" y="1"/>
                        </a:moveTo>
                        <a:lnTo>
                          <a:pt x="1" y="56936"/>
                        </a:lnTo>
                        <a:lnTo>
                          <a:pt x="22788" y="56936"/>
                        </a:lnTo>
                        <a:lnTo>
                          <a:pt x="227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9" name="Google Shape;249;p27"/>
              <p:cNvSpPr/>
              <p:nvPr/>
            </p:nvSpPr>
            <p:spPr>
              <a:xfrm>
                <a:off x="-1228226" y="2317477"/>
                <a:ext cx="2349888" cy="1423400"/>
              </a:xfrm>
              <a:custGeom>
                <a:avLst/>
                <a:gdLst/>
                <a:ahLst/>
                <a:cxnLst/>
                <a:rect l="l" t="t" r="r" b="b"/>
                <a:pathLst>
                  <a:path w="22789" h="56936" extrusionOk="0">
                    <a:moveTo>
                      <a:pt x="1" y="1"/>
                    </a:moveTo>
                    <a:lnTo>
                      <a:pt x="1" y="56936"/>
                    </a:lnTo>
                    <a:lnTo>
                      <a:pt x="22788" y="56936"/>
                    </a:lnTo>
                    <a:lnTo>
                      <a:pt x="2278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27"/>
            <p:cNvGrpSpPr/>
            <p:nvPr/>
          </p:nvGrpSpPr>
          <p:grpSpPr>
            <a:xfrm>
              <a:off x="1439856" y="399026"/>
              <a:ext cx="6264288" cy="4962878"/>
              <a:chOff x="1439856" y="399026"/>
              <a:chExt cx="6264288" cy="4962878"/>
            </a:xfrm>
          </p:grpSpPr>
          <p:grpSp>
            <p:nvGrpSpPr>
              <p:cNvPr id="251" name="Google Shape;251;p27"/>
              <p:cNvGrpSpPr/>
              <p:nvPr/>
            </p:nvGrpSpPr>
            <p:grpSpPr>
              <a:xfrm>
                <a:off x="2460174" y="399026"/>
                <a:ext cx="1057284" cy="1195787"/>
                <a:chOff x="2906950" y="1925200"/>
                <a:chExt cx="756500" cy="855600"/>
              </a:xfrm>
            </p:grpSpPr>
            <p:sp>
              <p:nvSpPr>
                <p:cNvPr id="252" name="Google Shape;252;p27"/>
                <p:cNvSpPr/>
                <p:nvPr/>
              </p:nvSpPr>
              <p:spPr>
                <a:xfrm>
                  <a:off x="3055850" y="2160850"/>
                  <a:ext cx="325125" cy="44800"/>
                </a:xfrm>
                <a:custGeom>
                  <a:avLst/>
                  <a:gdLst/>
                  <a:ahLst/>
                  <a:cxnLst/>
                  <a:rect l="l" t="t" r="r" b="b"/>
                  <a:pathLst>
                    <a:path w="13005" h="1792" extrusionOk="0">
                      <a:moveTo>
                        <a:pt x="75" y="1"/>
                      </a:moveTo>
                      <a:cubicBezTo>
                        <a:pt x="36" y="1"/>
                        <a:pt x="1" y="48"/>
                        <a:pt x="33" y="88"/>
                      </a:cubicBezTo>
                      <a:cubicBezTo>
                        <a:pt x="604" y="721"/>
                        <a:pt x="1364" y="947"/>
                        <a:pt x="2135" y="947"/>
                      </a:cubicBezTo>
                      <a:cubicBezTo>
                        <a:pt x="3122" y="947"/>
                        <a:pt x="4127" y="577"/>
                        <a:pt x="4772" y="223"/>
                      </a:cubicBezTo>
                      <a:cubicBezTo>
                        <a:pt x="4917" y="143"/>
                        <a:pt x="5066" y="108"/>
                        <a:pt x="5220" y="108"/>
                      </a:cubicBezTo>
                      <a:cubicBezTo>
                        <a:pt x="5670" y="108"/>
                        <a:pt x="6165" y="409"/>
                        <a:pt x="6750" y="767"/>
                      </a:cubicBezTo>
                      <a:cubicBezTo>
                        <a:pt x="7437" y="1188"/>
                        <a:pt x="8215" y="1664"/>
                        <a:pt x="9148" y="1766"/>
                      </a:cubicBezTo>
                      <a:cubicBezTo>
                        <a:pt x="9309" y="1783"/>
                        <a:pt x="9470" y="1791"/>
                        <a:pt x="9632" y="1791"/>
                      </a:cubicBezTo>
                      <a:cubicBezTo>
                        <a:pt x="9644" y="1791"/>
                        <a:pt x="9656" y="1791"/>
                        <a:pt x="9669" y="1791"/>
                      </a:cubicBezTo>
                      <a:cubicBezTo>
                        <a:pt x="11434" y="1777"/>
                        <a:pt x="12957" y="771"/>
                        <a:pt x="12973" y="759"/>
                      </a:cubicBezTo>
                      <a:cubicBezTo>
                        <a:pt x="12998" y="743"/>
                        <a:pt x="13004" y="711"/>
                        <a:pt x="12989" y="686"/>
                      </a:cubicBezTo>
                      <a:cubicBezTo>
                        <a:pt x="12978" y="671"/>
                        <a:pt x="12961" y="663"/>
                        <a:pt x="12944" y="663"/>
                      </a:cubicBezTo>
                      <a:cubicBezTo>
                        <a:pt x="12934" y="663"/>
                        <a:pt x="12924" y="666"/>
                        <a:pt x="12915" y="671"/>
                      </a:cubicBezTo>
                      <a:cubicBezTo>
                        <a:pt x="12898" y="682"/>
                        <a:pt x="11380" y="1686"/>
                        <a:pt x="9634" y="1686"/>
                      </a:cubicBezTo>
                      <a:cubicBezTo>
                        <a:pt x="9478" y="1686"/>
                        <a:pt x="9319" y="1678"/>
                        <a:pt x="9160" y="1660"/>
                      </a:cubicBezTo>
                      <a:cubicBezTo>
                        <a:pt x="8250" y="1560"/>
                        <a:pt x="7482" y="1091"/>
                        <a:pt x="6805" y="677"/>
                      </a:cubicBezTo>
                      <a:cubicBezTo>
                        <a:pt x="6225" y="322"/>
                        <a:pt x="5703" y="3"/>
                        <a:pt x="5216" y="3"/>
                      </a:cubicBezTo>
                      <a:cubicBezTo>
                        <a:pt x="5047" y="3"/>
                        <a:pt x="4882" y="41"/>
                        <a:pt x="4721" y="130"/>
                      </a:cubicBezTo>
                      <a:cubicBezTo>
                        <a:pt x="4088" y="477"/>
                        <a:pt x="3101" y="842"/>
                        <a:pt x="2136" y="842"/>
                      </a:cubicBezTo>
                      <a:cubicBezTo>
                        <a:pt x="1391" y="842"/>
                        <a:pt x="659" y="625"/>
                        <a:pt x="112" y="17"/>
                      </a:cubicBezTo>
                      <a:cubicBezTo>
                        <a:pt x="101" y="6"/>
                        <a:pt x="88" y="1"/>
                        <a:pt x="75" y="1"/>
                      </a:cubicBezTo>
                      <a:close/>
                    </a:path>
                  </a:pathLst>
                </a:custGeom>
                <a:solidFill>
                  <a:srgbClr val="423F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7"/>
                <p:cNvSpPr/>
                <p:nvPr/>
              </p:nvSpPr>
              <p:spPr>
                <a:xfrm>
                  <a:off x="3151175" y="2268250"/>
                  <a:ext cx="405550" cy="416100"/>
                </a:xfrm>
                <a:custGeom>
                  <a:avLst/>
                  <a:gdLst/>
                  <a:ahLst/>
                  <a:cxnLst/>
                  <a:rect l="l" t="t" r="r" b="b"/>
                  <a:pathLst>
                    <a:path w="16222" h="16644" extrusionOk="0">
                      <a:moveTo>
                        <a:pt x="6688" y="0"/>
                      </a:moveTo>
                      <a:cubicBezTo>
                        <a:pt x="4853" y="0"/>
                        <a:pt x="3309" y="170"/>
                        <a:pt x="2890" y="477"/>
                      </a:cubicBezTo>
                      <a:cubicBezTo>
                        <a:pt x="1880" y="1217"/>
                        <a:pt x="0" y="16644"/>
                        <a:pt x="0" y="16644"/>
                      </a:cubicBezTo>
                      <a:lnTo>
                        <a:pt x="15490" y="14696"/>
                      </a:lnTo>
                      <a:cubicBezTo>
                        <a:pt x="15490" y="14696"/>
                        <a:pt x="16221" y="2401"/>
                        <a:pt x="13833" y="1098"/>
                      </a:cubicBezTo>
                      <a:cubicBezTo>
                        <a:pt x="12435" y="337"/>
                        <a:pt x="9274" y="0"/>
                        <a:pt x="66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3153075" y="2457700"/>
                  <a:ext cx="361850" cy="200475"/>
                </a:xfrm>
                <a:custGeom>
                  <a:avLst/>
                  <a:gdLst/>
                  <a:ahLst/>
                  <a:cxnLst/>
                  <a:rect l="l" t="t" r="r" b="b"/>
                  <a:pathLst>
                    <a:path w="14474" h="8019" extrusionOk="0">
                      <a:moveTo>
                        <a:pt x="13269" y="1"/>
                      </a:moveTo>
                      <a:cubicBezTo>
                        <a:pt x="13269" y="1"/>
                        <a:pt x="12032" y="4605"/>
                        <a:pt x="7852" y="4605"/>
                      </a:cubicBezTo>
                      <a:cubicBezTo>
                        <a:pt x="7800" y="4605"/>
                        <a:pt x="7747" y="4604"/>
                        <a:pt x="7694" y="4603"/>
                      </a:cubicBezTo>
                      <a:cubicBezTo>
                        <a:pt x="3386" y="4484"/>
                        <a:pt x="1094" y="3811"/>
                        <a:pt x="1094" y="3811"/>
                      </a:cubicBezTo>
                      <a:lnTo>
                        <a:pt x="1094" y="3811"/>
                      </a:lnTo>
                      <a:cubicBezTo>
                        <a:pt x="1094" y="3811"/>
                        <a:pt x="0" y="7029"/>
                        <a:pt x="3425" y="7704"/>
                      </a:cubicBezTo>
                      <a:cubicBezTo>
                        <a:pt x="4445" y="7905"/>
                        <a:pt x="5830" y="8018"/>
                        <a:pt x="7274" y="8018"/>
                      </a:cubicBezTo>
                      <a:cubicBezTo>
                        <a:pt x="10677" y="8018"/>
                        <a:pt x="14406" y="7391"/>
                        <a:pt x="14433" y="5824"/>
                      </a:cubicBezTo>
                      <a:cubicBezTo>
                        <a:pt x="14474" y="3591"/>
                        <a:pt x="13269" y="1"/>
                        <a:pt x="13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2906950" y="1925200"/>
                  <a:ext cx="592350" cy="275550"/>
                </a:xfrm>
                <a:custGeom>
                  <a:avLst/>
                  <a:gdLst/>
                  <a:ahLst/>
                  <a:cxnLst/>
                  <a:rect l="l" t="t" r="r" b="b"/>
                  <a:pathLst>
                    <a:path w="23694" h="11022" extrusionOk="0">
                      <a:moveTo>
                        <a:pt x="17047" y="0"/>
                      </a:moveTo>
                      <a:cubicBezTo>
                        <a:pt x="13945" y="0"/>
                        <a:pt x="13003" y="2906"/>
                        <a:pt x="11240" y="2906"/>
                      </a:cubicBezTo>
                      <a:cubicBezTo>
                        <a:pt x="10958" y="2906"/>
                        <a:pt x="10654" y="2831"/>
                        <a:pt x="10317" y="2658"/>
                      </a:cubicBezTo>
                      <a:cubicBezTo>
                        <a:pt x="9063" y="2013"/>
                        <a:pt x="8240" y="1647"/>
                        <a:pt x="7559" y="1647"/>
                      </a:cubicBezTo>
                      <a:cubicBezTo>
                        <a:pt x="6828" y="1647"/>
                        <a:pt x="6261" y="2069"/>
                        <a:pt x="5498" y="3024"/>
                      </a:cubicBezTo>
                      <a:cubicBezTo>
                        <a:pt x="4824" y="3866"/>
                        <a:pt x="4397" y="4254"/>
                        <a:pt x="3196" y="4254"/>
                      </a:cubicBezTo>
                      <a:cubicBezTo>
                        <a:pt x="3018" y="4254"/>
                        <a:pt x="2822" y="4246"/>
                        <a:pt x="2605" y="4229"/>
                      </a:cubicBezTo>
                      <a:cubicBezTo>
                        <a:pt x="2545" y="4224"/>
                        <a:pt x="2485" y="4222"/>
                        <a:pt x="2427" y="4222"/>
                      </a:cubicBezTo>
                      <a:cubicBezTo>
                        <a:pt x="512" y="4222"/>
                        <a:pt x="1" y="6723"/>
                        <a:pt x="1020" y="6877"/>
                      </a:cubicBezTo>
                      <a:cubicBezTo>
                        <a:pt x="1110" y="6891"/>
                        <a:pt x="1190" y="6897"/>
                        <a:pt x="1265" y="6897"/>
                      </a:cubicBezTo>
                      <a:cubicBezTo>
                        <a:pt x="1647" y="6897"/>
                        <a:pt x="1846" y="6745"/>
                        <a:pt x="2088" y="6745"/>
                      </a:cubicBezTo>
                      <a:cubicBezTo>
                        <a:pt x="2370" y="6745"/>
                        <a:pt x="2710" y="6950"/>
                        <a:pt x="3467" y="7840"/>
                      </a:cubicBezTo>
                      <a:cubicBezTo>
                        <a:pt x="4243" y="8752"/>
                        <a:pt x="5217" y="10001"/>
                        <a:pt x="7263" y="10001"/>
                      </a:cubicBezTo>
                      <a:cubicBezTo>
                        <a:pt x="8112" y="10001"/>
                        <a:pt x="9145" y="9787"/>
                        <a:pt x="10425" y="9244"/>
                      </a:cubicBezTo>
                      <a:cubicBezTo>
                        <a:pt x="10593" y="9173"/>
                        <a:pt x="10748" y="9141"/>
                        <a:pt x="10898" y="9141"/>
                      </a:cubicBezTo>
                      <a:cubicBezTo>
                        <a:pt x="11954" y="9141"/>
                        <a:pt x="12804" y="10690"/>
                        <a:pt x="16539" y="11002"/>
                      </a:cubicBezTo>
                      <a:cubicBezTo>
                        <a:pt x="16697" y="11015"/>
                        <a:pt x="16859" y="11022"/>
                        <a:pt x="17021" y="11022"/>
                      </a:cubicBezTo>
                      <a:cubicBezTo>
                        <a:pt x="20080" y="11022"/>
                        <a:pt x="23693" y="8673"/>
                        <a:pt x="22183" y="3645"/>
                      </a:cubicBezTo>
                      <a:cubicBezTo>
                        <a:pt x="22183" y="3645"/>
                        <a:pt x="21626" y="588"/>
                        <a:pt x="17803" y="54"/>
                      </a:cubicBezTo>
                      <a:cubicBezTo>
                        <a:pt x="17537" y="17"/>
                        <a:pt x="17286" y="0"/>
                        <a:pt x="170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3089950" y="2307975"/>
                  <a:ext cx="490800" cy="472825"/>
                </a:xfrm>
                <a:custGeom>
                  <a:avLst/>
                  <a:gdLst/>
                  <a:ahLst/>
                  <a:cxnLst/>
                  <a:rect l="l" t="t" r="r" b="b"/>
                  <a:pathLst>
                    <a:path w="19632" h="18913" extrusionOk="0">
                      <a:moveTo>
                        <a:pt x="3573" y="0"/>
                      </a:moveTo>
                      <a:cubicBezTo>
                        <a:pt x="3517" y="0"/>
                        <a:pt x="3460" y="4"/>
                        <a:pt x="3400" y="13"/>
                      </a:cubicBezTo>
                      <a:cubicBezTo>
                        <a:pt x="125" y="454"/>
                        <a:pt x="0" y="12410"/>
                        <a:pt x="0" y="12410"/>
                      </a:cubicBezTo>
                      <a:cubicBezTo>
                        <a:pt x="391" y="16103"/>
                        <a:pt x="3789" y="16939"/>
                        <a:pt x="7266" y="16939"/>
                      </a:cubicBezTo>
                      <a:cubicBezTo>
                        <a:pt x="10142" y="16939"/>
                        <a:pt x="13073" y="16367"/>
                        <a:pt x="14401" y="16367"/>
                      </a:cubicBezTo>
                      <a:cubicBezTo>
                        <a:pt x="14441" y="16367"/>
                        <a:pt x="14480" y="16368"/>
                        <a:pt x="14517" y="16369"/>
                      </a:cubicBezTo>
                      <a:cubicBezTo>
                        <a:pt x="17196" y="16445"/>
                        <a:pt x="16674" y="18913"/>
                        <a:pt x="18024" y="18913"/>
                      </a:cubicBezTo>
                      <a:cubicBezTo>
                        <a:pt x="18060" y="18913"/>
                        <a:pt x="18099" y="18911"/>
                        <a:pt x="18138" y="18907"/>
                      </a:cubicBezTo>
                      <a:cubicBezTo>
                        <a:pt x="19632" y="18765"/>
                        <a:pt x="19094" y="17878"/>
                        <a:pt x="17273" y="15835"/>
                      </a:cubicBezTo>
                      <a:cubicBezTo>
                        <a:pt x="15078" y="13372"/>
                        <a:pt x="7565" y="14343"/>
                        <a:pt x="5272" y="12879"/>
                      </a:cubicBezTo>
                      <a:cubicBezTo>
                        <a:pt x="3021" y="11440"/>
                        <a:pt x="6542" y="0"/>
                        <a:pt x="3573" y="0"/>
                      </a:cubicBezTo>
                      <a:close/>
                    </a:path>
                  </a:pathLst>
                </a:custGeom>
                <a:solidFill>
                  <a:srgbClr val="F1C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3274175" y="2266025"/>
                  <a:ext cx="133600" cy="73550"/>
                </a:xfrm>
                <a:custGeom>
                  <a:avLst/>
                  <a:gdLst/>
                  <a:ahLst/>
                  <a:cxnLst/>
                  <a:rect l="l" t="t" r="r" b="b"/>
                  <a:pathLst>
                    <a:path w="5344" h="2942" extrusionOk="0">
                      <a:moveTo>
                        <a:pt x="2346" y="1"/>
                      </a:moveTo>
                      <a:cubicBezTo>
                        <a:pt x="1032" y="1"/>
                        <a:pt x="1" y="129"/>
                        <a:pt x="1" y="129"/>
                      </a:cubicBezTo>
                      <a:cubicBezTo>
                        <a:pt x="1" y="129"/>
                        <a:pt x="174" y="2510"/>
                        <a:pt x="2538" y="2898"/>
                      </a:cubicBezTo>
                      <a:cubicBezTo>
                        <a:pt x="2718" y="2928"/>
                        <a:pt x="2887" y="2941"/>
                        <a:pt x="3044" y="2941"/>
                      </a:cubicBezTo>
                      <a:cubicBezTo>
                        <a:pt x="5230" y="2941"/>
                        <a:pt x="5344" y="295"/>
                        <a:pt x="5344" y="295"/>
                      </a:cubicBezTo>
                      <a:cubicBezTo>
                        <a:pt x="4384" y="67"/>
                        <a:pt x="3292" y="1"/>
                        <a:pt x="2346" y="1"/>
                      </a:cubicBezTo>
                      <a:close/>
                    </a:path>
                  </a:pathLst>
                </a:custGeom>
                <a:solidFill>
                  <a:srgbClr val="F1C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3302175" y="2058575"/>
                  <a:ext cx="109875" cy="259075"/>
                </a:xfrm>
                <a:custGeom>
                  <a:avLst/>
                  <a:gdLst/>
                  <a:ahLst/>
                  <a:cxnLst/>
                  <a:rect l="l" t="t" r="r" b="b"/>
                  <a:pathLst>
                    <a:path w="4395" h="10363" extrusionOk="0">
                      <a:moveTo>
                        <a:pt x="528" y="0"/>
                      </a:moveTo>
                      <a:lnTo>
                        <a:pt x="1" y="9328"/>
                      </a:lnTo>
                      <a:lnTo>
                        <a:pt x="3451" y="10362"/>
                      </a:lnTo>
                      <a:cubicBezTo>
                        <a:pt x="3451" y="10362"/>
                        <a:pt x="3360" y="5873"/>
                        <a:pt x="3969" y="3887"/>
                      </a:cubicBezTo>
                      <a:cubicBezTo>
                        <a:pt x="4394" y="2507"/>
                        <a:pt x="528" y="0"/>
                        <a:pt x="528" y="0"/>
                      </a:cubicBezTo>
                      <a:close/>
                    </a:path>
                  </a:pathLst>
                </a:custGeom>
                <a:solidFill>
                  <a:srgbClr val="F1C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3260875" y="1974350"/>
                  <a:ext cx="224450" cy="221875"/>
                </a:xfrm>
                <a:custGeom>
                  <a:avLst/>
                  <a:gdLst/>
                  <a:ahLst/>
                  <a:cxnLst/>
                  <a:rect l="l" t="t" r="r" b="b"/>
                  <a:pathLst>
                    <a:path w="8978" h="8875" extrusionOk="0">
                      <a:moveTo>
                        <a:pt x="5018" y="1"/>
                      </a:moveTo>
                      <a:cubicBezTo>
                        <a:pt x="3489" y="1"/>
                        <a:pt x="1125" y="1018"/>
                        <a:pt x="800" y="2129"/>
                      </a:cubicBezTo>
                      <a:cubicBezTo>
                        <a:pt x="1" y="4862"/>
                        <a:pt x="3015" y="8875"/>
                        <a:pt x="5109" y="8875"/>
                      </a:cubicBezTo>
                      <a:cubicBezTo>
                        <a:pt x="5343" y="8875"/>
                        <a:pt x="5565" y="8825"/>
                        <a:pt x="5770" y="8717"/>
                      </a:cubicBezTo>
                      <a:cubicBezTo>
                        <a:pt x="8978" y="7030"/>
                        <a:pt x="6314" y="696"/>
                        <a:pt x="6314" y="696"/>
                      </a:cubicBezTo>
                      <a:cubicBezTo>
                        <a:pt x="6221" y="205"/>
                        <a:pt x="5703" y="1"/>
                        <a:pt x="5018" y="1"/>
                      </a:cubicBezTo>
                      <a:close/>
                    </a:path>
                  </a:pathLst>
                </a:custGeom>
                <a:solidFill>
                  <a:srgbClr val="F1C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3310050" y="2143950"/>
                  <a:ext cx="83875" cy="121225"/>
                </a:xfrm>
                <a:custGeom>
                  <a:avLst/>
                  <a:gdLst/>
                  <a:ahLst/>
                  <a:cxnLst/>
                  <a:rect l="l" t="t" r="r" b="b"/>
                  <a:pathLst>
                    <a:path w="3355" h="4849" extrusionOk="0">
                      <a:moveTo>
                        <a:pt x="167" y="1"/>
                      </a:moveTo>
                      <a:cubicBezTo>
                        <a:pt x="0" y="1"/>
                        <a:pt x="168" y="1949"/>
                        <a:pt x="1052" y="2989"/>
                      </a:cubicBezTo>
                      <a:cubicBezTo>
                        <a:pt x="2073" y="4191"/>
                        <a:pt x="3152" y="4848"/>
                        <a:pt x="3152" y="4848"/>
                      </a:cubicBezTo>
                      <a:cubicBezTo>
                        <a:pt x="3152" y="4848"/>
                        <a:pt x="3207" y="2874"/>
                        <a:pt x="3354" y="2076"/>
                      </a:cubicBezTo>
                      <a:cubicBezTo>
                        <a:pt x="3354" y="2076"/>
                        <a:pt x="1339" y="2076"/>
                        <a:pt x="226" y="61"/>
                      </a:cubicBezTo>
                      <a:cubicBezTo>
                        <a:pt x="203" y="20"/>
                        <a:pt x="183" y="1"/>
                        <a:pt x="167" y="1"/>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3069850" y="2272700"/>
                  <a:ext cx="178075" cy="223850"/>
                </a:xfrm>
                <a:custGeom>
                  <a:avLst/>
                  <a:gdLst/>
                  <a:ahLst/>
                  <a:cxnLst/>
                  <a:rect l="l" t="t" r="r" b="b"/>
                  <a:pathLst>
                    <a:path w="7123" h="8954" extrusionOk="0">
                      <a:moveTo>
                        <a:pt x="7122" y="1"/>
                      </a:moveTo>
                      <a:lnTo>
                        <a:pt x="7122" y="1"/>
                      </a:lnTo>
                      <a:cubicBezTo>
                        <a:pt x="7122" y="1"/>
                        <a:pt x="5289" y="297"/>
                        <a:pt x="4007" y="1018"/>
                      </a:cubicBezTo>
                      <a:cubicBezTo>
                        <a:pt x="2153" y="2059"/>
                        <a:pt x="0" y="8041"/>
                        <a:pt x="483" y="8544"/>
                      </a:cubicBezTo>
                      <a:cubicBezTo>
                        <a:pt x="826" y="8902"/>
                        <a:pt x="3450" y="8954"/>
                        <a:pt x="4938" y="8954"/>
                      </a:cubicBezTo>
                      <a:cubicBezTo>
                        <a:pt x="5543" y="8954"/>
                        <a:pt x="5959" y="8945"/>
                        <a:pt x="5959" y="8945"/>
                      </a:cubicBezTo>
                      <a:lnTo>
                        <a:pt x="7122" y="1"/>
                      </a:lnTo>
                      <a:close/>
                    </a:path>
                  </a:pathLst>
                </a:custGeom>
                <a:solidFill>
                  <a:srgbClr val="3B6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3162375" y="2659900"/>
                  <a:ext cx="335850" cy="71825"/>
                </a:xfrm>
                <a:custGeom>
                  <a:avLst/>
                  <a:gdLst/>
                  <a:ahLst/>
                  <a:cxnLst/>
                  <a:rect l="l" t="t" r="r" b="b"/>
                  <a:pathLst>
                    <a:path w="13434" h="2873" extrusionOk="0">
                      <a:moveTo>
                        <a:pt x="11613" y="0"/>
                      </a:moveTo>
                      <a:cubicBezTo>
                        <a:pt x="10342" y="0"/>
                        <a:pt x="8255" y="1141"/>
                        <a:pt x="4879" y="1353"/>
                      </a:cubicBezTo>
                      <a:cubicBezTo>
                        <a:pt x="995" y="1596"/>
                        <a:pt x="1" y="2170"/>
                        <a:pt x="1" y="2170"/>
                      </a:cubicBezTo>
                      <a:cubicBezTo>
                        <a:pt x="712" y="2700"/>
                        <a:pt x="2335" y="2873"/>
                        <a:pt x="4093" y="2873"/>
                      </a:cubicBezTo>
                      <a:cubicBezTo>
                        <a:pt x="5808" y="2873"/>
                        <a:pt x="7651" y="2708"/>
                        <a:pt x="8897" y="2550"/>
                      </a:cubicBezTo>
                      <a:cubicBezTo>
                        <a:pt x="13433" y="1977"/>
                        <a:pt x="12134" y="85"/>
                        <a:pt x="12134" y="85"/>
                      </a:cubicBezTo>
                      <a:cubicBezTo>
                        <a:pt x="11978" y="26"/>
                        <a:pt x="11805" y="0"/>
                        <a:pt x="11613" y="0"/>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3012300" y="2330650"/>
                  <a:ext cx="651150" cy="427975"/>
                </a:xfrm>
                <a:custGeom>
                  <a:avLst/>
                  <a:gdLst/>
                  <a:ahLst/>
                  <a:cxnLst/>
                  <a:rect l="l" t="t" r="r" b="b"/>
                  <a:pathLst>
                    <a:path w="26046" h="17119" extrusionOk="0">
                      <a:moveTo>
                        <a:pt x="19995" y="0"/>
                      </a:moveTo>
                      <a:cubicBezTo>
                        <a:pt x="19980" y="0"/>
                        <a:pt x="19965" y="3"/>
                        <a:pt x="19951" y="8"/>
                      </a:cubicBezTo>
                      <a:cubicBezTo>
                        <a:pt x="16377" y="1296"/>
                        <a:pt x="21617" y="10567"/>
                        <a:pt x="18246" y="10803"/>
                      </a:cubicBezTo>
                      <a:cubicBezTo>
                        <a:pt x="14873" y="11038"/>
                        <a:pt x="6865" y="13015"/>
                        <a:pt x="5188" y="13659"/>
                      </a:cubicBezTo>
                      <a:cubicBezTo>
                        <a:pt x="3655" y="14246"/>
                        <a:pt x="0" y="16758"/>
                        <a:pt x="2334" y="17085"/>
                      </a:cubicBezTo>
                      <a:cubicBezTo>
                        <a:pt x="2498" y="17108"/>
                        <a:pt x="2649" y="17118"/>
                        <a:pt x="2788" y="17118"/>
                      </a:cubicBezTo>
                      <a:cubicBezTo>
                        <a:pt x="4629" y="17118"/>
                        <a:pt x="4504" y="15251"/>
                        <a:pt x="7678" y="14946"/>
                      </a:cubicBezTo>
                      <a:cubicBezTo>
                        <a:pt x="7722" y="14942"/>
                        <a:pt x="7772" y="14940"/>
                        <a:pt x="7829" y="14940"/>
                      </a:cubicBezTo>
                      <a:cubicBezTo>
                        <a:pt x="8876" y="14940"/>
                        <a:pt x="12125" y="15616"/>
                        <a:pt x="15428" y="15616"/>
                      </a:cubicBezTo>
                      <a:cubicBezTo>
                        <a:pt x="20669" y="15616"/>
                        <a:pt x="26045" y="13915"/>
                        <a:pt x="22971" y="5117"/>
                      </a:cubicBezTo>
                      <a:cubicBezTo>
                        <a:pt x="22971" y="5117"/>
                        <a:pt x="20695" y="0"/>
                        <a:pt x="19995" y="0"/>
                      </a:cubicBezTo>
                      <a:close/>
                    </a:path>
                  </a:pathLst>
                </a:custGeom>
                <a:solidFill>
                  <a:srgbClr val="F1CA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3403300" y="2282375"/>
                  <a:ext cx="217150" cy="217125"/>
                </a:xfrm>
                <a:custGeom>
                  <a:avLst/>
                  <a:gdLst/>
                  <a:ahLst/>
                  <a:cxnLst/>
                  <a:rect l="l" t="t" r="r" b="b"/>
                  <a:pathLst>
                    <a:path w="8686" h="8685" extrusionOk="0">
                      <a:moveTo>
                        <a:pt x="1744" y="1"/>
                      </a:moveTo>
                      <a:cubicBezTo>
                        <a:pt x="1569" y="1"/>
                        <a:pt x="1392" y="11"/>
                        <a:pt x="1211" y="33"/>
                      </a:cubicBezTo>
                      <a:cubicBezTo>
                        <a:pt x="0" y="183"/>
                        <a:pt x="1957" y="2101"/>
                        <a:pt x="1957" y="2101"/>
                      </a:cubicBezTo>
                      <a:lnTo>
                        <a:pt x="3548" y="8684"/>
                      </a:lnTo>
                      <a:cubicBezTo>
                        <a:pt x="3548" y="8684"/>
                        <a:pt x="8128" y="8506"/>
                        <a:pt x="8411" y="8288"/>
                      </a:cubicBezTo>
                      <a:cubicBezTo>
                        <a:pt x="8686" y="8078"/>
                        <a:pt x="6525" y="1"/>
                        <a:pt x="1744" y="1"/>
                      </a:cubicBezTo>
                      <a:close/>
                    </a:path>
                  </a:pathLst>
                </a:custGeom>
                <a:solidFill>
                  <a:srgbClr val="3B6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3270100" y="1959975"/>
                  <a:ext cx="180025" cy="103050"/>
                </a:xfrm>
                <a:custGeom>
                  <a:avLst/>
                  <a:gdLst/>
                  <a:ahLst/>
                  <a:cxnLst/>
                  <a:rect l="l" t="t" r="r" b="b"/>
                  <a:pathLst>
                    <a:path w="7201" h="4122" extrusionOk="0">
                      <a:moveTo>
                        <a:pt x="3159" y="0"/>
                      </a:moveTo>
                      <a:cubicBezTo>
                        <a:pt x="0" y="0"/>
                        <a:pt x="434" y="3473"/>
                        <a:pt x="1020" y="3943"/>
                      </a:cubicBezTo>
                      <a:cubicBezTo>
                        <a:pt x="1175" y="4067"/>
                        <a:pt x="1488" y="4121"/>
                        <a:pt x="1889" y="4121"/>
                      </a:cubicBezTo>
                      <a:cubicBezTo>
                        <a:pt x="3319" y="4121"/>
                        <a:pt x="5878" y="3433"/>
                        <a:pt x="6457" y="2766"/>
                      </a:cubicBezTo>
                      <a:cubicBezTo>
                        <a:pt x="7201" y="1911"/>
                        <a:pt x="5599" y="499"/>
                        <a:pt x="5599" y="499"/>
                      </a:cubicBezTo>
                      <a:cubicBezTo>
                        <a:pt x="4613" y="147"/>
                        <a:pt x="3810" y="0"/>
                        <a:pt x="3159" y="0"/>
                      </a:cubicBezTo>
                      <a:close/>
                    </a:path>
                  </a:pathLst>
                </a:custGeom>
                <a:solidFill>
                  <a:srgbClr val="234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a:off x="3265050" y="2010450"/>
                  <a:ext cx="46075" cy="96625"/>
                </a:xfrm>
                <a:custGeom>
                  <a:avLst/>
                  <a:gdLst/>
                  <a:ahLst/>
                  <a:cxnLst/>
                  <a:rect l="l" t="t" r="r" b="b"/>
                  <a:pathLst>
                    <a:path w="1843" h="3865" extrusionOk="0">
                      <a:moveTo>
                        <a:pt x="1086" y="1"/>
                      </a:moveTo>
                      <a:lnTo>
                        <a:pt x="1086" y="1"/>
                      </a:lnTo>
                      <a:cubicBezTo>
                        <a:pt x="557" y="48"/>
                        <a:pt x="0" y="1154"/>
                        <a:pt x="251" y="2115"/>
                      </a:cubicBezTo>
                      <a:cubicBezTo>
                        <a:pt x="488" y="3022"/>
                        <a:pt x="1205" y="3865"/>
                        <a:pt x="1516" y="3865"/>
                      </a:cubicBezTo>
                      <a:cubicBezTo>
                        <a:pt x="1535" y="3865"/>
                        <a:pt x="1553" y="3862"/>
                        <a:pt x="1568" y="3855"/>
                      </a:cubicBezTo>
                      <a:cubicBezTo>
                        <a:pt x="1842" y="3744"/>
                        <a:pt x="1440" y="3739"/>
                        <a:pt x="888" y="1612"/>
                      </a:cubicBezTo>
                      <a:cubicBezTo>
                        <a:pt x="644" y="671"/>
                        <a:pt x="1086" y="1"/>
                        <a:pt x="1086" y="1"/>
                      </a:cubicBezTo>
                      <a:close/>
                    </a:path>
                  </a:pathLst>
                </a:custGeom>
                <a:solidFill>
                  <a:srgbClr val="234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3086800" y="1925225"/>
                  <a:ext cx="267025" cy="65875"/>
                </a:xfrm>
                <a:custGeom>
                  <a:avLst/>
                  <a:gdLst/>
                  <a:ahLst/>
                  <a:cxnLst/>
                  <a:rect l="l" t="t" r="r" b="b"/>
                  <a:pathLst>
                    <a:path w="10681" h="2635" extrusionOk="0">
                      <a:moveTo>
                        <a:pt x="10610" y="1"/>
                      </a:moveTo>
                      <a:cubicBezTo>
                        <a:pt x="10609" y="1"/>
                        <a:pt x="10609" y="1"/>
                        <a:pt x="10609" y="1"/>
                      </a:cubicBezTo>
                      <a:cubicBezTo>
                        <a:pt x="10581" y="1"/>
                        <a:pt x="7845" y="52"/>
                        <a:pt x="6319" y="886"/>
                      </a:cubicBezTo>
                      <a:cubicBezTo>
                        <a:pt x="5663" y="1244"/>
                        <a:pt x="5346" y="1636"/>
                        <a:pt x="5091" y="1950"/>
                      </a:cubicBezTo>
                      <a:cubicBezTo>
                        <a:pt x="4812" y="2296"/>
                        <a:pt x="4622" y="2530"/>
                        <a:pt x="4151" y="2530"/>
                      </a:cubicBezTo>
                      <a:cubicBezTo>
                        <a:pt x="4039" y="2530"/>
                        <a:pt x="3911" y="2516"/>
                        <a:pt x="3762" y="2488"/>
                      </a:cubicBezTo>
                      <a:cubicBezTo>
                        <a:pt x="3244" y="2390"/>
                        <a:pt x="2735" y="2179"/>
                        <a:pt x="2244" y="1974"/>
                      </a:cubicBezTo>
                      <a:cubicBezTo>
                        <a:pt x="1663" y="1734"/>
                        <a:pt x="1106" y="1502"/>
                        <a:pt x="611" y="1502"/>
                      </a:cubicBezTo>
                      <a:cubicBezTo>
                        <a:pt x="415" y="1502"/>
                        <a:pt x="228" y="1538"/>
                        <a:pt x="54" y="1625"/>
                      </a:cubicBezTo>
                      <a:cubicBezTo>
                        <a:pt x="1" y="1653"/>
                        <a:pt x="28" y="1725"/>
                        <a:pt x="77" y="1725"/>
                      </a:cubicBezTo>
                      <a:cubicBezTo>
                        <a:pt x="85" y="1725"/>
                        <a:pt x="93" y="1723"/>
                        <a:pt x="101" y="1720"/>
                      </a:cubicBezTo>
                      <a:cubicBezTo>
                        <a:pt x="258" y="1641"/>
                        <a:pt x="428" y="1608"/>
                        <a:pt x="609" y="1608"/>
                      </a:cubicBezTo>
                      <a:cubicBezTo>
                        <a:pt x="1084" y="1608"/>
                        <a:pt x="1633" y="1836"/>
                        <a:pt x="2204" y="2072"/>
                      </a:cubicBezTo>
                      <a:cubicBezTo>
                        <a:pt x="2700" y="2278"/>
                        <a:pt x="3212" y="2491"/>
                        <a:pt x="3742" y="2592"/>
                      </a:cubicBezTo>
                      <a:cubicBezTo>
                        <a:pt x="3879" y="2620"/>
                        <a:pt x="4019" y="2633"/>
                        <a:pt x="4159" y="2635"/>
                      </a:cubicBezTo>
                      <a:cubicBezTo>
                        <a:pt x="4677" y="2631"/>
                        <a:pt x="4893" y="2362"/>
                        <a:pt x="5173" y="2017"/>
                      </a:cubicBezTo>
                      <a:cubicBezTo>
                        <a:pt x="5422" y="1709"/>
                        <a:pt x="5732" y="1325"/>
                        <a:pt x="6370" y="978"/>
                      </a:cubicBezTo>
                      <a:cubicBezTo>
                        <a:pt x="7871" y="158"/>
                        <a:pt x="10582" y="107"/>
                        <a:pt x="10610" y="106"/>
                      </a:cubicBezTo>
                      <a:cubicBezTo>
                        <a:pt x="10680" y="106"/>
                        <a:pt x="10679" y="1"/>
                        <a:pt x="10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27"/>
              <p:cNvGrpSpPr/>
              <p:nvPr/>
            </p:nvGrpSpPr>
            <p:grpSpPr>
              <a:xfrm>
                <a:off x="1439856" y="2761984"/>
                <a:ext cx="1403854" cy="2599920"/>
                <a:chOff x="2176900" y="3615925"/>
                <a:chExt cx="1004475" cy="1860275"/>
              </a:xfrm>
            </p:grpSpPr>
            <p:sp>
              <p:nvSpPr>
                <p:cNvPr id="269" name="Google Shape;269;p27"/>
                <p:cNvSpPr/>
                <p:nvPr/>
              </p:nvSpPr>
              <p:spPr>
                <a:xfrm>
                  <a:off x="2487025" y="5434025"/>
                  <a:ext cx="631950" cy="42175"/>
                </a:xfrm>
                <a:custGeom>
                  <a:avLst/>
                  <a:gdLst/>
                  <a:ahLst/>
                  <a:cxnLst/>
                  <a:rect l="l" t="t" r="r" b="b"/>
                  <a:pathLst>
                    <a:path w="25278" h="1687" extrusionOk="0">
                      <a:moveTo>
                        <a:pt x="750" y="0"/>
                      </a:moveTo>
                      <a:cubicBezTo>
                        <a:pt x="335" y="0"/>
                        <a:pt x="0" y="335"/>
                        <a:pt x="0" y="749"/>
                      </a:cubicBezTo>
                      <a:lnTo>
                        <a:pt x="0" y="937"/>
                      </a:lnTo>
                      <a:cubicBezTo>
                        <a:pt x="0" y="1352"/>
                        <a:pt x="335" y="1686"/>
                        <a:pt x="750" y="1686"/>
                      </a:cubicBezTo>
                      <a:lnTo>
                        <a:pt x="24527" y="1686"/>
                      </a:lnTo>
                      <a:cubicBezTo>
                        <a:pt x="24943" y="1686"/>
                        <a:pt x="25277" y="1352"/>
                        <a:pt x="25277" y="937"/>
                      </a:cubicBezTo>
                      <a:lnTo>
                        <a:pt x="25277" y="749"/>
                      </a:lnTo>
                      <a:cubicBezTo>
                        <a:pt x="25277" y="335"/>
                        <a:pt x="24943" y="0"/>
                        <a:pt x="24527" y="0"/>
                      </a:cubicBezTo>
                      <a:close/>
                    </a:path>
                  </a:pathLst>
                </a:custGeom>
                <a:solidFill>
                  <a:srgbClr val="CFD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2523375" y="4855400"/>
                  <a:ext cx="145550" cy="186700"/>
                </a:xfrm>
                <a:custGeom>
                  <a:avLst/>
                  <a:gdLst/>
                  <a:ahLst/>
                  <a:cxnLst/>
                  <a:rect l="l" t="t" r="r" b="b"/>
                  <a:pathLst>
                    <a:path w="5822" h="7468" extrusionOk="0">
                      <a:moveTo>
                        <a:pt x="5231" y="0"/>
                      </a:moveTo>
                      <a:cubicBezTo>
                        <a:pt x="5166" y="0"/>
                        <a:pt x="5097" y="40"/>
                        <a:pt x="5074" y="108"/>
                      </a:cubicBezTo>
                      <a:cubicBezTo>
                        <a:pt x="4284" y="2498"/>
                        <a:pt x="4882" y="5309"/>
                        <a:pt x="5251" y="6623"/>
                      </a:cubicBezTo>
                      <a:cubicBezTo>
                        <a:pt x="3459" y="4878"/>
                        <a:pt x="324" y="4607"/>
                        <a:pt x="179" y="4597"/>
                      </a:cubicBezTo>
                      <a:cubicBezTo>
                        <a:pt x="174" y="4597"/>
                        <a:pt x="169" y="4596"/>
                        <a:pt x="164" y="4596"/>
                      </a:cubicBezTo>
                      <a:cubicBezTo>
                        <a:pt x="83" y="4596"/>
                        <a:pt x="13" y="4659"/>
                        <a:pt x="7" y="4742"/>
                      </a:cubicBezTo>
                      <a:cubicBezTo>
                        <a:pt x="0" y="4830"/>
                        <a:pt x="66" y="4906"/>
                        <a:pt x="154" y="4914"/>
                      </a:cubicBezTo>
                      <a:cubicBezTo>
                        <a:pt x="190" y="4917"/>
                        <a:pt x="3972" y="5243"/>
                        <a:pt x="5503" y="7400"/>
                      </a:cubicBezTo>
                      <a:cubicBezTo>
                        <a:pt x="5524" y="7429"/>
                        <a:pt x="5554" y="7450"/>
                        <a:pt x="5588" y="7460"/>
                      </a:cubicBezTo>
                      <a:lnTo>
                        <a:pt x="5588" y="7462"/>
                      </a:lnTo>
                      <a:cubicBezTo>
                        <a:pt x="5603" y="7466"/>
                        <a:pt x="5618" y="7468"/>
                        <a:pt x="5633" y="7468"/>
                      </a:cubicBezTo>
                      <a:cubicBezTo>
                        <a:pt x="5738" y="7468"/>
                        <a:pt x="5822" y="7362"/>
                        <a:pt x="5782" y="7255"/>
                      </a:cubicBezTo>
                      <a:cubicBezTo>
                        <a:pt x="5768" y="7214"/>
                        <a:pt x="4361" y="3274"/>
                        <a:pt x="5376" y="207"/>
                      </a:cubicBezTo>
                      <a:cubicBezTo>
                        <a:pt x="5403" y="123"/>
                        <a:pt x="5359" y="34"/>
                        <a:pt x="5275" y="7"/>
                      </a:cubicBezTo>
                      <a:cubicBezTo>
                        <a:pt x="5261" y="2"/>
                        <a:pt x="5246" y="0"/>
                        <a:pt x="5231"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2551950" y="4165425"/>
                  <a:ext cx="240425" cy="303775"/>
                </a:xfrm>
                <a:custGeom>
                  <a:avLst/>
                  <a:gdLst/>
                  <a:ahLst/>
                  <a:cxnLst/>
                  <a:rect l="l" t="t" r="r" b="b"/>
                  <a:pathLst>
                    <a:path w="9617" h="12151" extrusionOk="0">
                      <a:moveTo>
                        <a:pt x="8098" y="1"/>
                      </a:moveTo>
                      <a:cubicBezTo>
                        <a:pt x="5505" y="1"/>
                        <a:pt x="1" y="1649"/>
                        <a:pt x="1" y="1649"/>
                      </a:cubicBezTo>
                      <a:cubicBezTo>
                        <a:pt x="1" y="1649"/>
                        <a:pt x="536" y="9077"/>
                        <a:pt x="1" y="12026"/>
                      </a:cubicBezTo>
                      <a:cubicBezTo>
                        <a:pt x="1" y="12026"/>
                        <a:pt x="3709" y="12151"/>
                        <a:pt x="6499" y="12151"/>
                      </a:cubicBezTo>
                      <a:cubicBezTo>
                        <a:pt x="7894" y="12151"/>
                        <a:pt x="9059" y="12120"/>
                        <a:pt x="9416" y="12026"/>
                      </a:cubicBezTo>
                      <a:cubicBezTo>
                        <a:pt x="9416" y="12026"/>
                        <a:pt x="9616" y="2132"/>
                        <a:pt x="9416" y="511"/>
                      </a:cubicBezTo>
                      <a:cubicBezTo>
                        <a:pt x="9370" y="143"/>
                        <a:pt x="8860" y="1"/>
                        <a:pt x="8098"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2722150" y="3811375"/>
                  <a:ext cx="459225" cy="390400"/>
                </a:xfrm>
                <a:custGeom>
                  <a:avLst/>
                  <a:gdLst/>
                  <a:ahLst/>
                  <a:cxnLst/>
                  <a:rect l="l" t="t" r="r" b="b"/>
                  <a:pathLst>
                    <a:path w="18369" h="15616" extrusionOk="0">
                      <a:moveTo>
                        <a:pt x="3114" y="1"/>
                      </a:moveTo>
                      <a:cubicBezTo>
                        <a:pt x="1054" y="1"/>
                        <a:pt x="0" y="1115"/>
                        <a:pt x="1153" y="1115"/>
                      </a:cubicBezTo>
                      <a:cubicBezTo>
                        <a:pt x="1244" y="1115"/>
                        <a:pt x="1348" y="1108"/>
                        <a:pt x="1467" y="1093"/>
                      </a:cubicBezTo>
                      <a:cubicBezTo>
                        <a:pt x="1612" y="1075"/>
                        <a:pt x="1761" y="1066"/>
                        <a:pt x="1915" y="1066"/>
                      </a:cubicBezTo>
                      <a:cubicBezTo>
                        <a:pt x="6223" y="1066"/>
                        <a:pt x="13692" y="7987"/>
                        <a:pt x="10855" y="10213"/>
                      </a:cubicBezTo>
                      <a:cubicBezTo>
                        <a:pt x="10368" y="10595"/>
                        <a:pt x="9821" y="10754"/>
                        <a:pt x="9246" y="10754"/>
                      </a:cubicBezTo>
                      <a:cubicBezTo>
                        <a:pt x="6373" y="10754"/>
                        <a:pt x="2773" y="6794"/>
                        <a:pt x="2185" y="6794"/>
                      </a:cubicBezTo>
                      <a:cubicBezTo>
                        <a:pt x="2180" y="6794"/>
                        <a:pt x="2175" y="6794"/>
                        <a:pt x="2170" y="6795"/>
                      </a:cubicBezTo>
                      <a:cubicBezTo>
                        <a:pt x="1524" y="6880"/>
                        <a:pt x="1682" y="10117"/>
                        <a:pt x="1682" y="10117"/>
                      </a:cubicBezTo>
                      <a:cubicBezTo>
                        <a:pt x="1682" y="10117"/>
                        <a:pt x="5181" y="15616"/>
                        <a:pt x="9352" y="15616"/>
                      </a:cubicBezTo>
                      <a:cubicBezTo>
                        <a:pt x="10490" y="15616"/>
                        <a:pt x="11679" y="15206"/>
                        <a:pt x="12859" y="14163"/>
                      </a:cubicBezTo>
                      <a:cubicBezTo>
                        <a:pt x="18369" y="9299"/>
                        <a:pt x="8524" y="659"/>
                        <a:pt x="3898" y="53"/>
                      </a:cubicBezTo>
                      <a:cubicBezTo>
                        <a:pt x="3624" y="17"/>
                        <a:pt x="3362" y="1"/>
                        <a:pt x="3114"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2393050" y="3615925"/>
                  <a:ext cx="376550" cy="334375"/>
                </a:xfrm>
                <a:custGeom>
                  <a:avLst/>
                  <a:gdLst/>
                  <a:ahLst/>
                  <a:cxnLst/>
                  <a:rect l="l" t="t" r="r" b="b"/>
                  <a:pathLst>
                    <a:path w="15062" h="13375" extrusionOk="0">
                      <a:moveTo>
                        <a:pt x="9539" y="0"/>
                      </a:moveTo>
                      <a:cubicBezTo>
                        <a:pt x="5857" y="0"/>
                        <a:pt x="3510" y="1457"/>
                        <a:pt x="3033" y="3691"/>
                      </a:cubicBezTo>
                      <a:cubicBezTo>
                        <a:pt x="2507" y="6155"/>
                        <a:pt x="0" y="6180"/>
                        <a:pt x="12" y="7640"/>
                      </a:cubicBezTo>
                      <a:cubicBezTo>
                        <a:pt x="23" y="8932"/>
                        <a:pt x="1043" y="10253"/>
                        <a:pt x="2459" y="10253"/>
                      </a:cubicBezTo>
                      <a:cubicBezTo>
                        <a:pt x="2644" y="10253"/>
                        <a:pt x="2836" y="10231"/>
                        <a:pt x="3033" y="10183"/>
                      </a:cubicBezTo>
                      <a:cubicBezTo>
                        <a:pt x="3033" y="10183"/>
                        <a:pt x="3914" y="12266"/>
                        <a:pt x="5217" y="12464"/>
                      </a:cubicBezTo>
                      <a:cubicBezTo>
                        <a:pt x="5287" y="12474"/>
                        <a:pt x="5355" y="12479"/>
                        <a:pt x="5420" y="12479"/>
                      </a:cubicBezTo>
                      <a:cubicBezTo>
                        <a:pt x="6182" y="12479"/>
                        <a:pt x="6604" y="11805"/>
                        <a:pt x="7120" y="11805"/>
                      </a:cubicBezTo>
                      <a:cubicBezTo>
                        <a:pt x="7375" y="11805"/>
                        <a:pt x="7654" y="11970"/>
                        <a:pt x="8009" y="12464"/>
                      </a:cubicBezTo>
                      <a:cubicBezTo>
                        <a:pt x="8488" y="13130"/>
                        <a:pt x="9129" y="13375"/>
                        <a:pt x="9775" y="13375"/>
                      </a:cubicBezTo>
                      <a:cubicBezTo>
                        <a:pt x="10655" y="13375"/>
                        <a:pt x="11543" y="12920"/>
                        <a:pt x="12034" y="12464"/>
                      </a:cubicBezTo>
                      <a:cubicBezTo>
                        <a:pt x="12885" y="11672"/>
                        <a:pt x="15061" y="382"/>
                        <a:pt x="10708" y="46"/>
                      </a:cubicBezTo>
                      <a:cubicBezTo>
                        <a:pt x="10305" y="15"/>
                        <a:pt x="9915" y="0"/>
                        <a:pt x="95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2578025" y="3728975"/>
                  <a:ext cx="102150" cy="267850"/>
                </a:xfrm>
                <a:custGeom>
                  <a:avLst/>
                  <a:gdLst/>
                  <a:ahLst/>
                  <a:cxnLst/>
                  <a:rect l="l" t="t" r="r" b="b"/>
                  <a:pathLst>
                    <a:path w="4086" h="10714" extrusionOk="0">
                      <a:moveTo>
                        <a:pt x="0" y="0"/>
                      </a:moveTo>
                      <a:lnTo>
                        <a:pt x="0" y="10714"/>
                      </a:lnTo>
                      <a:lnTo>
                        <a:pt x="3887" y="10040"/>
                      </a:lnTo>
                      <a:cubicBezTo>
                        <a:pt x="3887" y="10040"/>
                        <a:pt x="3374" y="5578"/>
                        <a:pt x="3793" y="3544"/>
                      </a:cubicBezTo>
                      <a:cubicBezTo>
                        <a:pt x="4085" y="2131"/>
                        <a:pt x="0" y="0"/>
                        <a:pt x="0" y="0"/>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2537325" y="3637975"/>
                  <a:ext cx="218575" cy="220150"/>
                </a:xfrm>
                <a:custGeom>
                  <a:avLst/>
                  <a:gdLst/>
                  <a:ahLst/>
                  <a:cxnLst/>
                  <a:rect l="l" t="t" r="r" b="b"/>
                  <a:pathLst>
                    <a:path w="8743" h="8806" extrusionOk="0">
                      <a:moveTo>
                        <a:pt x="4384" y="1"/>
                      </a:moveTo>
                      <a:cubicBezTo>
                        <a:pt x="2836" y="1"/>
                        <a:pt x="251" y="1311"/>
                        <a:pt x="139" y="2534"/>
                      </a:cubicBezTo>
                      <a:cubicBezTo>
                        <a:pt x="0" y="4038"/>
                        <a:pt x="3075" y="8805"/>
                        <a:pt x="5092" y="8805"/>
                      </a:cubicBezTo>
                      <a:cubicBezTo>
                        <a:pt x="5312" y="8805"/>
                        <a:pt x="5519" y="8749"/>
                        <a:pt x="5708" y="8625"/>
                      </a:cubicBezTo>
                      <a:cubicBezTo>
                        <a:pt x="8742" y="6642"/>
                        <a:pt x="5492" y="588"/>
                        <a:pt x="5492" y="588"/>
                      </a:cubicBezTo>
                      <a:cubicBezTo>
                        <a:pt x="5373" y="174"/>
                        <a:pt x="4947" y="1"/>
                        <a:pt x="4384"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2534750" y="3749400"/>
                  <a:ext cx="57850" cy="50350"/>
                </a:xfrm>
                <a:custGeom>
                  <a:avLst/>
                  <a:gdLst/>
                  <a:ahLst/>
                  <a:cxnLst/>
                  <a:rect l="l" t="t" r="r" b="b"/>
                  <a:pathLst>
                    <a:path w="2314" h="2014" extrusionOk="0">
                      <a:moveTo>
                        <a:pt x="512" y="1"/>
                      </a:moveTo>
                      <a:cubicBezTo>
                        <a:pt x="358" y="1"/>
                        <a:pt x="234" y="85"/>
                        <a:pt x="179" y="311"/>
                      </a:cubicBezTo>
                      <a:cubicBezTo>
                        <a:pt x="0" y="1045"/>
                        <a:pt x="1057" y="2014"/>
                        <a:pt x="1639" y="2014"/>
                      </a:cubicBezTo>
                      <a:cubicBezTo>
                        <a:pt x="1746" y="2014"/>
                        <a:pt x="1837" y="1981"/>
                        <a:pt x="1901" y="1908"/>
                      </a:cubicBezTo>
                      <a:cubicBezTo>
                        <a:pt x="2313" y="1436"/>
                        <a:pt x="1620" y="676"/>
                        <a:pt x="1620" y="676"/>
                      </a:cubicBezTo>
                      <a:cubicBezTo>
                        <a:pt x="1620" y="676"/>
                        <a:pt x="948" y="1"/>
                        <a:pt x="512"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2485025" y="3635300"/>
                  <a:ext cx="188900" cy="124150"/>
                </a:xfrm>
                <a:custGeom>
                  <a:avLst/>
                  <a:gdLst/>
                  <a:ahLst/>
                  <a:cxnLst/>
                  <a:rect l="l" t="t" r="r" b="b"/>
                  <a:pathLst>
                    <a:path w="7556" h="4966" extrusionOk="0">
                      <a:moveTo>
                        <a:pt x="7396" y="168"/>
                      </a:moveTo>
                      <a:cubicBezTo>
                        <a:pt x="7449" y="177"/>
                        <a:pt x="7502" y="185"/>
                        <a:pt x="7555" y="194"/>
                      </a:cubicBezTo>
                      <a:cubicBezTo>
                        <a:pt x="7555" y="194"/>
                        <a:pt x="7497" y="180"/>
                        <a:pt x="7396" y="168"/>
                      </a:cubicBezTo>
                      <a:close/>
                      <a:moveTo>
                        <a:pt x="5449" y="1"/>
                      </a:moveTo>
                      <a:cubicBezTo>
                        <a:pt x="1" y="1"/>
                        <a:pt x="1170" y="4727"/>
                        <a:pt x="1170" y="4727"/>
                      </a:cubicBezTo>
                      <a:cubicBezTo>
                        <a:pt x="1170" y="4727"/>
                        <a:pt x="1717" y="4966"/>
                        <a:pt x="2386" y="4966"/>
                      </a:cubicBezTo>
                      <a:cubicBezTo>
                        <a:pt x="3258" y="4966"/>
                        <a:pt x="4336" y="4560"/>
                        <a:pt x="4678" y="2693"/>
                      </a:cubicBezTo>
                      <a:cubicBezTo>
                        <a:pt x="5090" y="455"/>
                        <a:pt x="6436" y="153"/>
                        <a:pt x="7131" y="153"/>
                      </a:cubicBezTo>
                      <a:cubicBezTo>
                        <a:pt x="7236" y="153"/>
                        <a:pt x="7326" y="160"/>
                        <a:pt x="7396" y="168"/>
                      </a:cubicBezTo>
                      <a:lnTo>
                        <a:pt x="7396" y="168"/>
                      </a:lnTo>
                      <a:cubicBezTo>
                        <a:pt x="6668" y="53"/>
                        <a:pt x="6022" y="1"/>
                        <a:pt x="54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2580750" y="3814075"/>
                  <a:ext cx="90800" cy="112825"/>
                </a:xfrm>
                <a:custGeom>
                  <a:avLst/>
                  <a:gdLst/>
                  <a:ahLst/>
                  <a:cxnLst/>
                  <a:rect l="l" t="t" r="r" b="b"/>
                  <a:pathLst>
                    <a:path w="3632" h="4513" extrusionOk="0">
                      <a:moveTo>
                        <a:pt x="170" y="1"/>
                      </a:moveTo>
                      <a:cubicBezTo>
                        <a:pt x="0" y="1"/>
                        <a:pt x="350" y="1935"/>
                        <a:pt x="1331" y="2891"/>
                      </a:cubicBezTo>
                      <a:cubicBezTo>
                        <a:pt x="2461" y="3992"/>
                        <a:pt x="3632" y="4513"/>
                        <a:pt x="3632" y="4513"/>
                      </a:cubicBezTo>
                      <a:cubicBezTo>
                        <a:pt x="3632" y="4513"/>
                        <a:pt x="3418" y="2470"/>
                        <a:pt x="3537" y="1766"/>
                      </a:cubicBezTo>
                      <a:lnTo>
                        <a:pt x="3537" y="1766"/>
                      </a:lnTo>
                      <a:cubicBezTo>
                        <a:pt x="3537" y="1766"/>
                        <a:pt x="3481" y="1771"/>
                        <a:pt x="3383" y="1771"/>
                      </a:cubicBezTo>
                      <a:cubicBezTo>
                        <a:pt x="2888" y="1771"/>
                        <a:pt x="1315" y="1639"/>
                        <a:pt x="232" y="55"/>
                      </a:cubicBezTo>
                      <a:cubicBezTo>
                        <a:pt x="207" y="18"/>
                        <a:pt x="186" y="1"/>
                        <a:pt x="170" y="1"/>
                      </a:cubicBezTo>
                      <a:close/>
                    </a:path>
                  </a:pathLst>
                </a:custGeom>
                <a:solidFill>
                  <a:srgbClr val="AC54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7"/>
                <p:cNvSpPr/>
                <p:nvPr/>
              </p:nvSpPr>
              <p:spPr>
                <a:xfrm>
                  <a:off x="2537825" y="3638175"/>
                  <a:ext cx="133800" cy="121150"/>
                </a:xfrm>
                <a:custGeom>
                  <a:avLst/>
                  <a:gdLst/>
                  <a:ahLst/>
                  <a:cxnLst/>
                  <a:rect l="l" t="t" r="r" b="b"/>
                  <a:pathLst>
                    <a:path w="5352" h="4846" extrusionOk="0">
                      <a:moveTo>
                        <a:pt x="5274" y="1"/>
                      </a:moveTo>
                      <a:cubicBezTo>
                        <a:pt x="5168" y="1"/>
                        <a:pt x="4274" y="43"/>
                        <a:pt x="3493" y="1449"/>
                      </a:cubicBezTo>
                      <a:cubicBezTo>
                        <a:pt x="3302" y="1794"/>
                        <a:pt x="3160" y="2181"/>
                        <a:pt x="3021" y="2556"/>
                      </a:cubicBezTo>
                      <a:cubicBezTo>
                        <a:pt x="2609" y="3677"/>
                        <a:pt x="2218" y="4741"/>
                        <a:pt x="594" y="4741"/>
                      </a:cubicBezTo>
                      <a:cubicBezTo>
                        <a:pt x="430" y="4741"/>
                        <a:pt x="254" y="4730"/>
                        <a:pt x="64" y="4708"/>
                      </a:cubicBezTo>
                      <a:cubicBezTo>
                        <a:pt x="61" y="4707"/>
                        <a:pt x="58" y="4707"/>
                        <a:pt x="55" y="4707"/>
                      </a:cubicBezTo>
                      <a:cubicBezTo>
                        <a:pt x="28" y="4707"/>
                        <a:pt x="7" y="4727"/>
                        <a:pt x="5" y="4753"/>
                      </a:cubicBezTo>
                      <a:cubicBezTo>
                        <a:pt x="1" y="4782"/>
                        <a:pt x="22" y="4810"/>
                        <a:pt x="50" y="4812"/>
                      </a:cubicBezTo>
                      <a:cubicBezTo>
                        <a:pt x="229" y="4835"/>
                        <a:pt x="408" y="4845"/>
                        <a:pt x="588" y="4845"/>
                      </a:cubicBezTo>
                      <a:cubicBezTo>
                        <a:pt x="2291" y="4845"/>
                        <a:pt x="2712" y="3702"/>
                        <a:pt x="3121" y="2593"/>
                      </a:cubicBezTo>
                      <a:cubicBezTo>
                        <a:pt x="3259" y="2222"/>
                        <a:pt x="3399" y="1839"/>
                        <a:pt x="3586" y="1501"/>
                      </a:cubicBezTo>
                      <a:cubicBezTo>
                        <a:pt x="4348" y="127"/>
                        <a:pt x="5232" y="107"/>
                        <a:pt x="5278" y="107"/>
                      </a:cubicBezTo>
                      <a:lnTo>
                        <a:pt x="5282" y="107"/>
                      </a:lnTo>
                      <a:cubicBezTo>
                        <a:pt x="5349" y="104"/>
                        <a:pt x="5351" y="6"/>
                        <a:pt x="5283" y="1"/>
                      </a:cubicBezTo>
                      <a:cubicBezTo>
                        <a:pt x="5281" y="1"/>
                        <a:pt x="5278" y="1"/>
                        <a:pt x="5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7"/>
                <p:cNvSpPr/>
                <p:nvPr/>
              </p:nvSpPr>
              <p:spPr>
                <a:xfrm>
                  <a:off x="2457200" y="3973775"/>
                  <a:ext cx="372375" cy="329225"/>
                </a:xfrm>
                <a:custGeom>
                  <a:avLst/>
                  <a:gdLst/>
                  <a:ahLst/>
                  <a:cxnLst/>
                  <a:rect l="l" t="t" r="r" b="b"/>
                  <a:pathLst>
                    <a:path w="14895" h="13169" extrusionOk="0">
                      <a:moveTo>
                        <a:pt x="10466" y="1"/>
                      </a:moveTo>
                      <a:cubicBezTo>
                        <a:pt x="7186" y="1"/>
                        <a:pt x="2178" y="922"/>
                        <a:pt x="2178" y="922"/>
                      </a:cubicBezTo>
                      <a:cubicBezTo>
                        <a:pt x="0" y="2113"/>
                        <a:pt x="3261" y="13169"/>
                        <a:pt x="3261" y="13169"/>
                      </a:cubicBezTo>
                      <a:lnTo>
                        <a:pt x="13699" y="11488"/>
                      </a:lnTo>
                      <a:cubicBezTo>
                        <a:pt x="13699" y="11488"/>
                        <a:pt x="14895" y="1231"/>
                        <a:pt x="12768" y="299"/>
                      </a:cubicBezTo>
                      <a:cubicBezTo>
                        <a:pt x="12277" y="83"/>
                        <a:pt x="11449" y="1"/>
                        <a:pt x="10466"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7"/>
                <p:cNvSpPr/>
                <p:nvPr/>
              </p:nvSpPr>
              <p:spPr>
                <a:xfrm>
                  <a:off x="2505375" y="4059125"/>
                  <a:ext cx="359475" cy="295075"/>
                </a:xfrm>
                <a:custGeom>
                  <a:avLst/>
                  <a:gdLst/>
                  <a:ahLst/>
                  <a:cxnLst/>
                  <a:rect l="l" t="t" r="r" b="b"/>
                  <a:pathLst>
                    <a:path w="14379" h="11803" extrusionOk="0">
                      <a:moveTo>
                        <a:pt x="9175" y="0"/>
                      </a:moveTo>
                      <a:cubicBezTo>
                        <a:pt x="1997" y="0"/>
                        <a:pt x="1" y="4205"/>
                        <a:pt x="1" y="4205"/>
                      </a:cubicBezTo>
                      <a:cubicBezTo>
                        <a:pt x="100" y="5752"/>
                        <a:pt x="949" y="11803"/>
                        <a:pt x="949" y="11803"/>
                      </a:cubicBezTo>
                      <a:lnTo>
                        <a:pt x="13400" y="11484"/>
                      </a:lnTo>
                      <a:cubicBezTo>
                        <a:pt x="13400" y="11484"/>
                        <a:pt x="14378" y="413"/>
                        <a:pt x="11137" y="98"/>
                      </a:cubicBezTo>
                      <a:cubicBezTo>
                        <a:pt x="10444" y="31"/>
                        <a:pt x="9790" y="0"/>
                        <a:pt x="91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7"/>
                <p:cNvSpPr/>
                <p:nvPr/>
              </p:nvSpPr>
              <p:spPr>
                <a:xfrm>
                  <a:off x="2547500" y="4459000"/>
                  <a:ext cx="521950" cy="992125"/>
                </a:xfrm>
                <a:custGeom>
                  <a:avLst/>
                  <a:gdLst/>
                  <a:ahLst/>
                  <a:cxnLst/>
                  <a:rect l="l" t="t" r="r" b="b"/>
                  <a:pathLst>
                    <a:path w="20878" h="39685" extrusionOk="0">
                      <a:moveTo>
                        <a:pt x="180" y="283"/>
                      </a:moveTo>
                      <a:lnTo>
                        <a:pt x="180" y="283"/>
                      </a:lnTo>
                      <a:cubicBezTo>
                        <a:pt x="180" y="283"/>
                        <a:pt x="180" y="283"/>
                        <a:pt x="180" y="283"/>
                      </a:cubicBezTo>
                      <a:lnTo>
                        <a:pt x="180" y="283"/>
                      </a:lnTo>
                      <a:cubicBezTo>
                        <a:pt x="180" y="283"/>
                        <a:pt x="180" y="283"/>
                        <a:pt x="180" y="283"/>
                      </a:cubicBezTo>
                      <a:close/>
                      <a:moveTo>
                        <a:pt x="6083" y="1"/>
                      </a:moveTo>
                      <a:cubicBezTo>
                        <a:pt x="3298" y="1"/>
                        <a:pt x="189" y="283"/>
                        <a:pt x="180" y="283"/>
                      </a:cubicBezTo>
                      <a:cubicBezTo>
                        <a:pt x="180" y="283"/>
                        <a:pt x="180" y="283"/>
                        <a:pt x="180" y="283"/>
                      </a:cubicBezTo>
                      <a:lnTo>
                        <a:pt x="180" y="283"/>
                      </a:lnTo>
                      <a:cubicBezTo>
                        <a:pt x="0" y="4036"/>
                        <a:pt x="1171" y="37914"/>
                        <a:pt x="3399" y="38617"/>
                      </a:cubicBezTo>
                      <a:cubicBezTo>
                        <a:pt x="5628" y="39320"/>
                        <a:pt x="7979" y="39684"/>
                        <a:pt x="7979" y="39684"/>
                      </a:cubicBezTo>
                      <a:cubicBezTo>
                        <a:pt x="9849" y="39531"/>
                        <a:pt x="5208" y="38495"/>
                        <a:pt x="5208" y="38495"/>
                      </a:cubicBezTo>
                      <a:cubicBezTo>
                        <a:pt x="4309" y="31520"/>
                        <a:pt x="6557" y="6653"/>
                        <a:pt x="6557" y="6653"/>
                      </a:cubicBezTo>
                      <a:cubicBezTo>
                        <a:pt x="6557" y="6653"/>
                        <a:pt x="13192" y="15860"/>
                        <a:pt x="14815" y="19453"/>
                      </a:cubicBezTo>
                      <a:cubicBezTo>
                        <a:pt x="16438" y="23045"/>
                        <a:pt x="11909" y="39181"/>
                        <a:pt x="11909" y="39181"/>
                      </a:cubicBezTo>
                      <a:cubicBezTo>
                        <a:pt x="11909" y="39181"/>
                        <a:pt x="14157" y="39507"/>
                        <a:pt x="15528" y="39507"/>
                      </a:cubicBezTo>
                      <a:cubicBezTo>
                        <a:pt x="16006" y="39507"/>
                        <a:pt x="16378" y="39468"/>
                        <a:pt x="16510" y="39361"/>
                      </a:cubicBezTo>
                      <a:cubicBezTo>
                        <a:pt x="17020" y="38945"/>
                        <a:pt x="15161" y="39252"/>
                        <a:pt x="14314" y="38600"/>
                      </a:cubicBezTo>
                      <a:cubicBezTo>
                        <a:pt x="13466" y="37947"/>
                        <a:pt x="20877" y="23486"/>
                        <a:pt x="18971" y="17129"/>
                      </a:cubicBezTo>
                      <a:cubicBezTo>
                        <a:pt x="17063" y="10773"/>
                        <a:pt x="9594" y="284"/>
                        <a:pt x="9594" y="284"/>
                      </a:cubicBezTo>
                      <a:cubicBezTo>
                        <a:pt x="8792" y="71"/>
                        <a:pt x="7479" y="1"/>
                        <a:pt x="6083"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7"/>
                <p:cNvSpPr/>
                <p:nvPr/>
              </p:nvSpPr>
              <p:spPr>
                <a:xfrm>
                  <a:off x="2436925" y="4466075"/>
                  <a:ext cx="615300" cy="817625"/>
                </a:xfrm>
                <a:custGeom>
                  <a:avLst/>
                  <a:gdLst/>
                  <a:ahLst/>
                  <a:cxnLst/>
                  <a:rect l="l" t="t" r="r" b="b"/>
                  <a:pathLst>
                    <a:path w="24612" h="32705" extrusionOk="0">
                      <a:moveTo>
                        <a:pt x="14017" y="1"/>
                      </a:moveTo>
                      <a:cubicBezTo>
                        <a:pt x="13504" y="194"/>
                        <a:pt x="12287" y="258"/>
                        <a:pt x="10892" y="258"/>
                      </a:cubicBezTo>
                      <a:cubicBezTo>
                        <a:pt x="8103" y="258"/>
                        <a:pt x="4602" y="1"/>
                        <a:pt x="4602" y="1"/>
                      </a:cubicBezTo>
                      <a:lnTo>
                        <a:pt x="4602" y="1"/>
                      </a:lnTo>
                      <a:cubicBezTo>
                        <a:pt x="1" y="4616"/>
                        <a:pt x="5645" y="31200"/>
                        <a:pt x="5645" y="31200"/>
                      </a:cubicBezTo>
                      <a:lnTo>
                        <a:pt x="10557" y="30919"/>
                      </a:lnTo>
                      <a:cubicBezTo>
                        <a:pt x="10220" y="28517"/>
                        <a:pt x="11278" y="7161"/>
                        <a:pt x="11278" y="7161"/>
                      </a:cubicBezTo>
                      <a:cubicBezTo>
                        <a:pt x="11278" y="7161"/>
                        <a:pt x="16785" y="15462"/>
                        <a:pt x="17778" y="17782"/>
                      </a:cubicBezTo>
                      <a:cubicBezTo>
                        <a:pt x="19160" y="21006"/>
                        <a:pt x="17143" y="31872"/>
                        <a:pt x="17143" y="31872"/>
                      </a:cubicBezTo>
                      <a:lnTo>
                        <a:pt x="21339" y="32704"/>
                      </a:lnTo>
                      <a:cubicBezTo>
                        <a:pt x="21339" y="32704"/>
                        <a:pt x="24612" y="22160"/>
                        <a:pt x="24241" y="17782"/>
                      </a:cubicBezTo>
                      <a:cubicBezTo>
                        <a:pt x="23869" y="13405"/>
                        <a:pt x="14017" y="1"/>
                        <a:pt x="140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7"/>
                <p:cNvSpPr/>
                <p:nvPr/>
              </p:nvSpPr>
              <p:spPr>
                <a:xfrm>
                  <a:off x="2844375" y="5367750"/>
                  <a:ext cx="179025" cy="83950"/>
                </a:xfrm>
                <a:custGeom>
                  <a:avLst/>
                  <a:gdLst/>
                  <a:ahLst/>
                  <a:cxnLst/>
                  <a:rect l="l" t="t" r="r" b="b"/>
                  <a:pathLst>
                    <a:path w="7161" h="3358" extrusionOk="0">
                      <a:moveTo>
                        <a:pt x="870" y="0"/>
                      </a:moveTo>
                      <a:cubicBezTo>
                        <a:pt x="754" y="0"/>
                        <a:pt x="681" y="13"/>
                        <a:pt x="674" y="44"/>
                      </a:cubicBezTo>
                      <a:cubicBezTo>
                        <a:pt x="442" y="1121"/>
                        <a:pt x="0" y="2925"/>
                        <a:pt x="257" y="3181"/>
                      </a:cubicBezTo>
                      <a:cubicBezTo>
                        <a:pt x="379" y="3301"/>
                        <a:pt x="1419" y="3357"/>
                        <a:pt x="2603" y="3357"/>
                      </a:cubicBezTo>
                      <a:cubicBezTo>
                        <a:pt x="3925" y="3357"/>
                        <a:pt x="5425" y="3287"/>
                        <a:pt x="6025" y="3159"/>
                      </a:cubicBezTo>
                      <a:cubicBezTo>
                        <a:pt x="7160" y="2915"/>
                        <a:pt x="2426" y="2284"/>
                        <a:pt x="2633" y="1404"/>
                      </a:cubicBezTo>
                      <a:cubicBezTo>
                        <a:pt x="2698" y="1121"/>
                        <a:pt x="3089" y="311"/>
                        <a:pt x="3089" y="311"/>
                      </a:cubicBezTo>
                      <a:cubicBezTo>
                        <a:pt x="3089" y="311"/>
                        <a:pt x="1447" y="0"/>
                        <a:pt x="8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7"/>
                <p:cNvSpPr/>
                <p:nvPr/>
              </p:nvSpPr>
              <p:spPr>
                <a:xfrm>
                  <a:off x="2604550" y="5367725"/>
                  <a:ext cx="194250" cy="83400"/>
                </a:xfrm>
                <a:custGeom>
                  <a:avLst/>
                  <a:gdLst/>
                  <a:ahLst/>
                  <a:cxnLst/>
                  <a:rect l="l" t="t" r="r" b="b"/>
                  <a:pathLst>
                    <a:path w="7770" h="3336" extrusionOk="0">
                      <a:moveTo>
                        <a:pt x="2753" y="1"/>
                      </a:moveTo>
                      <a:cubicBezTo>
                        <a:pt x="2068" y="1"/>
                        <a:pt x="1" y="14"/>
                        <a:pt x="21" y="168"/>
                      </a:cubicBezTo>
                      <a:cubicBezTo>
                        <a:pt x="190" y="1572"/>
                        <a:pt x="72" y="2882"/>
                        <a:pt x="327" y="3136"/>
                      </a:cubicBezTo>
                      <a:cubicBezTo>
                        <a:pt x="461" y="3268"/>
                        <a:pt x="1845" y="3335"/>
                        <a:pt x="3305" y="3335"/>
                      </a:cubicBezTo>
                      <a:cubicBezTo>
                        <a:pt x="4662" y="3335"/>
                        <a:pt x="6085" y="3277"/>
                        <a:pt x="6633" y="3160"/>
                      </a:cubicBezTo>
                      <a:cubicBezTo>
                        <a:pt x="7769" y="2916"/>
                        <a:pt x="3219" y="2220"/>
                        <a:pt x="2918" y="1366"/>
                      </a:cubicBezTo>
                      <a:cubicBezTo>
                        <a:pt x="2778" y="972"/>
                        <a:pt x="2971" y="1"/>
                        <a:pt x="2971" y="1"/>
                      </a:cubicBezTo>
                      <a:cubicBezTo>
                        <a:pt x="2971" y="1"/>
                        <a:pt x="2889" y="1"/>
                        <a:pt x="2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7"/>
                <p:cNvSpPr/>
                <p:nvPr/>
              </p:nvSpPr>
              <p:spPr>
                <a:xfrm>
                  <a:off x="2526300" y="3989200"/>
                  <a:ext cx="54200" cy="127575"/>
                </a:xfrm>
                <a:custGeom>
                  <a:avLst/>
                  <a:gdLst/>
                  <a:ahLst/>
                  <a:cxnLst/>
                  <a:rect l="l" t="t" r="r" b="b"/>
                  <a:pathLst>
                    <a:path w="2168" h="5103" extrusionOk="0">
                      <a:moveTo>
                        <a:pt x="559" y="0"/>
                      </a:moveTo>
                      <a:cubicBezTo>
                        <a:pt x="252" y="45"/>
                        <a:pt x="0" y="202"/>
                        <a:pt x="0" y="202"/>
                      </a:cubicBezTo>
                      <a:lnTo>
                        <a:pt x="1760" y="5102"/>
                      </a:lnTo>
                      <a:lnTo>
                        <a:pt x="2167" y="4840"/>
                      </a:lnTo>
                      <a:cubicBezTo>
                        <a:pt x="2013" y="4398"/>
                        <a:pt x="559" y="0"/>
                        <a:pt x="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7"/>
                <p:cNvSpPr/>
                <p:nvPr/>
              </p:nvSpPr>
              <p:spPr>
                <a:xfrm>
                  <a:off x="2733900" y="3972625"/>
                  <a:ext cx="53450" cy="130275"/>
                </a:xfrm>
                <a:custGeom>
                  <a:avLst/>
                  <a:gdLst/>
                  <a:ahLst/>
                  <a:cxnLst/>
                  <a:rect l="l" t="t" r="r" b="b"/>
                  <a:pathLst>
                    <a:path w="2138" h="5211" extrusionOk="0">
                      <a:moveTo>
                        <a:pt x="265" y="0"/>
                      </a:moveTo>
                      <a:cubicBezTo>
                        <a:pt x="114" y="0"/>
                        <a:pt x="1" y="46"/>
                        <a:pt x="1" y="46"/>
                      </a:cubicBezTo>
                      <a:lnTo>
                        <a:pt x="1730" y="5210"/>
                      </a:lnTo>
                      <a:lnTo>
                        <a:pt x="2138" y="4948"/>
                      </a:lnTo>
                      <a:cubicBezTo>
                        <a:pt x="1982" y="4506"/>
                        <a:pt x="508" y="46"/>
                        <a:pt x="508" y="46"/>
                      </a:cubicBezTo>
                      <a:cubicBezTo>
                        <a:pt x="424" y="12"/>
                        <a:pt x="340" y="0"/>
                        <a:pt x="2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7"/>
                <p:cNvSpPr/>
                <p:nvPr/>
              </p:nvSpPr>
              <p:spPr>
                <a:xfrm>
                  <a:off x="2176900" y="3996800"/>
                  <a:ext cx="445275" cy="547500"/>
                </a:xfrm>
                <a:custGeom>
                  <a:avLst/>
                  <a:gdLst/>
                  <a:ahLst/>
                  <a:cxnLst/>
                  <a:rect l="l" t="t" r="r" b="b"/>
                  <a:pathLst>
                    <a:path w="17811" h="21900" extrusionOk="0">
                      <a:moveTo>
                        <a:pt x="13390" y="1"/>
                      </a:moveTo>
                      <a:cubicBezTo>
                        <a:pt x="13390" y="1"/>
                        <a:pt x="1" y="4798"/>
                        <a:pt x="1377" y="11764"/>
                      </a:cubicBezTo>
                      <a:cubicBezTo>
                        <a:pt x="2568" y="17784"/>
                        <a:pt x="11138" y="21900"/>
                        <a:pt x="13364" y="21900"/>
                      </a:cubicBezTo>
                      <a:cubicBezTo>
                        <a:pt x="13465" y="21900"/>
                        <a:pt x="13554" y="21891"/>
                        <a:pt x="13627" y="21874"/>
                      </a:cubicBezTo>
                      <a:cubicBezTo>
                        <a:pt x="15323" y="21479"/>
                        <a:pt x="16925" y="20288"/>
                        <a:pt x="17479" y="19892"/>
                      </a:cubicBezTo>
                      <a:cubicBezTo>
                        <a:pt x="17811" y="19655"/>
                        <a:pt x="17408" y="19260"/>
                        <a:pt x="16462" y="19260"/>
                      </a:cubicBezTo>
                      <a:cubicBezTo>
                        <a:pt x="15824" y="19260"/>
                        <a:pt x="14938" y="19440"/>
                        <a:pt x="13863" y="19970"/>
                      </a:cubicBezTo>
                      <a:cubicBezTo>
                        <a:pt x="13735" y="20034"/>
                        <a:pt x="13584" y="20063"/>
                        <a:pt x="13414" y="20063"/>
                      </a:cubicBezTo>
                      <a:cubicBezTo>
                        <a:pt x="10943" y="20063"/>
                        <a:pt x="4458" y="13736"/>
                        <a:pt x="5122" y="11695"/>
                      </a:cubicBezTo>
                      <a:cubicBezTo>
                        <a:pt x="6150" y="8531"/>
                        <a:pt x="13715" y="5970"/>
                        <a:pt x="13976" y="5180"/>
                      </a:cubicBezTo>
                      <a:cubicBezTo>
                        <a:pt x="14237" y="4389"/>
                        <a:pt x="13390" y="1"/>
                        <a:pt x="13390" y="1"/>
                      </a:cubicBezTo>
                      <a:close/>
                    </a:path>
                  </a:pathLst>
                </a:custGeom>
                <a:solidFill>
                  <a:srgbClr val="B66F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27"/>
              <p:cNvGrpSpPr/>
              <p:nvPr/>
            </p:nvGrpSpPr>
            <p:grpSpPr>
              <a:xfrm>
                <a:off x="6250605" y="2420760"/>
                <a:ext cx="1453539" cy="2941144"/>
                <a:chOff x="5619050" y="3371775"/>
                <a:chExt cx="1040025" cy="2104425"/>
              </a:xfrm>
            </p:grpSpPr>
            <p:sp>
              <p:nvSpPr>
                <p:cNvPr id="290" name="Google Shape;290;p27"/>
                <p:cNvSpPr/>
                <p:nvPr/>
              </p:nvSpPr>
              <p:spPr>
                <a:xfrm>
                  <a:off x="5966275" y="5434025"/>
                  <a:ext cx="631950" cy="42175"/>
                </a:xfrm>
                <a:custGeom>
                  <a:avLst/>
                  <a:gdLst/>
                  <a:ahLst/>
                  <a:cxnLst/>
                  <a:rect l="l" t="t" r="r" b="b"/>
                  <a:pathLst>
                    <a:path w="25278" h="1687" extrusionOk="0">
                      <a:moveTo>
                        <a:pt x="751" y="0"/>
                      </a:moveTo>
                      <a:cubicBezTo>
                        <a:pt x="335" y="0"/>
                        <a:pt x="1" y="335"/>
                        <a:pt x="1" y="749"/>
                      </a:cubicBezTo>
                      <a:lnTo>
                        <a:pt x="1" y="937"/>
                      </a:lnTo>
                      <a:cubicBezTo>
                        <a:pt x="1" y="1352"/>
                        <a:pt x="335" y="1686"/>
                        <a:pt x="751" y="1686"/>
                      </a:cubicBezTo>
                      <a:lnTo>
                        <a:pt x="24528" y="1686"/>
                      </a:lnTo>
                      <a:cubicBezTo>
                        <a:pt x="24943" y="1686"/>
                        <a:pt x="25278" y="1352"/>
                        <a:pt x="25278" y="937"/>
                      </a:cubicBezTo>
                      <a:lnTo>
                        <a:pt x="25278" y="749"/>
                      </a:lnTo>
                      <a:cubicBezTo>
                        <a:pt x="25278" y="335"/>
                        <a:pt x="24943" y="0"/>
                        <a:pt x="24528" y="0"/>
                      </a:cubicBezTo>
                      <a:close/>
                    </a:path>
                  </a:pathLst>
                </a:custGeom>
                <a:solidFill>
                  <a:srgbClr val="CFD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7"/>
                <p:cNvSpPr/>
                <p:nvPr/>
              </p:nvSpPr>
              <p:spPr>
                <a:xfrm>
                  <a:off x="5847550" y="3860000"/>
                  <a:ext cx="87525" cy="63475"/>
                </a:xfrm>
                <a:custGeom>
                  <a:avLst/>
                  <a:gdLst/>
                  <a:ahLst/>
                  <a:cxnLst/>
                  <a:rect l="l" t="t" r="r" b="b"/>
                  <a:pathLst>
                    <a:path w="3501" h="2539" extrusionOk="0">
                      <a:moveTo>
                        <a:pt x="2121" y="0"/>
                      </a:moveTo>
                      <a:cubicBezTo>
                        <a:pt x="1952" y="0"/>
                        <a:pt x="458" y="21"/>
                        <a:pt x="144" y="718"/>
                      </a:cubicBezTo>
                      <a:cubicBezTo>
                        <a:pt x="1" y="1033"/>
                        <a:pt x="114" y="1403"/>
                        <a:pt x="478" y="1819"/>
                      </a:cubicBezTo>
                      <a:cubicBezTo>
                        <a:pt x="782" y="2163"/>
                        <a:pt x="1429" y="2229"/>
                        <a:pt x="2053" y="2292"/>
                      </a:cubicBezTo>
                      <a:cubicBezTo>
                        <a:pt x="2404" y="2327"/>
                        <a:pt x="3060" y="2393"/>
                        <a:pt x="3081" y="2538"/>
                      </a:cubicBezTo>
                      <a:lnTo>
                        <a:pt x="3500" y="2477"/>
                      </a:lnTo>
                      <a:cubicBezTo>
                        <a:pt x="3431" y="2005"/>
                        <a:pt x="2782" y="1939"/>
                        <a:pt x="2096" y="1870"/>
                      </a:cubicBezTo>
                      <a:cubicBezTo>
                        <a:pt x="1603" y="1820"/>
                        <a:pt x="991" y="1758"/>
                        <a:pt x="797" y="1538"/>
                      </a:cubicBezTo>
                      <a:cubicBezTo>
                        <a:pt x="627" y="1347"/>
                        <a:pt x="445" y="1079"/>
                        <a:pt x="529" y="893"/>
                      </a:cubicBezTo>
                      <a:cubicBezTo>
                        <a:pt x="675" y="570"/>
                        <a:pt x="1547" y="425"/>
                        <a:pt x="2121" y="425"/>
                      </a:cubicBezTo>
                      <a:lnTo>
                        <a:pt x="21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7"/>
                <p:cNvSpPr/>
                <p:nvPr/>
              </p:nvSpPr>
              <p:spPr>
                <a:xfrm>
                  <a:off x="5890975" y="3846975"/>
                  <a:ext cx="159150" cy="99800"/>
                </a:xfrm>
                <a:custGeom>
                  <a:avLst/>
                  <a:gdLst/>
                  <a:ahLst/>
                  <a:cxnLst/>
                  <a:rect l="l" t="t" r="r" b="b"/>
                  <a:pathLst>
                    <a:path w="6366" h="3992" extrusionOk="0">
                      <a:moveTo>
                        <a:pt x="1" y="0"/>
                      </a:moveTo>
                      <a:cubicBezTo>
                        <a:pt x="1" y="0"/>
                        <a:pt x="380" y="3977"/>
                        <a:pt x="3267" y="3992"/>
                      </a:cubicBezTo>
                      <a:cubicBezTo>
                        <a:pt x="3272" y="3992"/>
                        <a:pt x="3277" y="3992"/>
                        <a:pt x="3282" y="3992"/>
                      </a:cubicBezTo>
                      <a:cubicBezTo>
                        <a:pt x="6070" y="3992"/>
                        <a:pt x="6365" y="0"/>
                        <a:pt x="63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7"/>
                <p:cNvSpPr/>
                <p:nvPr/>
              </p:nvSpPr>
              <p:spPr>
                <a:xfrm>
                  <a:off x="5902425" y="3852525"/>
                  <a:ext cx="132225" cy="15275"/>
                </a:xfrm>
                <a:custGeom>
                  <a:avLst/>
                  <a:gdLst/>
                  <a:ahLst/>
                  <a:cxnLst/>
                  <a:rect l="l" t="t" r="r" b="b"/>
                  <a:pathLst>
                    <a:path w="5289" h="611" extrusionOk="0">
                      <a:moveTo>
                        <a:pt x="1" y="0"/>
                      </a:moveTo>
                      <a:cubicBezTo>
                        <a:pt x="1" y="0"/>
                        <a:pt x="829" y="581"/>
                        <a:pt x="2789" y="610"/>
                      </a:cubicBezTo>
                      <a:cubicBezTo>
                        <a:pt x="2831" y="610"/>
                        <a:pt x="2872" y="611"/>
                        <a:pt x="2912" y="611"/>
                      </a:cubicBezTo>
                      <a:cubicBezTo>
                        <a:pt x="4771" y="611"/>
                        <a:pt x="5288" y="0"/>
                        <a:pt x="5288" y="0"/>
                      </a:cubicBezTo>
                      <a:close/>
                    </a:path>
                  </a:pathLst>
                </a:custGeom>
                <a:solidFill>
                  <a:srgbClr val="234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7"/>
                <p:cNvSpPr/>
                <p:nvPr/>
              </p:nvSpPr>
              <p:spPr>
                <a:xfrm>
                  <a:off x="5619050" y="3876200"/>
                  <a:ext cx="530800" cy="427225"/>
                </a:xfrm>
                <a:custGeom>
                  <a:avLst/>
                  <a:gdLst/>
                  <a:ahLst/>
                  <a:cxnLst/>
                  <a:rect l="l" t="t" r="r" b="b"/>
                  <a:pathLst>
                    <a:path w="21232" h="17089" extrusionOk="0">
                      <a:moveTo>
                        <a:pt x="9821" y="0"/>
                      </a:moveTo>
                      <a:cubicBezTo>
                        <a:pt x="8833" y="0"/>
                        <a:pt x="7286" y="618"/>
                        <a:pt x="5567" y="2442"/>
                      </a:cubicBezTo>
                      <a:cubicBezTo>
                        <a:pt x="3279" y="4871"/>
                        <a:pt x="1" y="13475"/>
                        <a:pt x="5822" y="16381"/>
                      </a:cubicBezTo>
                      <a:cubicBezTo>
                        <a:pt x="6813" y="16875"/>
                        <a:pt x="7815" y="17089"/>
                        <a:pt x="8808" y="17089"/>
                      </a:cubicBezTo>
                      <a:cubicBezTo>
                        <a:pt x="15212" y="17089"/>
                        <a:pt x="21232" y="8189"/>
                        <a:pt x="21232" y="8189"/>
                      </a:cubicBezTo>
                      <a:cubicBezTo>
                        <a:pt x="21232" y="8189"/>
                        <a:pt x="20368" y="3297"/>
                        <a:pt x="18501" y="2575"/>
                      </a:cubicBezTo>
                      <a:cubicBezTo>
                        <a:pt x="18501" y="2575"/>
                        <a:pt x="13193" y="10611"/>
                        <a:pt x="8409" y="12580"/>
                      </a:cubicBezTo>
                      <a:cubicBezTo>
                        <a:pt x="7976" y="12758"/>
                        <a:pt x="7604" y="12840"/>
                        <a:pt x="7285" y="12840"/>
                      </a:cubicBezTo>
                      <a:cubicBezTo>
                        <a:pt x="4085" y="12840"/>
                        <a:pt x="6327" y="4595"/>
                        <a:pt x="7288" y="3157"/>
                      </a:cubicBezTo>
                      <a:cubicBezTo>
                        <a:pt x="8800" y="895"/>
                        <a:pt x="10833" y="1522"/>
                        <a:pt x="10932" y="806"/>
                      </a:cubicBezTo>
                      <a:cubicBezTo>
                        <a:pt x="10994" y="354"/>
                        <a:pt x="10568" y="0"/>
                        <a:pt x="9821" y="0"/>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7"/>
                <p:cNvSpPr/>
                <p:nvPr/>
              </p:nvSpPr>
              <p:spPr>
                <a:xfrm>
                  <a:off x="5926725" y="4463800"/>
                  <a:ext cx="518100" cy="984050"/>
                </a:xfrm>
                <a:custGeom>
                  <a:avLst/>
                  <a:gdLst/>
                  <a:ahLst/>
                  <a:cxnLst/>
                  <a:rect l="l" t="t" r="r" b="b"/>
                  <a:pathLst>
                    <a:path w="20724" h="39362" extrusionOk="0">
                      <a:moveTo>
                        <a:pt x="5245" y="0"/>
                      </a:moveTo>
                      <a:cubicBezTo>
                        <a:pt x="4970" y="0"/>
                        <a:pt x="4733" y="17"/>
                        <a:pt x="4539" y="54"/>
                      </a:cubicBezTo>
                      <a:cubicBezTo>
                        <a:pt x="4539" y="54"/>
                        <a:pt x="0" y="14939"/>
                        <a:pt x="1533" y="22475"/>
                      </a:cubicBezTo>
                      <a:cubicBezTo>
                        <a:pt x="2460" y="27041"/>
                        <a:pt x="8958" y="38069"/>
                        <a:pt x="8958" y="38069"/>
                      </a:cubicBezTo>
                      <a:lnTo>
                        <a:pt x="5449" y="39131"/>
                      </a:lnTo>
                      <a:cubicBezTo>
                        <a:pt x="5842" y="39315"/>
                        <a:pt x="7350" y="39361"/>
                        <a:pt x="8751" y="39361"/>
                      </a:cubicBezTo>
                      <a:cubicBezTo>
                        <a:pt x="10132" y="39361"/>
                        <a:pt x="11408" y="39317"/>
                        <a:pt x="11408" y="39317"/>
                      </a:cubicBezTo>
                      <a:cubicBezTo>
                        <a:pt x="11408" y="39317"/>
                        <a:pt x="7489" y="28457"/>
                        <a:pt x="7230" y="21959"/>
                      </a:cubicBezTo>
                      <a:cubicBezTo>
                        <a:pt x="7088" y="18432"/>
                        <a:pt x="10325" y="7732"/>
                        <a:pt x="10325" y="7732"/>
                      </a:cubicBezTo>
                      <a:cubicBezTo>
                        <a:pt x="10325" y="7732"/>
                        <a:pt x="10715" y="15062"/>
                        <a:pt x="11450" y="19757"/>
                      </a:cubicBezTo>
                      <a:cubicBezTo>
                        <a:pt x="12647" y="27378"/>
                        <a:pt x="16815" y="33882"/>
                        <a:pt x="17831" y="36491"/>
                      </a:cubicBezTo>
                      <a:cubicBezTo>
                        <a:pt x="18096" y="37172"/>
                        <a:pt x="19574" y="38479"/>
                        <a:pt x="19574" y="38479"/>
                      </a:cubicBezTo>
                      <a:cubicBezTo>
                        <a:pt x="20724" y="38227"/>
                        <a:pt x="20502" y="37026"/>
                        <a:pt x="20246" y="36224"/>
                      </a:cubicBezTo>
                      <a:cubicBezTo>
                        <a:pt x="19544" y="34019"/>
                        <a:pt x="17633" y="25671"/>
                        <a:pt x="17244" y="21337"/>
                      </a:cubicBezTo>
                      <a:cubicBezTo>
                        <a:pt x="16925" y="17797"/>
                        <a:pt x="18771" y="2936"/>
                        <a:pt x="18771" y="2936"/>
                      </a:cubicBezTo>
                      <a:cubicBezTo>
                        <a:pt x="18771" y="2936"/>
                        <a:pt x="8843" y="0"/>
                        <a:pt x="5245" y="0"/>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7"/>
                <p:cNvSpPr/>
                <p:nvPr/>
              </p:nvSpPr>
              <p:spPr>
                <a:xfrm>
                  <a:off x="5918350" y="4567075"/>
                  <a:ext cx="485075" cy="320725"/>
                </a:xfrm>
                <a:custGeom>
                  <a:avLst/>
                  <a:gdLst/>
                  <a:ahLst/>
                  <a:cxnLst/>
                  <a:rect l="l" t="t" r="r" b="b"/>
                  <a:pathLst>
                    <a:path w="19403" h="12829" extrusionOk="0">
                      <a:moveTo>
                        <a:pt x="12490" y="1"/>
                      </a:moveTo>
                      <a:cubicBezTo>
                        <a:pt x="8468" y="1"/>
                        <a:pt x="3869" y="340"/>
                        <a:pt x="2518" y="1049"/>
                      </a:cubicBezTo>
                      <a:cubicBezTo>
                        <a:pt x="2518" y="1049"/>
                        <a:pt x="431" y="8167"/>
                        <a:pt x="1" y="11133"/>
                      </a:cubicBezTo>
                      <a:cubicBezTo>
                        <a:pt x="1" y="11133"/>
                        <a:pt x="7718" y="12263"/>
                        <a:pt x="8729" y="12263"/>
                      </a:cubicBezTo>
                      <a:lnTo>
                        <a:pt x="10614" y="5442"/>
                      </a:lnTo>
                      <a:cubicBezTo>
                        <a:pt x="10614" y="5442"/>
                        <a:pt x="10835" y="11839"/>
                        <a:pt x="10852" y="12829"/>
                      </a:cubicBezTo>
                      <a:cubicBezTo>
                        <a:pt x="10852" y="12829"/>
                        <a:pt x="17204" y="12404"/>
                        <a:pt x="18697" y="12263"/>
                      </a:cubicBezTo>
                      <a:cubicBezTo>
                        <a:pt x="18697" y="12263"/>
                        <a:pt x="19403" y="1805"/>
                        <a:pt x="19161" y="748"/>
                      </a:cubicBezTo>
                      <a:cubicBezTo>
                        <a:pt x="19049" y="257"/>
                        <a:pt x="15988" y="1"/>
                        <a:pt x="124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7"/>
                <p:cNvSpPr/>
                <p:nvPr/>
              </p:nvSpPr>
              <p:spPr>
                <a:xfrm>
                  <a:off x="6025900" y="5368300"/>
                  <a:ext cx="192475" cy="83375"/>
                </a:xfrm>
                <a:custGeom>
                  <a:avLst/>
                  <a:gdLst/>
                  <a:ahLst/>
                  <a:cxnLst/>
                  <a:rect l="l" t="t" r="r" b="b"/>
                  <a:pathLst>
                    <a:path w="7699" h="3335" extrusionOk="0">
                      <a:moveTo>
                        <a:pt x="6290" y="0"/>
                      </a:moveTo>
                      <a:cubicBezTo>
                        <a:pt x="5714" y="0"/>
                        <a:pt x="4072" y="311"/>
                        <a:pt x="4072" y="311"/>
                      </a:cubicBezTo>
                      <a:cubicBezTo>
                        <a:pt x="4072" y="311"/>
                        <a:pt x="4462" y="1123"/>
                        <a:pt x="4529" y="1405"/>
                      </a:cubicBezTo>
                      <a:cubicBezTo>
                        <a:pt x="4735" y="2285"/>
                        <a:pt x="1" y="2915"/>
                        <a:pt x="1136" y="3159"/>
                      </a:cubicBezTo>
                      <a:cubicBezTo>
                        <a:pt x="1684" y="3277"/>
                        <a:pt x="3110" y="3335"/>
                        <a:pt x="4469" y="3335"/>
                      </a:cubicBezTo>
                      <a:cubicBezTo>
                        <a:pt x="5928" y="3335"/>
                        <a:pt x="7308" y="3268"/>
                        <a:pt x="7441" y="3135"/>
                      </a:cubicBezTo>
                      <a:cubicBezTo>
                        <a:pt x="7698" y="2881"/>
                        <a:pt x="6719" y="1122"/>
                        <a:pt x="6487" y="44"/>
                      </a:cubicBezTo>
                      <a:cubicBezTo>
                        <a:pt x="6480" y="13"/>
                        <a:pt x="6407" y="0"/>
                        <a:pt x="62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7"/>
                <p:cNvSpPr/>
                <p:nvPr/>
              </p:nvSpPr>
              <p:spPr>
                <a:xfrm>
                  <a:off x="6270725" y="5368300"/>
                  <a:ext cx="192450" cy="83375"/>
                </a:xfrm>
                <a:custGeom>
                  <a:avLst/>
                  <a:gdLst/>
                  <a:ahLst/>
                  <a:cxnLst/>
                  <a:rect l="l" t="t" r="r" b="b"/>
                  <a:pathLst>
                    <a:path w="7698" h="3335" extrusionOk="0">
                      <a:moveTo>
                        <a:pt x="6290" y="0"/>
                      </a:moveTo>
                      <a:cubicBezTo>
                        <a:pt x="5714" y="0"/>
                        <a:pt x="4071" y="311"/>
                        <a:pt x="4071" y="311"/>
                      </a:cubicBezTo>
                      <a:cubicBezTo>
                        <a:pt x="4071" y="311"/>
                        <a:pt x="4462" y="1123"/>
                        <a:pt x="4529" y="1405"/>
                      </a:cubicBezTo>
                      <a:cubicBezTo>
                        <a:pt x="4735" y="2285"/>
                        <a:pt x="0" y="2915"/>
                        <a:pt x="1136" y="3159"/>
                      </a:cubicBezTo>
                      <a:cubicBezTo>
                        <a:pt x="1684" y="3277"/>
                        <a:pt x="3110" y="3335"/>
                        <a:pt x="4469" y="3335"/>
                      </a:cubicBezTo>
                      <a:cubicBezTo>
                        <a:pt x="5927" y="3335"/>
                        <a:pt x="7308" y="3268"/>
                        <a:pt x="7441" y="3135"/>
                      </a:cubicBezTo>
                      <a:cubicBezTo>
                        <a:pt x="7698" y="2881"/>
                        <a:pt x="6719" y="1122"/>
                        <a:pt x="6486" y="44"/>
                      </a:cubicBezTo>
                      <a:cubicBezTo>
                        <a:pt x="6480" y="13"/>
                        <a:pt x="6407" y="0"/>
                        <a:pt x="62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7"/>
                <p:cNvSpPr/>
                <p:nvPr/>
              </p:nvSpPr>
              <p:spPr>
                <a:xfrm>
                  <a:off x="5954275" y="3896450"/>
                  <a:ext cx="538050" cy="696875"/>
                </a:xfrm>
                <a:custGeom>
                  <a:avLst/>
                  <a:gdLst/>
                  <a:ahLst/>
                  <a:cxnLst/>
                  <a:rect l="l" t="t" r="r" b="b"/>
                  <a:pathLst>
                    <a:path w="21522" h="27875" extrusionOk="0">
                      <a:moveTo>
                        <a:pt x="12788" y="1"/>
                      </a:moveTo>
                      <a:cubicBezTo>
                        <a:pt x="9601" y="1"/>
                        <a:pt x="6446" y="662"/>
                        <a:pt x="5517" y="2013"/>
                      </a:cubicBezTo>
                      <a:cubicBezTo>
                        <a:pt x="4242" y="3865"/>
                        <a:pt x="1" y="27370"/>
                        <a:pt x="1" y="27370"/>
                      </a:cubicBezTo>
                      <a:cubicBezTo>
                        <a:pt x="1" y="27370"/>
                        <a:pt x="2349" y="27874"/>
                        <a:pt x="8510" y="27874"/>
                      </a:cubicBezTo>
                      <a:cubicBezTo>
                        <a:pt x="11181" y="27874"/>
                        <a:pt x="14570" y="27779"/>
                        <a:pt x="18794" y="27507"/>
                      </a:cubicBezTo>
                      <a:cubicBezTo>
                        <a:pt x="18794" y="27507"/>
                        <a:pt x="21522" y="2370"/>
                        <a:pt x="19215" y="1169"/>
                      </a:cubicBezTo>
                      <a:cubicBezTo>
                        <a:pt x="17728" y="395"/>
                        <a:pt x="15248" y="1"/>
                        <a:pt x="127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7"/>
                <p:cNvSpPr/>
                <p:nvPr/>
              </p:nvSpPr>
              <p:spPr>
                <a:xfrm>
                  <a:off x="6298350" y="3604750"/>
                  <a:ext cx="108425" cy="159550"/>
                </a:xfrm>
                <a:custGeom>
                  <a:avLst/>
                  <a:gdLst/>
                  <a:ahLst/>
                  <a:cxnLst/>
                  <a:rect l="l" t="t" r="r" b="b"/>
                  <a:pathLst>
                    <a:path w="4337" h="6382" extrusionOk="0">
                      <a:moveTo>
                        <a:pt x="2458" y="0"/>
                      </a:moveTo>
                      <a:cubicBezTo>
                        <a:pt x="1287" y="223"/>
                        <a:pt x="1" y="5934"/>
                        <a:pt x="710" y="6311"/>
                      </a:cubicBezTo>
                      <a:cubicBezTo>
                        <a:pt x="800" y="6359"/>
                        <a:pt x="921" y="6382"/>
                        <a:pt x="1064" y="6382"/>
                      </a:cubicBezTo>
                      <a:cubicBezTo>
                        <a:pt x="2042" y="6382"/>
                        <a:pt x="4034" y="5294"/>
                        <a:pt x="4175" y="3671"/>
                      </a:cubicBezTo>
                      <a:cubicBezTo>
                        <a:pt x="4336" y="1812"/>
                        <a:pt x="2458" y="0"/>
                        <a:pt x="2458" y="0"/>
                      </a:cubicBezTo>
                      <a:close/>
                    </a:path>
                  </a:pathLst>
                </a:custGeom>
                <a:solidFill>
                  <a:srgbClr val="2345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7"/>
                <p:cNvSpPr/>
                <p:nvPr/>
              </p:nvSpPr>
              <p:spPr>
                <a:xfrm>
                  <a:off x="6220300" y="3679325"/>
                  <a:ext cx="100575" cy="253725"/>
                </a:xfrm>
                <a:custGeom>
                  <a:avLst/>
                  <a:gdLst/>
                  <a:ahLst/>
                  <a:cxnLst/>
                  <a:rect l="l" t="t" r="r" b="b"/>
                  <a:pathLst>
                    <a:path w="4023" h="10149" extrusionOk="0">
                      <a:moveTo>
                        <a:pt x="4022" y="0"/>
                      </a:moveTo>
                      <a:cubicBezTo>
                        <a:pt x="4022" y="0"/>
                        <a:pt x="1" y="2249"/>
                        <a:pt x="334" y="3653"/>
                      </a:cubicBezTo>
                      <a:cubicBezTo>
                        <a:pt x="814" y="5675"/>
                        <a:pt x="430" y="10148"/>
                        <a:pt x="430" y="10148"/>
                      </a:cubicBezTo>
                      <a:lnTo>
                        <a:pt x="3941" y="9342"/>
                      </a:lnTo>
                      <a:lnTo>
                        <a:pt x="4022" y="0"/>
                      </a:ln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7"/>
                <p:cNvSpPr/>
                <p:nvPr/>
              </p:nvSpPr>
              <p:spPr>
                <a:xfrm>
                  <a:off x="6145275" y="3590450"/>
                  <a:ext cx="227200" cy="221525"/>
                </a:xfrm>
                <a:custGeom>
                  <a:avLst/>
                  <a:gdLst/>
                  <a:ahLst/>
                  <a:cxnLst/>
                  <a:rect l="l" t="t" r="r" b="b"/>
                  <a:pathLst>
                    <a:path w="9088" h="8861" extrusionOk="0">
                      <a:moveTo>
                        <a:pt x="4206" y="1"/>
                      </a:moveTo>
                      <a:cubicBezTo>
                        <a:pt x="3622" y="1"/>
                        <a:pt x="3183" y="182"/>
                        <a:pt x="3071" y="617"/>
                      </a:cubicBezTo>
                      <a:cubicBezTo>
                        <a:pt x="3071" y="617"/>
                        <a:pt x="1" y="6763"/>
                        <a:pt x="3091" y="8657"/>
                      </a:cubicBezTo>
                      <a:cubicBezTo>
                        <a:pt x="3319" y="8796"/>
                        <a:pt x="3576" y="8861"/>
                        <a:pt x="3851" y="8861"/>
                      </a:cubicBezTo>
                      <a:cubicBezTo>
                        <a:pt x="5943" y="8861"/>
                        <a:pt x="9088" y="5137"/>
                        <a:pt x="8480" y="2405"/>
                      </a:cubicBezTo>
                      <a:cubicBezTo>
                        <a:pt x="8216" y="1225"/>
                        <a:pt x="5723" y="1"/>
                        <a:pt x="4206" y="1"/>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6233475" y="3764575"/>
                  <a:ext cx="87150" cy="116125"/>
                </a:xfrm>
                <a:custGeom>
                  <a:avLst/>
                  <a:gdLst/>
                  <a:ahLst/>
                  <a:cxnLst/>
                  <a:rect l="l" t="t" r="r" b="b"/>
                  <a:pathLst>
                    <a:path w="3486" h="4645" extrusionOk="0">
                      <a:moveTo>
                        <a:pt x="3316" y="0"/>
                      </a:moveTo>
                      <a:cubicBezTo>
                        <a:pt x="3300" y="0"/>
                        <a:pt x="3280" y="18"/>
                        <a:pt x="3255" y="57"/>
                      </a:cubicBezTo>
                      <a:cubicBezTo>
                        <a:pt x="2161" y="1765"/>
                        <a:pt x="469" y="1867"/>
                        <a:pt x="82" y="1867"/>
                      </a:cubicBezTo>
                      <a:cubicBezTo>
                        <a:pt x="29" y="1867"/>
                        <a:pt x="1" y="1865"/>
                        <a:pt x="1" y="1865"/>
                      </a:cubicBezTo>
                      <a:lnTo>
                        <a:pt x="1" y="1865"/>
                      </a:lnTo>
                      <a:cubicBezTo>
                        <a:pt x="97" y="2668"/>
                        <a:pt x="22" y="4644"/>
                        <a:pt x="22" y="4644"/>
                      </a:cubicBezTo>
                      <a:cubicBezTo>
                        <a:pt x="22" y="4644"/>
                        <a:pt x="1142" y="4058"/>
                        <a:pt x="2239" y="2925"/>
                      </a:cubicBezTo>
                      <a:cubicBezTo>
                        <a:pt x="3191" y="1942"/>
                        <a:pt x="3485" y="0"/>
                        <a:pt x="3316" y="0"/>
                      </a:cubicBezTo>
                      <a:close/>
                    </a:path>
                  </a:pathLst>
                </a:custGeom>
                <a:solidFill>
                  <a:srgbClr val="DB7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6325325" y="3701750"/>
                  <a:ext cx="57575" cy="51175"/>
                </a:xfrm>
                <a:custGeom>
                  <a:avLst/>
                  <a:gdLst/>
                  <a:ahLst/>
                  <a:cxnLst/>
                  <a:rect l="l" t="t" r="r" b="b"/>
                  <a:pathLst>
                    <a:path w="2303" h="2047" extrusionOk="0">
                      <a:moveTo>
                        <a:pt x="1771" y="1"/>
                      </a:moveTo>
                      <a:cubicBezTo>
                        <a:pt x="1336" y="1"/>
                        <a:pt x="671" y="707"/>
                        <a:pt x="671" y="707"/>
                      </a:cubicBezTo>
                      <a:cubicBezTo>
                        <a:pt x="671" y="707"/>
                        <a:pt x="1" y="1488"/>
                        <a:pt x="427" y="1947"/>
                      </a:cubicBezTo>
                      <a:cubicBezTo>
                        <a:pt x="490" y="2015"/>
                        <a:pt x="577" y="2046"/>
                        <a:pt x="678" y="2046"/>
                      </a:cubicBezTo>
                      <a:cubicBezTo>
                        <a:pt x="1256" y="2046"/>
                        <a:pt x="2302" y="1035"/>
                        <a:pt x="2101" y="301"/>
                      </a:cubicBezTo>
                      <a:cubicBezTo>
                        <a:pt x="2041" y="82"/>
                        <a:pt x="1919" y="1"/>
                        <a:pt x="17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6186150" y="3527800"/>
                  <a:ext cx="215050" cy="211550"/>
                </a:xfrm>
                <a:custGeom>
                  <a:avLst/>
                  <a:gdLst/>
                  <a:ahLst/>
                  <a:cxnLst/>
                  <a:rect l="l" t="t" r="r" b="b"/>
                  <a:pathLst>
                    <a:path w="8602" h="8462" extrusionOk="0">
                      <a:moveTo>
                        <a:pt x="1168" y="0"/>
                      </a:moveTo>
                      <a:cubicBezTo>
                        <a:pt x="888" y="0"/>
                        <a:pt x="758" y="467"/>
                        <a:pt x="623" y="992"/>
                      </a:cubicBezTo>
                      <a:cubicBezTo>
                        <a:pt x="404" y="1842"/>
                        <a:pt x="1" y="3979"/>
                        <a:pt x="2121" y="4521"/>
                      </a:cubicBezTo>
                      <a:cubicBezTo>
                        <a:pt x="2533" y="4626"/>
                        <a:pt x="2912" y="4664"/>
                        <a:pt x="3258" y="4664"/>
                      </a:cubicBezTo>
                      <a:cubicBezTo>
                        <a:pt x="4228" y="4664"/>
                        <a:pt x="4936" y="4359"/>
                        <a:pt x="5385" y="4359"/>
                      </a:cubicBezTo>
                      <a:cubicBezTo>
                        <a:pt x="5599" y="4359"/>
                        <a:pt x="5755" y="4429"/>
                        <a:pt x="5852" y="4633"/>
                      </a:cubicBezTo>
                      <a:cubicBezTo>
                        <a:pt x="6226" y="5421"/>
                        <a:pt x="4989" y="6023"/>
                        <a:pt x="5607" y="6959"/>
                      </a:cubicBezTo>
                      <a:cubicBezTo>
                        <a:pt x="6225" y="7894"/>
                        <a:pt x="5451" y="7796"/>
                        <a:pt x="5581" y="8365"/>
                      </a:cubicBezTo>
                      <a:cubicBezTo>
                        <a:pt x="5596" y="8431"/>
                        <a:pt x="5629" y="8462"/>
                        <a:pt x="5674" y="8462"/>
                      </a:cubicBezTo>
                      <a:cubicBezTo>
                        <a:pt x="6019" y="8462"/>
                        <a:pt x="7099" y="6739"/>
                        <a:pt x="7007" y="5902"/>
                      </a:cubicBezTo>
                      <a:cubicBezTo>
                        <a:pt x="6904" y="4953"/>
                        <a:pt x="7810" y="4134"/>
                        <a:pt x="7810" y="4134"/>
                      </a:cubicBezTo>
                      <a:cubicBezTo>
                        <a:pt x="7810" y="4134"/>
                        <a:pt x="8602" y="2280"/>
                        <a:pt x="6834" y="1713"/>
                      </a:cubicBezTo>
                      <a:cubicBezTo>
                        <a:pt x="5067" y="1146"/>
                        <a:pt x="2740" y="1816"/>
                        <a:pt x="1894" y="632"/>
                      </a:cubicBezTo>
                      <a:cubicBezTo>
                        <a:pt x="1571" y="179"/>
                        <a:pt x="1341" y="0"/>
                        <a:pt x="11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6195450" y="3896775"/>
                  <a:ext cx="152550" cy="74050"/>
                </a:xfrm>
                <a:custGeom>
                  <a:avLst/>
                  <a:gdLst/>
                  <a:ahLst/>
                  <a:cxnLst/>
                  <a:rect l="l" t="t" r="r" b="b"/>
                  <a:pathLst>
                    <a:path w="6102" h="2962" extrusionOk="0">
                      <a:moveTo>
                        <a:pt x="2150" y="0"/>
                      </a:moveTo>
                      <a:cubicBezTo>
                        <a:pt x="1633" y="0"/>
                        <a:pt x="1121" y="21"/>
                        <a:pt x="653" y="74"/>
                      </a:cubicBezTo>
                      <a:cubicBezTo>
                        <a:pt x="653" y="74"/>
                        <a:pt x="1" y="2003"/>
                        <a:pt x="1570" y="2831"/>
                      </a:cubicBezTo>
                      <a:cubicBezTo>
                        <a:pt x="1742" y="2921"/>
                        <a:pt x="1931" y="2962"/>
                        <a:pt x="2130" y="2962"/>
                      </a:cubicBezTo>
                      <a:cubicBezTo>
                        <a:pt x="3753" y="2962"/>
                        <a:pt x="6102" y="294"/>
                        <a:pt x="6102" y="294"/>
                      </a:cubicBezTo>
                      <a:cubicBezTo>
                        <a:pt x="6102" y="294"/>
                        <a:pt x="4093" y="0"/>
                        <a:pt x="2150" y="0"/>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6292450" y="3907325"/>
                  <a:ext cx="209550" cy="708975"/>
                </a:xfrm>
                <a:custGeom>
                  <a:avLst/>
                  <a:gdLst/>
                  <a:ahLst/>
                  <a:cxnLst/>
                  <a:rect l="l" t="t" r="r" b="b"/>
                  <a:pathLst>
                    <a:path w="8382" h="28359" extrusionOk="0">
                      <a:moveTo>
                        <a:pt x="3441" y="0"/>
                      </a:moveTo>
                      <a:cubicBezTo>
                        <a:pt x="3441" y="0"/>
                        <a:pt x="1" y="26642"/>
                        <a:pt x="743" y="27439"/>
                      </a:cubicBezTo>
                      <a:cubicBezTo>
                        <a:pt x="1311" y="28050"/>
                        <a:pt x="3618" y="28359"/>
                        <a:pt x="4764" y="28359"/>
                      </a:cubicBezTo>
                      <a:cubicBezTo>
                        <a:pt x="5114" y="28359"/>
                        <a:pt x="5355" y="28330"/>
                        <a:pt x="5405" y="28272"/>
                      </a:cubicBezTo>
                      <a:cubicBezTo>
                        <a:pt x="5616" y="28024"/>
                        <a:pt x="8381" y="4609"/>
                        <a:pt x="7629" y="2919"/>
                      </a:cubicBezTo>
                      <a:cubicBezTo>
                        <a:pt x="6876" y="1227"/>
                        <a:pt x="3441" y="0"/>
                        <a:pt x="3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5942250" y="3904100"/>
                  <a:ext cx="217975" cy="697300"/>
                </a:xfrm>
                <a:custGeom>
                  <a:avLst/>
                  <a:gdLst/>
                  <a:ahLst/>
                  <a:cxnLst/>
                  <a:rect l="l" t="t" r="r" b="b"/>
                  <a:pathLst>
                    <a:path w="8719" h="27892" extrusionOk="0">
                      <a:moveTo>
                        <a:pt x="8437" y="1"/>
                      </a:moveTo>
                      <a:cubicBezTo>
                        <a:pt x="5744" y="1"/>
                        <a:pt x="5551" y="1080"/>
                        <a:pt x="4600" y="2668"/>
                      </a:cubicBezTo>
                      <a:cubicBezTo>
                        <a:pt x="3618" y="4309"/>
                        <a:pt x="1" y="27064"/>
                        <a:pt x="1" y="27568"/>
                      </a:cubicBezTo>
                      <a:cubicBezTo>
                        <a:pt x="1" y="27792"/>
                        <a:pt x="756" y="27891"/>
                        <a:pt x="1679" y="27891"/>
                      </a:cubicBezTo>
                      <a:cubicBezTo>
                        <a:pt x="2838" y="27891"/>
                        <a:pt x="4260" y="27736"/>
                        <a:pt x="4786" y="27477"/>
                      </a:cubicBezTo>
                      <a:cubicBezTo>
                        <a:pt x="5731" y="27011"/>
                        <a:pt x="8718" y="5"/>
                        <a:pt x="8718" y="5"/>
                      </a:cubicBezTo>
                      <a:cubicBezTo>
                        <a:pt x="8621" y="2"/>
                        <a:pt x="8528" y="1"/>
                        <a:pt x="84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5918350" y="3925475"/>
                  <a:ext cx="231050" cy="299025"/>
                </a:xfrm>
                <a:custGeom>
                  <a:avLst/>
                  <a:gdLst/>
                  <a:ahLst/>
                  <a:cxnLst/>
                  <a:rect l="l" t="t" r="r" b="b"/>
                  <a:pathLst>
                    <a:path w="9242" h="11961" extrusionOk="0">
                      <a:moveTo>
                        <a:pt x="6808" y="1"/>
                      </a:moveTo>
                      <a:cubicBezTo>
                        <a:pt x="6792" y="1"/>
                        <a:pt x="6778" y="3"/>
                        <a:pt x="6765" y="8"/>
                      </a:cubicBezTo>
                      <a:cubicBezTo>
                        <a:pt x="6330" y="189"/>
                        <a:pt x="1984" y="4713"/>
                        <a:pt x="1" y="7743"/>
                      </a:cubicBezTo>
                      <a:cubicBezTo>
                        <a:pt x="1" y="7743"/>
                        <a:pt x="2255" y="11960"/>
                        <a:pt x="3432" y="11960"/>
                      </a:cubicBezTo>
                      <a:cubicBezTo>
                        <a:pt x="3474" y="11960"/>
                        <a:pt x="3515" y="11955"/>
                        <a:pt x="3554" y="11944"/>
                      </a:cubicBezTo>
                      <a:cubicBezTo>
                        <a:pt x="4691" y="11620"/>
                        <a:pt x="7744" y="6921"/>
                        <a:pt x="8503" y="4841"/>
                      </a:cubicBezTo>
                      <a:cubicBezTo>
                        <a:pt x="9241" y="2822"/>
                        <a:pt x="7321" y="1"/>
                        <a:pt x="6808" y="1"/>
                      </a:cubicBezTo>
                      <a:close/>
                    </a:path>
                  </a:pathLst>
                </a:custGeom>
                <a:solidFill>
                  <a:srgbClr val="7ACF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5890900" y="3925675"/>
                  <a:ext cx="768175" cy="421400"/>
                </a:xfrm>
                <a:custGeom>
                  <a:avLst/>
                  <a:gdLst/>
                  <a:ahLst/>
                  <a:cxnLst/>
                  <a:rect l="l" t="t" r="r" b="b"/>
                  <a:pathLst>
                    <a:path w="30727" h="16856" extrusionOk="0">
                      <a:moveTo>
                        <a:pt x="21750" y="0"/>
                      </a:moveTo>
                      <a:lnTo>
                        <a:pt x="20294" y="5362"/>
                      </a:lnTo>
                      <a:cubicBezTo>
                        <a:pt x="20294" y="5362"/>
                        <a:pt x="23634" y="8743"/>
                        <a:pt x="19289" y="11401"/>
                      </a:cubicBezTo>
                      <a:cubicBezTo>
                        <a:pt x="18745" y="11733"/>
                        <a:pt x="18190" y="11881"/>
                        <a:pt x="17628" y="11881"/>
                      </a:cubicBezTo>
                      <a:cubicBezTo>
                        <a:pt x="13540" y="11881"/>
                        <a:pt x="9090" y="4090"/>
                        <a:pt x="5724" y="3243"/>
                      </a:cubicBezTo>
                      <a:cubicBezTo>
                        <a:pt x="4770" y="3003"/>
                        <a:pt x="3889" y="2907"/>
                        <a:pt x="3162" y="2907"/>
                      </a:cubicBezTo>
                      <a:cubicBezTo>
                        <a:pt x="684" y="2907"/>
                        <a:pt x="1" y="4028"/>
                        <a:pt x="4341" y="4408"/>
                      </a:cubicBezTo>
                      <a:cubicBezTo>
                        <a:pt x="7873" y="4718"/>
                        <a:pt x="11168" y="16855"/>
                        <a:pt x="18170" y="16855"/>
                      </a:cubicBezTo>
                      <a:cubicBezTo>
                        <a:pt x="19524" y="16855"/>
                        <a:pt x="21017" y="16401"/>
                        <a:pt x="22677" y="15320"/>
                      </a:cubicBezTo>
                      <a:cubicBezTo>
                        <a:pt x="30726" y="10076"/>
                        <a:pt x="21750" y="0"/>
                        <a:pt x="21750" y="0"/>
                      </a:cubicBezTo>
                      <a:close/>
                    </a:path>
                  </a:pathLst>
                </a:custGeom>
                <a:solidFill>
                  <a:srgbClr val="E396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6378000" y="3907325"/>
                  <a:ext cx="218200" cy="317525"/>
                </a:xfrm>
                <a:custGeom>
                  <a:avLst/>
                  <a:gdLst/>
                  <a:ahLst/>
                  <a:cxnLst/>
                  <a:rect l="l" t="t" r="r" b="b"/>
                  <a:pathLst>
                    <a:path w="8728" h="12701" extrusionOk="0">
                      <a:moveTo>
                        <a:pt x="19" y="0"/>
                      </a:moveTo>
                      <a:lnTo>
                        <a:pt x="19" y="0"/>
                      </a:lnTo>
                      <a:cubicBezTo>
                        <a:pt x="19" y="1"/>
                        <a:pt x="1" y="9536"/>
                        <a:pt x="777" y="10876"/>
                      </a:cubicBezTo>
                      <a:cubicBezTo>
                        <a:pt x="777" y="10876"/>
                        <a:pt x="4538" y="12701"/>
                        <a:pt x="5905" y="12701"/>
                      </a:cubicBezTo>
                      <a:cubicBezTo>
                        <a:pt x="5976" y="12701"/>
                        <a:pt x="6041" y="12696"/>
                        <a:pt x="6099" y="12685"/>
                      </a:cubicBezTo>
                      <a:cubicBezTo>
                        <a:pt x="7258" y="12473"/>
                        <a:pt x="8727" y="1578"/>
                        <a:pt x="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6180550" y="3704050"/>
                  <a:ext cx="162200" cy="117650"/>
                </a:xfrm>
                <a:custGeom>
                  <a:avLst/>
                  <a:gdLst/>
                  <a:ahLst/>
                  <a:cxnLst/>
                  <a:rect l="l" t="t" r="r" b="b"/>
                  <a:pathLst>
                    <a:path w="6488" h="4706" extrusionOk="0">
                      <a:moveTo>
                        <a:pt x="6134" y="1"/>
                      </a:moveTo>
                      <a:cubicBezTo>
                        <a:pt x="6107" y="1"/>
                        <a:pt x="6086" y="35"/>
                        <a:pt x="6075" y="116"/>
                      </a:cubicBezTo>
                      <a:cubicBezTo>
                        <a:pt x="6017" y="557"/>
                        <a:pt x="5590" y="1665"/>
                        <a:pt x="4159" y="2410"/>
                      </a:cubicBezTo>
                      <a:cubicBezTo>
                        <a:pt x="3906" y="2542"/>
                        <a:pt x="3720" y="2598"/>
                        <a:pt x="3582" y="2598"/>
                      </a:cubicBezTo>
                      <a:cubicBezTo>
                        <a:pt x="2937" y="2598"/>
                        <a:pt x="3306" y="1386"/>
                        <a:pt x="2570" y="965"/>
                      </a:cubicBezTo>
                      <a:cubicBezTo>
                        <a:pt x="2384" y="858"/>
                        <a:pt x="2213" y="815"/>
                        <a:pt x="2057" y="815"/>
                      </a:cubicBezTo>
                      <a:cubicBezTo>
                        <a:pt x="1460" y="815"/>
                        <a:pt x="1066" y="1442"/>
                        <a:pt x="817" y="1603"/>
                      </a:cubicBezTo>
                      <a:cubicBezTo>
                        <a:pt x="796" y="1617"/>
                        <a:pt x="776" y="1623"/>
                        <a:pt x="755" y="1623"/>
                      </a:cubicBezTo>
                      <a:cubicBezTo>
                        <a:pt x="548" y="1623"/>
                        <a:pt x="377" y="983"/>
                        <a:pt x="277" y="983"/>
                      </a:cubicBezTo>
                      <a:cubicBezTo>
                        <a:pt x="239" y="983"/>
                        <a:pt x="211" y="1072"/>
                        <a:pt x="194" y="1315"/>
                      </a:cubicBezTo>
                      <a:cubicBezTo>
                        <a:pt x="0" y="4176"/>
                        <a:pt x="1420" y="4513"/>
                        <a:pt x="1420" y="4513"/>
                      </a:cubicBezTo>
                      <a:cubicBezTo>
                        <a:pt x="1810" y="4646"/>
                        <a:pt x="2177" y="4705"/>
                        <a:pt x="2520" y="4705"/>
                      </a:cubicBezTo>
                      <a:cubicBezTo>
                        <a:pt x="5194" y="4705"/>
                        <a:pt x="6451" y="1095"/>
                        <a:pt x="6471" y="870"/>
                      </a:cubicBezTo>
                      <a:cubicBezTo>
                        <a:pt x="6488" y="664"/>
                        <a:pt x="6252" y="1"/>
                        <a:pt x="61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5870200" y="3371775"/>
                  <a:ext cx="585900" cy="434425"/>
                </a:xfrm>
                <a:custGeom>
                  <a:avLst/>
                  <a:gdLst/>
                  <a:ahLst/>
                  <a:cxnLst/>
                  <a:rect l="l" t="t" r="r" b="b"/>
                  <a:pathLst>
                    <a:path w="23436" h="17377" extrusionOk="0">
                      <a:moveTo>
                        <a:pt x="14548" y="0"/>
                      </a:moveTo>
                      <a:cubicBezTo>
                        <a:pt x="8835" y="0"/>
                        <a:pt x="10999" y="4075"/>
                        <a:pt x="9101" y="7054"/>
                      </a:cubicBezTo>
                      <a:cubicBezTo>
                        <a:pt x="8636" y="7784"/>
                        <a:pt x="8307" y="8046"/>
                        <a:pt x="8022" y="8046"/>
                      </a:cubicBezTo>
                      <a:cubicBezTo>
                        <a:pt x="7298" y="8046"/>
                        <a:pt x="6853" y="6360"/>
                        <a:pt x="5163" y="6360"/>
                      </a:cubicBezTo>
                      <a:cubicBezTo>
                        <a:pt x="4777" y="6360"/>
                        <a:pt x="4326" y="6448"/>
                        <a:pt x="3792" y="6664"/>
                      </a:cubicBezTo>
                      <a:cubicBezTo>
                        <a:pt x="1" y="8198"/>
                        <a:pt x="2453" y="17376"/>
                        <a:pt x="2453" y="17376"/>
                      </a:cubicBezTo>
                      <a:cubicBezTo>
                        <a:pt x="2741" y="15088"/>
                        <a:pt x="3461" y="15938"/>
                        <a:pt x="4015" y="14374"/>
                      </a:cubicBezTo>
                      <a:cubicBezTo>
                        <a:pt x="4335" y="13464"/>
                        <a:pt x="3933" y="13091"/>
                        <a:pt x="3933" y="10903"/>
                      </a:cubicBezTo>
                      <a:cubicBezTo>
                        <a:pt x="3933" y="9251"/>
                        <a:pt x="4506" y="8750"/>
                        <a:pt x="5329" y="8750"/>
                      </a:cubicBezTo>
                      <a:cubicBezTo>
                        <a:pt x="6595" y="8750"/>
                        <a:pt x="8451" y="9935"/>
                        <a:pt x="9716" y="9935"/>
                      </a:cubicBezTo>
                      <a:cubicBezTo>
                        <a:pt x="9731" y="9935"/>
                        <a:pt x="9747" y="9935"/>
                        <a:pt x="9762" y="9934"/>
                      </a:cubicBezTo>
                      <a:cubicBezTo>
                        <a:pt x="11841" y="9886"/>
                        <a:pt x="10302" y="4743"/>
                        <a:pt x="14580" y="4161"/>
                      </a:cubicBezTo>
                      <a:cubicBezTo>
                        <a:pt x="15426" y="4046"/>
                        <a:pt x="16352" y="4008"/>
                        <a:pt x="17269" y="4008"/>
                      </a:cubicBezTo>
                      <a:cubicBezTo>
                        <a:pt x="19105" y="4008"/>
                        <a:pt x="20905" y="4162"/>
                        <a:pt x="21951" y="4162"/>
                      </a:cubicBezTo>
                      <a:cubicBezTo>
                        <a:pt x="21985" y="4162"/>
                        <a:pt x="22018" y="4162"/>
                        <a:pt x="22050" y="4161"/>
                      </a:cubicBezTo>
                      <a:cubicBezTo>
                        <a:pt x="23435" y="4147"/>
                        <a:pt x="20630" y="2876"/>
                        <a:pt x="18959" y="2876"/>
                      </a:cubicBezTo>
                      <a:cubicBezTo>
                        <a:pt x="18789" y="2876"/>
                        <a:pt x="18631" y="2889"/>
                        <a:pt x="18490" y="2918"/>
                      </a:cubicBezTo>
                      <a:cubicBezTo>
                        <a:pt x="18419" y="2933"/>
                        <a:pt x="18354" y="2940"/>
                        <a:pt x="18294" y="2940"/>
                      </a:cubicBezTo>
                      <a:cubicBezTo>
                        <a:pt x="17087" y="2940"/>
                        <a:pt x="18224" y="46"/>
                        <a:pt x="14708" y="1"/>
                      </a:cubicBezTo>
                      <a:cubicBezTo>
                        <a:pt x="14654" y="0"/>
                        <a:pt x="14601" y="0"/>
                        <a:pt x="14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14" name="Google Shape;314;p27"/>
          <p:cNvSpPr/>
          <p:nvPr/>
        </p:nvSpPr>
        <p:spPr>
          <a:xfrm>
            <a:off x="3713275" y="5159846"/>
            <a:ext cx="2294475" cy="75610"/>
          </a:xfrm>
          <a:custGeom>
            <a:avLst/>
            <a:gdLst/>
            <a:ahLst/>
            <a:cxnLst/>
            <a:rect l="l" t="t" r="r" b="b"/>
            <a:pathLst>
              <a:path w="65669" h="2164" extrusionOk="0">
                <a:moveTo>
                  <a:pt x="961" y="0"/>
                </a:moveTo>
                <a:cubicBezTo>
                  <a:pt x="429" y="0"/>
                  <a:pt x="0" y="429"/>
                  <a:pt x="0" y="961"/>
                </a:cubicBezTo>
                <a:lnTo>
                  <a:pt x="0" y="1203"/>
                </a:lnTo>
                <a:cubicBezTo>
                  <a:pt x="0" y="1735"/>
                  <a:pt x="429" y="2164"/>
                  <a:pt x="961" y="2164"/>
                </a:cubicBezTo>
                <a:lnTo>
                  <a:pt x="64708" y="2164"/>
                </a:lnTo>
                <a:cubicBezTo>
                  <a:pt x="65240" y="2164"/>
                  <a:pt x="65669" y="1735"/>
                  <a:pt x="65669" y="1203"/>
                </a:cubicBezTo>
                <a:lnTo>
                  <a:pt x="65669" y="961"/>
                </a:lnTo>
                <a:cubicBezTo>
                  <a:pt x="65669" y="429"/>
                  <a:pt x="65240" y="0"/>
                  <a:pt x="64708" y="0"/>
                </a:cubicBezTo>
                <a:close/>
              </a:path>
            </a:pathLst>
          </a:custGeom>
          <a:solidFill>
            <a:srgbClr val="CFDE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6204043" y="1439714"/>
            <a:ext cx="239828" cy="244964"/>
          </a:xfrm>
          <a:custGeom>
            <a:avLst/>
            <a:gdLst/>
            <a:ahLst/>
            <a:cxnLst/>
            <a:rect l="l" t="t" r="r" b="b"/>
            <a:pathLst>
              <a:path w="6864" h="7011" extrusionOk="0">
                <a:moveTo>
                  <a:pt x="6688" y="1"/>
                </a:moveTo>
                <a:cubicBezTo>
                  <a:pt x="6645" y="1"/>
                  <a:pt x="6602" y="18"/>
                  <a:pt x="6570" y="53"/>
                </a:cubicBezTo>
                <a:cubicBezTo>
                  <a:pt x="4871" y="1910"/>
                  <a:pt x="4268" y="4722"/>
                  <a:pt x="4069" y="6071"/>
                </a:cubicBezTo>
                <a:cubicBezTo>
                  <a:pt x="3145" y="3746"/>
                  <a:pt x="395" y="2219"/>
                  <a:pt x="266" y="2148"/>
                </a:cubicBezTo>
                <a:cubicBezTo>
                  <a:pt x="240" y="2132"/>
                  <a:pt x="212" y="2125"/>
                  <a:pt x="184" y="2125"/>
                </a:cubicBezTo>
                <a:cubicBezTo>
                  <a:pt x="127" y="2125"/>
                  <a:pt x="72" y="2154"/>
                  <a:pt x="43" y="2207"/>
                </a:cubicBezTo>
                <a:cubicBezTo>
                  <a:pt x="0" y="2287"/>
                  <a:pt x="32" y="2386"/>
                  <a:pt x="114" y="2427"/>
                </a:cubicBezTo>
                <a:cubicBezTo>
                  <a:pt x="147" y="2445"/>
                  <a:pt x="3464" y="4288"/>
                  <a:pt x="3979" y="6884"/>
                </a:cubicBezTo>
                <a:cubicBezTo>
                  <a:pt x="3995" y="6957"/>
                  <a:pt x="4059" y="7011"/>
                  <a:pt x="4135" y="7011"/>
                </a:cubicBezTo>
                <a:lnTo>
                  <a:pt x="4146" y="7011"/>
                </a:lnTo>
                <a:cubicBezTo>
                  <a:pt x="4226" y="7007"/>
                  <a:pt x="4289" y="6944"/>
                  <a:pt x="4294" y="6864"/>
                </a:cubicBezTo>
                <a:cubicBezTo>
                  <a:pt x="4297" y="6822"/>
                  <a:pt x="4623" y="2654"/>
                  <a:pt x="6805" y="268"/>
                </a:cubicBezTo>
                <a:cubicBezTo>
                  <a:pt x="6864" y="203"/>
                  <a:pt x="6860" y="102"/>
                  <a:pt x="6794" y="42"/>
                </a:cubicBezTo>
                <a:cubicBezTo>
                  <a:pt x="6764" y="15"/>
                  <a:pt x="6726" y="1"/>
                  <a:pt x="6688"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5173278" y="4709120"/>
            <a:ext cx="222428" cy="240247"/>
          </a:xfrm>
          <a:custGeom>
            <a:avLst/>
            <a:gdLst/>
            <a:ahLst/>
            <a:cxnLst/>
            <a:rect l="l" t="t" r="r" b="b"/>
            <a:pathLst>
              <a:path w="6366" h="6876" extrusionOk="0">
                <a:moveTo>
                  <a:pt x="3055" y="0"/>
                </a:moveTo>
                <a:cubicBezTo>
                  <a:pt x="2969" y="0"/>
                  <a:pt x="2897" y="67"/>
                  <a:pt x="2895" y="154"/>
                </a:cubicBezTo>
                <a:cubicBezTo>
                  <a:pt x="2774" y="3382"/>
                  <a:pt x="80" y="6581"/>
                  <a:pt x="53" y="6614"/>
                </a:cubicBezTo>
                <a:cubicBezTo>
                  <a:pt x="1" y="6674"/>
                  <a:pt x="2" y="6763"/>
                  <a:pt x="56" y="6823"/>
                </a:cubicBezTo>
                <a:cubicBezTo>
                  <a:pt x="64" y="6833"/>
                  <a:pt x="74" y="6840"/>
                  <a:pt x="85" y="6848"/>
                </a:cubicBezTo>
                <a:cubicBezTo>
                  <a:pt x="112" y="6867"/>
                  <a:pt x="143" y="6876"/>
                  <a:pt x="174" y="6876"/>
                </a:cubicBezTo>
                <a:cubicBezTo>
                  <a:pt x="205" y="6876"/>
                  <a:pt x="236" y="6867"/>
                  <a:pt x="263" y="6848"/>
                </a:cubicBezTo>
                <a:cubicBezTo>
                  <a:pt x="1186" y="6221"/>
                  <a:pt x="2371" y="6039"/>
                  <a:pt x="3435" y="6039"/>
                </a:cubicBezTo>
                <a:cubicBezTo>
                  <a:pt x="4893" y="6039"/>
                  <a:pt x="6124" y="6381"/>
                  <a:pt x="6145" y="6387"/>
                </a:cubicBezTo>
                <a:cubicBezTo>
                  <a:pt x="6160" y="6391"/>
                  <a:pt x="6175" y="6393"/>
                  <a:pt x="6189" y="6393"/>
                </a:cubicBezTo>
                <a:cubicBezTo>
                  <a:pt x="6259" y="6393"/>
                  <a:pt x="6322" y="6347"/>
                  <a:pt x="6341" y="6278"/>
                </a:cubicBezTo>
                <a:cubicBezTo>
                  <a:pt x="6365" y="6193"/>
                  <a:pt x="6317" y="6105"/>
                  <a:pt x="6233" y="6081"/>
                </a:cubicBezTo>
                <a:cubicBezTo>
                  <a:pt x="6144" y="6057"/>
                  <a:pt x="4911" y="5714"/>
                  <a:pt x="3440" y="5714"/>
                </a:cubicBezTo>
                <a:cubicBezTo>
                  <a:pt x="2572" y="5714"/>
                  <a:pt x="1621" y="5833"/>
                  <a:pt x="772" y="6207"/>
                </a:cubicBezTo>
                <a:cubicBezTo>
                  <a:pt x="1576" y="5106"/>
                  <a:pt x="3119" y="2680"/>
                  <a:pt x="3212" y="166"/>
                </a:cubicBezTo>
                <a:cubicBezTo>
                  <a:pt x="3216" y="78"/>
                  <a:pt x="3148" y="4"/>
                  <a:pt x="3060" y="0"/>
                </a:cubicBezTo>
                <a:cubicBezTo>
                  <a:pt x="3058" y="0"/>
                  <a:pt x="3056" y="0"/>
                  <a:pt x="3055"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4315116" y="4652692"/>
            <a:ext cx="216838" cy="254293"/>
          </a:xfrm>
          <a:custGeom>
            <a:avLst/>
            <a:gdLst/>
            <a:ahLst/>
            <a:cxnLst/>
            <a:rect l="l" t="t" r="r" b="b"/>
            <a:pathLst>
              <a:path w="6206" h="7278" extrusionOk="0">
                <a:moveTo>
                  <a:pt x="4318" y="0"/>
                </a:moveTo>
                <a:cubicBezTo>
                  <a:pt x="4240" y="0"/>
                  <a:pt x="4172" y="58"/>
                  <a:pt x="4158" y="136"/>
                </a:cubicBezTo>
                <a:cubicBezTo>
                  <a:pt x="3812" y="2630"/>
                  <a:pt x="4907" y="5286"/>
                  <a:pt x="5506" y="6512"/>
                </a:cubicBezTo>
                <a:cubicBezTo>
                  <a:pt x="4078" y="5554"/>
                  <a:pt x="2150" y="5396"/>
                  <a:pt x="1038" y="5396"/>
                </a:cubicBezTo>
                <a:cubicBezTo>
                  <a:pt x="533" y="5396"/>
                  <a:pt x="197" y="5428"/>
                  <a:pt x="151" y="5433"/>
                </a:cubicBezTo>
                <a:cubicBezTo>
                  <a:pt x="64" y="5442"/>
                  <a:pt x="1" y="5520"/>
                  <a:pt x="10" y="5608"/>
                </a:cubicBezTo>
                <a:cubicBezTo>
                  <a:pt x="20" y="5689"/>
                  <a:pt x="88" y="5750"/>
                  <a:pt x="168" y="5750"/>
                </a:cubicBezTo>
                <a:cubicBezTo>
                  <a:pt x="173" y="5750"/>
                  <a:pt x="178" y="5750"/>
                  <a:pt x="183" y="5749"/>
                </a:cubicBezTo>
                <a:cubicBezTo>
                  <a:pt x="194" y="5748"/>
                  <a:pt x="505" y="5718"/>
                  <a:pt x="989" y="5718"/>
                </a:cubicBezTo>
                <a:cubicBezTo>
                  <a:pt x="2212" y="5718"/>
                  <a:pt x="4537" y="5909"/>
                  <a:pt x="5894" y="7232"/>
                </a:cubicBezTo>
                <a:cubicBezTo>
                  <a:pt x="5920" y="7257"/>
                  <a:pt x="5953" y="7273"/>
                  <a:pt x="5989" y="7277"/>
                </a:cubicBezTo>
                <a:cubicBezTo>
                  <a:pt x="5994" y="7277"/>
                  <a:pt x="6000" y="7278"/>
                  <a:pt x="6006" y="7278"/>
                </a:cubicBezTo>
                <a:cubicBezTo>
                  <a:pt x="6126" y="7278"/>
                  <a:pt x="6206" y="7146"/>
                  <a:pt x="6143" y="7038"/>
                </a:cubicBezTo>
                <a:cubicBezTo>
                  <a:pt x="6122" y="7001"/>
                  <a:pt x="4028" y="3380"/>
                  <a:pt x="4474" y="180"/>
                </a:cubicBezTo>
                <a:cubicBezTo>
                  <a:pt x="4486" y="93"/>
                  <a:pt x="4426" y="13"/>
                  <a:pt x="4338" y="1"/>
                </a:cubicBezTo>
                <a:cubicBezTo>
                  <a:pt x="4331" y="1"/>
                  <a:pt x="4325" y="0"/>
                  <a:pt x="4318" y="0"/>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5679977" y="4205844"/>
            <a:ext cx="223476" cy="173407"/>
          </a:xfrm>
          <a:custGeom>
            <a:avLst/>
            <a:gdLst/>
            <a:ahLst/>
            <a:cxnLst/>
            <a:rect l="l" t="t" r="r" b="b"/>
            <a:pathLst>
              <a:path w="6396" h="4963" extrusionOk="0">
                <a:moveTo>
                  <a:pt x="2845" y="1"/>
                </a:moveTo>
                <a:cubicBezTo>
                  <a:pt x="2782" y="1"/>
                  <a:pt x="2722" y="38"/>
                  <a:pt x="2697" y="100"/>
                </a:cubicBezTo>
                <a:cubicBezTo>
                  <a:pt x="2087" y="1614"/>
                  <a:pt x="101" y="4285"/>
                  <a:pt x="81" y="4313"/>
                </a:cubicBezTo>
                <a:cubicBezTo>
                  <a:pt x="0" y="4421"/>
                  <a:pt x="82" y="4567"/>
                  <a:pt x="207" y="4567"/>
                </a:cubicBezTo>
                <a:cubicBezTo>
                  <a:pt x="219" y="4567"/>
                  <a:pt x="233" y="4565"/>
                  <a:pt x="246" y="4562"/>
                </a:cubicBezTo>
                <a:cubicBezTo>
                  <a:pt x="788" y="4429"/>
                  <a:pt x="1393" y="4378"/>
                  <a:pt x="2004" y="4378"/>
                </a:cubicBezTo>
                <a:cubicBezTo>
                  <a:pt x="4048" y="4378"/>
                  <a:pt x="6160" y="4951"/>
                  <a:pt x="6187" y="4958"/>
                </a:cubicBezTo>
                <a:cubicBezTo>
                  <a:pt x="6200" y="4962"/>
                  <a:pt x="6213" y="4963"/>
                  <a:pt x="6226" y="4963"/>
                </a:cubicBezTo>
                <a:cubicBezTo>
                  <a:pt x="6227" y="4963"/>
                  <a:pt x="6228" y="4963"/>
                  <a:pt x="6229" y="4963"/>
                </a:cubicBezTo>
                <a:cubicBezTo>
                  <a:pt x="6307" y="4963"/>
                  <a:pt x="6373" y="4904"/>
                  <a:pt x="6384" y="4828"/>
                </a:cubicBezTo>
                <a:cubicBezTo>
                  <a:pt x="6396" y="4749"/>
                  <a:pt x="6348" y="4674"/>
                  <a:pt x="6272" y="4652"/>
                </a:cubicBezTo>
                <a:cubicBezTo>
                  <a:pt x="6159" y="4620"/>
                  <a:pt x="4082" y="4058"/>
                  <a:pt x="2023" y="4058"/>
                </a:cubicBezTo>
                <a:cubicBezTo>
                  <a:pt x="1532" y="4058"/>
                  <a:pt x="1042" y="4090"/>
                  <a:pt x="581" y="4168"/>
                </a:cubicBezTo>
                <a:cubicBezTo>
                  <a:pt x="1139" y="3395"/>
                  <a:pt x="2491" y="1465"/>
                  <a:pt x="2992" y="219"/>
                </a:cubicBezTo>
                <a:cubicBezTo>
                  <a:pt x="3025" y="137"/>
                  <a:pt x="2985" y="45"/>
                  <a:pt x="2904" y="12"/>
                </a:cubicBezTo>
                <a:cubicBezTo>
                  <a:pt x="2885" y="4"/>
                  <a:pt x="2864" y="1"/>
                  <a:pt x="2845" y="1"/>
                </a:cubicBezTo>
                <a:close/>
              </a:path>
            </a:pathLst>
          </a:custGeom>
          <a:solidFill>
            <a:srgbClr val="FFF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txBox="1">
            <a:spLocks noGrp="1"/>
          </p:cNvSpPr>
          <p:nvPr>
            <p:ph type="ctrTitle"/>
          </p:nvPr>
        </p:nvSpPr>
        <p:spPr>
          <a:xfrm>
            <a:off x="2716748" y="2204603"/>
            <a:ext cx="3567600" cy="126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latin typeface="+mn-lt"/>
              </a:rPr>
              <a:t>Fake News Detection</a:t>
            </a:r>
            <a:endParaRPr dirty="0">
              <a:latin typeface="+mn-lt"/>
            </a:endParaRPr>
          </a:p>
        </p:txBody>
      </p:sp>
      <p:sp>
        <p:nvSpPr>
          <p:cNvPr id="320" name="Google Shape;320;p27"/>
          <p:cNvSpPr txBox="1">
            <a:spLocks noGrp="1"/>
          </p:cNvSpPr>
          <p:nvPr>
            <p:ph type="subTitle" idx="1"/>
          </p:nvPr>
        </p:nvSpPr>
        <p:spPr>
          <a:xfrm>
            <a:off x="197527" y="3815582"/>
            <a:ext cx="3367583" cy="14783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mn-lt"/>
              </a:rPr>
              <a:t>Team</a:t>
            </a:r>
          </a:p>
          <a:p>
            <a:pPr marL="0" lvl="0" indent="0" algn="l" rtl="0">
              <a:spcBef>
                <a:spcPts val="0"/>
              </a:spcBef>
              <a:spcAft>
                <a:spcPts val="0"/>
              </a:spcAft>
              <a:buNone/>
            </a:pPr>
            <a:r>
              <a:rPr lang="en-IN" dirty="0">
                <a:latin typeface="+mn-lt"/>
              </a:rPr>
              <a:t>Shanmukh Sri Surya Gopi</a:t>
            </a:r>
          </a:p>
          <a:p>
            <a:pPr marL="0" lvl="0" indent="0" algn="l" rtl="0">
              <a:spcBef>
                <a:spcPts val="0"/>
              </a:spcBef>
              <a:spcAft>
                <a:spcPts val="0"/>
              </a:spcAft>
              <a:buNone/>
            </a:pPr>
            <a:r>
              <a:rPr lang="en-IN" dirty="0">
                <a:latin typeface="+mn-lt"/>
              </a:rPr>
              <a:t>Shiva Kumar </a:t>
            </a:r>
            <a:r>
              <a:rPr lang="en-IN" dirty="0" err="1">
                <a:latin typeface="+mn-lt"/>
              </a:rPr>
              <a:t>Midde</a:t>
            </a:r>
            <a:endParaRPr lang="en-IN" dirty="0">
              <a:latin typeface="+mn-lt"/>
            </a:endParaRPr>
          </a:p>
          <a:p>
            <a:pPr marL="0" lvl="0" indent="0" algn="l" rtl="0">
              <a:spcBef>
                <a:spcPts val="0"/>
              </a:spcBef>
              <a:spcAft>
                <a:spcPts val="0"/>
              </a:spcAft>
              <a:buNone/>
            </a:pPr>
            <a:r>
              <a:rPr lang="en-IN" dirty="0" err="1">
                <a:latin typeface="+mn-lt"/>
              </a:rPr>
              <a:t>Srikar</a:t>
            </a:r>
            <a:r>
              <a:rPr lang="en-IN" dirty="0">
                <a:latin typeface="+mn-lt"/>
              </a:rPr>
              <a:t> </a:t>
            </a:r>
            <a:r>
              <a:rPr lang="en-IN" dirty="0" err="1">
                <a:latin typeface="+mn-lt"/>
              </a:rPr>
              <a:t>Morla</a:t>
            </a:r>
            <a:endParaRPr lang="en-IN" dirty="0">
              <a:latin typeface="+mn-lt"/>
            </a:endParaRPr>
          </a:p>
          <a:p>
            <a:pPr marL="0" lvl="0" indent="0" algn="l" rtl="0">
              <a:spcBef>
                <a:spcPts val="0"/>
              </a:spcBef>
              <a:spcAft>
                <a:spcPts val="0"/>
              </a:spcAft>
              <a:buNone/>
            </a:pPr>
            <a:r>
              <a:rPr lang="en-IN" dirty="0">
                <a:latin typeface="+mn-lt"/>
              </a:rPr>
              <a:t>Kavya Prasanna Lakshmi </a:t>
            </a:r>
            <a:r>
              <a:rPr lang="en-IN" dirty="0" err="1">
                <a:latin typeface="+mn-lt"/>
              </a:rPr>
              <a:t>Medikonda</a:t>
            </a:r>
            <a:endParaRPr lang="en-IN" dirty="0">
              <a:latin typeface="+mn-lt"/>
            </a:endParaRPr>
          </a:p>
          <a:p>
            <a:pPr marL="0" lvl="0" indent="0" algn="ctr" rtl="0">
              <a:spcBef>
                <a:spcPts val="0"/>
              </a:spcBef>
              <a:spcAft>
                <a:spcPts val="0"/>
              </a:spcAft>
              <a:buNone/>
            </a:pPr>
            <a:endParaRPr lang="en-IN"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6"/>
          <p:cNvSpPr txBox="1">
            <a:spLocks noGrp="1"/>
          </p:cNvSpPr>
          <p:nvPr>
            <p:ph type="title"/>
          </p:nvPr>
        </p:nvSpPr>
        <p:spPr>
          <a:xfrm>
            <a:off x="763000" y="471375"/>
            <a:ext cx="7365000" cy="859585"/>
          </a:xfrm>
          <a:prstGeom prst="rect">
            <a:avLst/>
          </a:prstGeom>
        </p:spPr>
        <p:txBody>
          <a:bodyPr spcFirstLastPara="1" wrap="square" lIns="91425" tIns="91425" rIns="91425" bIns="91425" anchor="t" anchorCtr="0">
            <a:noAutofit/>
          </a:bodyPr>
          <a:lstStyle/>
          <a:p>
            <a:pPr lvl="0"/>
            <a:r>
              <a:rPr lang="en-IN" dirty="0">
                <a:latin typeface="+mn-lt"/>
              </a:rPr>
              <a:t>Additional Multivariate Technique</a:t>
            </a:r>
            <a:endParaRPr dirty="0">
              <a:latin typeface="+mn-lt"/>
            </a:endParaRPr>
          </a:p>
        </p:txBody>
      </p:sp>
      <p:sp>
        <p:nvSpPr>
          <p:cNvPr id="8" name="Rectangle 1">
            <a:extLst>
              <a:ext uri="{FF2B5EF4-FFF2-40B4-BE49-F238E27FC236}">
                <a16:creationId xmlns:a16="http://schemas.microsoft.com/office/drawing/2014/main" id="{42825A2F-6E42-4F93-B037-88A9B6CFCD4D}"/>
              </a:ext>
            </a:extLst>
          </p:cNvPr>
          <p:cNvSpPr>
            <a:spLocks noGrp="1" noChangeArrowheads="1"/>
          </p:cNvSpPr>
          <p:nvPr>
            <p:ph type="subTitle" idx="1"/>
          </p:nvPr>
        </p:nvSpPr>
        <p:spPr bwMode="auto">
          <a:xfrm>
            <a:off x="763000" y="1226375"/>
            <a:ext cx="689387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mn-lt"/>
              </a:rPr>
              <a:t>An alternate technique for classifying news is presented: logistic regression, which makes use of text data for forecasting.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4">
                  <a:lumMod val="75000"/>
                </a:schemeClr>
              </a:solidFill>
              <a:effectLst/>
              <a:latin typeface="+mn-lt"/>
            </a:endParaRPr>
          </a:p>
          <a:p>
            <a:pPr marL="285750" lvl="0" indent="-285750" algn="just"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accent4">
                    <a:lumMod val="75000"/>
                  </a:schemeClr>
                </a:solidFill>
                <a:effectLst/>
                <a:latin typeface="+mn-lt"/>
              </a:rPr>
              <a:t>On the test set, our logistic regression model earns an amazing accuracy score of 1.0, signifying flawless classification performance </a:t>
            </a:r>
            <a:r>
              <a:rPr lang="en-IN" dirty="0">
                <a:latin typeface="+mn-lt"/>
              </a:rPr>
              <a:t>(</a:t>
            </a:r>
            <a:r>
              <a:rPr lang="en-IN" dirty="0" err="1">
                <a:latin typeface="+mn-lt"/>
              </a:rPr>
              <a:t>Fleuren</a:t>
            </a:r>
            <a:r>
              <a:rPr lang="en-IN" dirty="0">
                <a:latin typeface="+mn-lt"/>
              </a:rPr>
              <a:t> et al., 2020)</a:t>
            </a:r>
            <a:r>
              <a:rPr kumimoji="0" lang="en-US" altLang="en-US" sz="1600" b="0" i="0" u="none" strike="noStrike" cap="none" normalizeH="0" baseline="0" dirty="0">
                <a:ln>
                  <a:noFill/>
                </a:ln>
                <a:solidFill>
                  <a:schemeClr val="accent4">
                    <a:lumMod val="75000"/>
                  </a:schemeClr>
                </a:solidFill>
                <a:effectLst/>
                <a:latin typeface="+mn-lt"/>
              </a:rPr>
              <a:t>.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4">
                  <a:lumMod val="75000"/>
                </a:schemeClr>
              </a:solidFill>
              <a:effectLst/>
              <a:latin typeface="+mn-l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mn-lt"/>
              </a:rPr>
              <a:t>The impact of independent variables on the possibility that news items will be labeled as real or fake can be understood by interpreting the coefficients in logistic regression.</a:t>
            </a:r>
          </a:p>
          <a:p>
            <a:pPr marL="0" marR="0" lvl="0" indent="0" algn="just" defTabSz="914400" rtl="0" eaLnBrk="0" fontAlgn="base" latinLnBrk="0" hangingPunct="0">
              <a:lnSpc>
                <a:spcPct val="100000"/>
              </a:lnSpc>
              <a:spcBef>
                <a:spcPct val="0"/>
              </a:spcBef>
              <a:spcAft>
                <a:spcPct val="0"/>
              </a:spcAft>
              <a:buClrTx/>
              <a:buSzTx/>
              <a:tabLst/>
            </a:pPr>
            <a:br>
              <a:rPr kumimoji="0" lang="en-US" altLang="en-US" sz="1600" b="0" i="0" u="none" strike="noStrike" cap="none" normalizeH="0" baseline="0" dirty="0">
                <a:ln>
                  <a:noFill/>
                </a:ln>
                <a:solidFill>
                  <a:schemeClr val="accent4">
                    <a:lumMod val="75000"/>
                  </a:schemeClr>
                </a:solidFill>
                <a:effectLst/>
                <a:latin typeface="+mn-lt"/>
              </a:rPr>
            </a:br>
            <a:endParaRPr kumimoji="0" lang="en-US" altLang="en-US" sz="1600" b="0" i="0" u="none" strike="noStrike" cap="none" normalizeH="0" baseline="0" dirty="0">
              <a:ln>
                <a:noFill/>
              </a:ln>
              <a:solidFill>
                <a:schemeClr val="accent4">
                  <a:lumMod val="75000"/>
                </a:schemeClr>
              </a:solidFill>
              <a:effectLst/>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9" name="Google Shape;599;p34"/>
          <p:cNvSpPr txBox="1">
            <a:spLocks noGrp="1"/>
          </p:cNvSpPr>
          <p:nvPr>
            <p:ph type="title"/>
          </p:nvPr>
        </p:nvSpPr>
        <p:spPr>
          <a:xfrm>
            <a:off x="700200" y="466041"/>
            <a:ext cx="7458280" cy="679036"/>
          </a:xfrm>
          <a:prstGeom prst="rect">
            <a:avLst/>
          </a:prstGeom>
        </p:spPr>
        <p:txBody>
          <a:bodyPr spcFirstLastPara="1" wrap="square" lIns="91425" tIns="91425" rIns="91425" bIns="91425" anchor="t" anchorCtr="0">
            <a:noAutofit/>
          </a:bodyPr>
          <a:lstStyle/>
          <a:p>
            <a:pPr lvl="0"/>
            <a:r>
              <a:rPr lang="en-IN" dirty="0">
                <a:latin typeface="+mn-lt"/>
              </a:rPr>
              <a:t>Conclusion and Recommendations</a:t>
            </a:r>
            <a:endParaRPr dirty="0">
              <a:latin typeface="+mn-lt"/>
            </a:endParaRPr>
          </a:p>
        </p:txBody>
      </p:sp>
      <p:sp>
        <p:nvSpPr>
          <p:cNvPr id="604" name="Google Shape;604;p34"/>
          <p:cNvSpPr txBox="1"/>
          <p:nvPr/>
        </p:nvSpPr>
        <p:spPr>
          <a:xfrm>
            <a:off x="700200" y="1618725"/>
            <a:ext cx="1735500" cy="130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lt2"/>
              </a:solidFill>
              <a:latin typeface="DM Sans"/>
              <a:ea typeface="DM Sans"/>
              <a:cs typeface="DM Sans"/>
              <a:sym typeface="DM Sans"/>
            </a:endParaRPr>
          </a:p>
        </p:txBody>
      </p:sp>
      <p:sp>
        <p:nvSpPr>
          <p:cNvPr id="3" name="Rectangle 1">
            <a:extLst>
              <a:ext uri="{FF2B5EF4-FFF2-40B4-BE49-F238E27FC236}">
                <a16:creationId xmlns:a16="http://schemas.microsoft.com/office/drawing/2014/main" id="{5E60540A-D109-4253-ABC4-4BC6CCD0ABF2}"/>
              </a:ext>
            </a:extLst>
          </p:cNvPr>
          <p:cNvSpPr>
            <a:spLocks noChangeArrowheads="1"/>
          </p:cNvSpPr>
          <p:nvPr/>
        </p:nvSpPr>
        <p:spPr bwMode="auto">
          <a:xfrm>
            <a:off x="700200" y="1350465"/>
            <a:ext cx="7350724"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Arial" panose="020B0604020202020204" pitchFamily="34" charset="0"/>
              </a:rPr>
              <a:t>An overview of the main conclusions shows how well analytical methods can detect fake data. </a:t>
            </a:r>
          </a:p>
          <a:p>
            <a:pPr marR="0" lvl="0"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4">
                  <a:lumMod val="75000"/>
                </a:schemeClr>
              </a:solidFill>
              <a:effectLst/>
              <a:latin typeface="Arial" panose="020B0604020202020204" pitchFamily="34"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Arial" panose="020B0604020202020204" pitchFamily="34" charset="0"/>
              </a:rPr>
              <a:t>Additional features should be investigated, and interdisciplinary cooperation should be encouraged. </a:t>
            </a:r>
          </a:p>
          <a:p>
            <a:pPr marR="0" lvl="0"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4">
                  <a:lumMod val="75000"/>
                </a:schemeClr>
              </a:solidFill>
              <a:effectLst/>
              <a:latin typeface="Arial" panose="020B0604020202020204" pitchFamily="34"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Arial" panose="020B0604020202020204" pitchFamily="34" charset="0"/>
              </a:rPr>
              <a:t>The conclusion underscores the necessity of continual efforts and interdisciplinary teamwork to protect the integrity of information in the digital age and stresses the vital importance of battling fake news for the welfare of society.</a:t>
            </a:r>
            <a:br>
              <a:rPr kumimoji="0" lang="en-US" altLang="en-US" sz="1600" b="0" i="0" u="none" strike="noStrike" cap="none" normalizeH="0" baseline="0" dirty="0">
                <a:ln>
                  <a:noFill/>
                </a:ln>
                <a:solidFill>
                  <a:schemeClr val="accent4">
                    <a:lumMod val="75000"/>
                  </a:schemeClr>
                </a:solidFill>
                <a:effectLst/>
                <a:latin typeface="Arial" panose="020B0604020202020204" pitchFamily="34" charset="0"/>
              </a:rPr>
            </a:br>
            <a:endParaRPr kumimoji="0" lang="en-US" altLang="en-US" sz="1600" b="0" i="0" u="none" strike="noStrike" cap="none" normalizeH="0" baseline="0" dirty="0">
              <a:ln>
                <a:noFill/>
              </a:ln>
              <a:solidFill>
                <a:schemeClr val="accent4">
                  <a:lumMod val="75000"/>
                </a:schemeClr>
              </a:solidFill>
              <a:effectLst/>
              <a:latin typeface="Arial" panose="020B0604020202020204" pitchFamily="34" charset="0"/>
            </a:endParaRPr>
          </a:p>
        </p:txBody>
      </p:sp>
    </p:spTree>
    <p:extLst>
      <p:ext uri="{BB962C8B-B14F-4D97-AF65-F5344CB8AC3E}">
        <p14:creationId xmlns:p14="http://schemas.microsoft.com/office/powerpoint/2010/main" val="131715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6"/>
          <p:cNvSpPr txBox="1">
            <a:spLocks noGrp="1"/>
          </p:cNvSpPr>
          <p:nvPr>
            <p:ph type="title"/>
          </p:nvPr>
        </p:nvSpPr>
        <p:spPr>
          <a:xfrm>
            <a:off x="763000" y="471375"/>
            <a:ext cx="7365000" cy="859585"/>
          </a:xfrm>
          <a:prstGeom prst="rect">
            <a:avLst/>
          </a:prstGeom>
        </p:spPr>
        <p:txBody>
          <a:bodyPr spcFirstLastPara="1" wrap="square" lIns="91425" tIns="91425" rIns="91425" bIns="91425" anchor="t" anchorCtr="0">
            <a:noAutofit/>
          </a:bodyPr>
          <a:lstStyle/>
          <a:p>
            <a:pPr lvl="0"/>
            <a:r>
              <a:rPr lang="en-IN" dirty="0">
                <a:latin typeface="+mn-lt"/>
              </a:rPr>
              <a:t>References</a:t>
            </a:r>
            <a:endParaRPr dirty="0">
              <a:latin typeface="+mn-lt"/>
            </a:endParaRPr>
          </a:p>
        </p:txBody>
      </p:sp>
      <p:sp>
        <p:nvSpPr>
          <p:cNvPr id="8" name="Rectangle 1">
            <a:extLst>
              <a:ext uri="{FF2B5EF4-FFF2-40B4-BE49-F238E27FC236}">
                <a16:creationId xmlns:a16="http://schemas.microsoft.com/office/drawing/2014/main" id="{42825A2F-6E42-4F93-B037-88A9B6CFCD4D}"/>
              </a:ext>
            </a:extLst>
          </p:cNvPr>
          <p:cNvSpPr>
            <a:spLocks noGrp="1" noChangeArrowheads="1"/>
          </p:cNvSpPr>
          <p:nvPr>
            <p:ph type="subTitle" idx="1"/>
          </p:nvPr>
        </p:nvSpPr>
        <p:spPr bwMode="auto">
          <a:xfrm>
            <a:off x="763000" y="1330960"/>
            <a:ext cx="6893877"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l" eaLnBrk="0" fontAlgn="base" hangingPunct="0">
              <a:spcBef>
                <a:spcPct val="0"/>
              </a:spcBef>
              <a:spcAft>
                <a:spcPct val="0"/>
              </a:spcAft>
              <a:buClrTx/>
              <a:buSzTx/>
              <a:buFont typeface="Wingdings" panose="05000000000000000000" pitchFamily="2" charset="2"/>
              <a:buChar char="Ø"/>
            </a:pPr>
            <a:r>
              <a:rPr lang="en-IN" dirty="0" err="1">
                <a:latin typeface="+mn-lt"/>
              </a:rPr>
              <a:t>Fleuren</a:t>
            </a:r>
            <a:r>
              <a:rPr lang="en-IN" dirty="0">
                <a:latin typeface="+mn-lt"/>
              </a:rPr>
              <a:t>, L.M., </a:t>
            </a:r>
            <a:r>
              <a:rPr lang="en-IN" dirty="0" err="1">
                <a:latin typeface="+mn-lt"/>
              </a:rPr>
              <a:t>Klausch</a:t>
            </a:r>
            <a:r>
              <a:rPr lang="en-IN" dirty="0">
                <a:latin typeface="+mn-lt"/>
              </a:rPr>
              <a:t>, T.L., </a:t>
            </a:r>
            <a:r>
              <a:rPr lang="en-IN" dirty="0" err="1">
                <a:latin typeface="+mn-lt"/>
              </a:rPr>
              <a:t>Zwager</a:t>
            </a:r>
            <a:r>
              <a:rPr lang="en-IN" dirty="0">
                <a:latin typeface="+mn-lt"/>
              </a:rPr>
              <a:t>, C.L., </a:t>
            </a:r>
            <a:r>
              <a:rPr lang="en-IN" dirty="0" err="1">
                <a:latin typeface="+mn-lt"/>
              </a:rPr>
              <a:t>Schoonmade</a:t>
            </a:r>
            <a:r>
              <a:rPr lang="en-IN" dirty="0">
                <a:latin typeface="+mn-lt"/>
              </a:rPr>
              <a:t>, L.J., Guo, T., </a:t>
            </a:r>
            <a:r>
              <a:rPr lang="en-IN" dirty="0" err="1">
                <a:latin typeface="+mn-lt"/>
              </a:rPr>
              <a:t>Roggeveen</a:t>
            </a:r>
            <a:r>
              <a:rPr lang="en-IN" dirty="0">
                <a:latin typeface="+mn-lt"/>
              </a:rPr>
              <a:t>, L.F., </a:t>
            </a:r>
            <a:r>
              <a:rPr lang="en-IN" dirty="0" err="1">
                <a:latin typeface="+mn-lt"/>
              </a:rPr>
              <a:t>Swart</a:t>
            </a:r>
            <a:r>
              <a:rPr lang="en-IN" dirty="0">
                <a:latin typeface="+mn-lt"/>
              </a:rPr>
              <a:t>, E.L., </a:t>
            </a:r>
            <a:r>
              <a:rPr lang="en-IN" dirty="0" err="1">
                <a:latin typeface="+mn-lt"/>
              </a:rPr>
              <a:t>Girbes</a:t>
            </a:r>
            <a:r>
              <a:rPr lang="en-IN" dirty="0">
                <a:latin typeface="+mn-lt"/>
              </a:rPr>
              <a:t>, A.R., </a:t>
            </a:r>
            <a:r>
              <a:rPr lang="en-IN" dirty="0" err="1">
                <a:latin typeface="+mn-lt"/>
              </a:rPr>
              <a:t>Thoral</a:t>
            </a:r>
            <a:r>
              <a:rPr lang="en-IN" dirty="0">
                <a:latin typeface="+mn-lt"/>
              </a:rPr>
              <a:t>, P., </a:t>
            </a:r>
            <a:r>
              <a:rPr lang="en-IN" dirty="0" err="1">
                <a:latin typeface="+mn-lt"/>
              </a:rPr>
              <a:t>Ercole</a:t>
            </a:r>
            <a:r>
              <a:rPr lang="en-IN" dirty="0">
                <a:latin typeface="+mn-lt"/>
              </a:rPr>
              <a:t>, A. and </a:t>
            </a:r>
            <a:r>
              <a:rPr lang="en-IN" dirty="0" err="1">
                <a:latin typeface="+mn-lt"/>
              </a:rPr>
              <a:t>Hoogendoorn</a:t>
            </a:r>
            <a:r>
              <a:rPr lang="en-IN" dirty="0">
                <a:latin typeface="+mn-lt"/>
              </a:rPr>
              <a:t>, M., 2020. Machine learning for the prediction of sepsis: a systematic review and meta-analysis of diagnostic test accuracy. </a:t>
            </a:r>
            <a:r>
              <a:rPr lang="en-IN" i="1" dirty="0">
                <a:latin typeface="+mn-lt"/>
              </a:rPr>
              <a:t>Intensive care medicine</a:t>
            </a:r>
            <a:r>
              <a:rPr lang="en-IN" dirty="0">
                <a:latin typeface="+mn-lt"/>
              </a:rPr>
              <a:t>, </a:t>
            </a:r>
            <a:r>
              <a:rPr lang="en-IN" i="1" dirty="0">
                <a:latin typeface="+mn-lt"/>
              </a:rPr>
              <a:t>46</a:t>
            </a:r>
            <a:r>
              <a:rPr lang="en-IN" dirty="0">
                <a:latin typeface="+mn-lt"/>
              </a:rPr>
              <a:t>, pp.383-400.</a:t>
            </a:r>
            <a:r>
              <a:rPr lang="en-IN" u="sng" dirty="0">
                <a:latin typeface="+mn-lt"/>
                <a:hlinkClick r:id="rId3"/>
              </a:rPr>
              <a:t>https://link.springer.com/article/10.1007/s00134-019-05872-y</a:t>
            </a:r>
            <a:endParaRPr lang="en-IN" dirty="0">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accent4">
                  <a:lumMod val="75000"/>
                </a:schemeClr>
              </a:solidFill>
              <a:effectLst/>
              <a:latin typeface="+mn-lt"/>
            </a:endParaRPr>
          </a:p>
          <a:p>
            <a:pPr marL="285750" indent="-285750" algn="l" eaLnBrk="0" fontAlgn="base" hangingPunct="0">
              <a:spcBef>
                <a:spcPct val="0"/>
              </a:spcBef>
              <a:spcAft>
                <a:spcPct val="0"/>
              </a:spcAft>
              <a:buClrTx/>
              <a:buSzTx/>
              <a:buFont typeface="Wingdings" panose="05000000000000000000" pitchFamily="2" charset="2"/>
              <a:buChar char="Ø"/>
            </a:pPr>
            <a:r>
              <a:rPr lang="en-IN" dirty="0">
                <a:latin typeface="+mn-lt"/>
              </a:rPr>
              <a:t>Paik, J.W., Lee, K.H. and Lee, J.H., 2020. Asymptotic performance analysis of maximum likelihood algorithm for direction-of-arrival estimation: Explicit expression of estimation error and mean square error. </a:t>
            </a:r>
            <a:r>
              <a:rPr lang="en-IN" i="1" dirty="0">
                <a:latin typeface="+mn-lt"/>
              </a:rPr>
              <a:t>Applied Sciences</a:t>
            </a:r>
            <a:r>
              <a:rPr lang="en-IN" dirty="0">
                <a:latin typeface="+mn-lt"/>
              </a:rPr>
              <a:t>, </a:t>
            </a:r>
            <a:r>
              <a:rPr lang="en-IN" i="1" dirty="0">
                <a:latin typeface="+mn-lt"/>
              </a:rPr>
              <a:t>10</a:t>
            </a:r>
            <a:r>
              <a:rPr lang="en-IN" dirty="0">
                <a:latin typeface="+mn-lt"/>
              </a:rPr>
              <a:t>(7), p.2415. </a:t>
            </a:r>
            <a:r>
              <a:rPr lang="en-IN" u="sng" dirty="0">
                <a:latin typeface="+mn-lt"/>
                <a:hlinkClick r:id="rId4"/>
              </a:rPr>
              <a:t>https://doi.org/10.3390/app10072415</a:t>
            </a:r>
            <a:endParaRPr lang="en-IN" dirty="0">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accent4">
                  <a:lumMod val="75000"/>
                </a:schemeClr>
              </a:solidFill>
              <a:effectLst/>
              <a:latin typeface="+mn-lt"/>
            </a:endParaRPr>
          </a:p>
        </p:txBody>
      </p:sp>
    </p:spTree>
    <p:extLst>
      <p:ext uri="{BB962C8B-B14F-4D97-AF65-F5344CB8AC3E}">
        <p14:creationId xmlns:p14="http://schemas.microsoft.com/office/powerpoint/2010/main" val="3541863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9"/>
          <p:cNvSpPr txBox="1">
            <a:spLocks noGrp="1"/>
          </p:cNvSpPr>
          <p:nvPr>
            <p:ph type="title"/>
          </p:nvPr>
        </p:nvSpPr>
        <p:spPr>
          <a:xfrm>
            <a:off x="451821" y="1367212"/>
            <a:ext cx="4193213" cy="222707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latin typeface="+mn-lt"/>
              </a:rPr>
              <a:t>THANKS!</a:t>
            </a:r>
            <a:endParaRPr dirty="0">
              <a:latin typeface="+mn-lt"/>
            </a:endParaRPr>
          </a:p>
        </p:txBody>
      </p:sp>
      <p:grpSp>
        <p:nvGrpSpPr>
          <p:cNvPr id="785" name="Google Shape;785;p39"/>
          <p:cNvGrpSpPr/>
          <p:nvPr/>
        </p:nvGrpSpPr>
        <p:grpSpPr>
          <a:xfrm>
            <a:off x="4825523" y="1223699"/>
            <a:ext cx="3796654" cy="3434848"/>
            <a:chOff x="-6013250" y="101100"/>
            <a:chExt cx="5496025" cy="4972275"/>
          </a:xfrm>
        </p:grpSpPr>
        <p:grpSp>
          <p:nvGrpSpPr>
            <p:cNvPr id="786" name="Google Shape;786;p39"/>
            <p:cNvGrpSpPr/>
            <p:nvPr/>
          </p:nvGrpSpPr>
          <p:grpSpPr>
            <a:xfrm>
              <a:off x="-2448150" y="101100"/>
              <a:ext cx="1715575" cy="1715575"/>
              <a:chOff x="-2448150" y="101100"/>
              <a:chExt cx="1715575" cy="1715575"/>
            </a:xfrm>
          </p:grpSpPr>
          <p:sp>
            <p:nvSpPr>
              <p:cNvPr id="787" name="Google Shape;787;p39"/>
              <p:cNvSpPr/>
              <p:nvPr/>
            </p:nvSpPr>
            <p:spPr>
              <a:xfrm>
                <a:off x="-2253975" y="295300"/>
                <a:ext cx="1327225" cy="1327200"/>
              </a:xfrm>
              <a:custGeom>
                <a:avLst/>
                <a:gdLst/>
                <a:ahLst/>
                <a:cxnLst/>
                <a:rect l="l" t="t" r="r" b="b"/>
                <a:pathLst>
                  <a:path w="53089" h="53088" fill="none" extrusionOk="0">
                    <a:moveTo>
                      <a:pt x="53088" y="26543"/>
                    </a:moveTo>
                    <a:cubicBezTo>
                      <a:pt x="53088" y="33584"/>
                      <a:pt x="50292" y="40335"/>
                      <a:pt x="45315" y="45314"/>
                    </a:cubicBezTo>
                    <a:cubicBezTo>
                      <a:pt x="40336" y="50291"/>
                      <a:pt x="33584" y="53088"/>
                      <a:pt x="26544" y="53088"/>
                    </a:cubicBezTo>
                    <a:cubicBezTo>
                      <a:pt x="19505" y="53088"/>
                      <a:pt x="12753" y="50291"/>
                      <a:pt x="7775" y="45314"/>
                    </a:cubicBezTo>
                    <a:cubicBezTo>
                      <a:pt x="2797" y="40335"/>
                      <a:pt x="1" y="33584"/>
                      <a:pt x="1" y="26543"/>
                    </a:cubicBezTo>
                    <a:cubicBezTo>
                      <a:pt x="1" y="19504"/>
                      <a:pt x="2797" y="12752"/>
                      <a:pt x="7775" y="7774"/>
                    </a:cubicBezTo>
                    <a:cubicBezTo>
                      <a:pt x="12753" y="2797"/>
                      <a:pt x="19505" y="0"/>
                      <a:pt x="26544" y="0"/>
                    </a:cubicBezTo>
                    <a:cubicBezTo>
                      <a:pt x="33584" y="0"/>
                      <a:pt x="40336" y="2797"/>
                      <a:pt x="45315" y="7774"/>
                    </a:cubicBezTo>
                    <a:cubicBezTo>
                      <a:pt x="50292" y="12752"/>
                      <a:pt x="53088" y="19504"/>
                      <a:pt x="53088" y="26543"/>
                    </a:cubicBezTo>
                    <a:close/>
                  </a:path>
                </a:pathLst>
              </a:custGeom>
              <a:noFill/>
              <a:ln w="30000" cap="flat" cmpd="sng">
                <a:solidFill>
                  <a:schemeClr val="accent1"/>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9"/>
              <p:cNvSpPr/>
              <p:nvPr/>
            </p:nvSpPr>
            <p:spPr>
              <a:xfrm>
                <a:off x="-2448150" y="101100"/>
                <a:ext cx="1715575" cy="1715575"/>
              </a:xfrm>
              <a:custGeom>
                <a:avLst/>
                <a:gdLst/>
                <a:ahLst/>
                <a:cxnLst/>
                <a:rect l="l" t="t" r="r" b="b"/>
                <a:pathLst>
                  <a:path w="68623" h="68623" fill="none" extrusionOk="0">
                    <a:moveTo>
                      <a:pt x="58574" y="10050"/>
                    </a:moveTo>
                    <a:cubicBezTo>
                      <a:pt x="65008" y="16485"/>
                      <a:pt x="68622" y="25212"/>
                      <a:pt x="68622" y="34311"/>
                    </a:cubicBezTo>
                    <a:cubicBezTo>
                      <a:pt x="68622" y="43412"/>
                      <a:pt x="65008" y="52139"/>
                      <a:pt x="58574" y="58574"/>
                    </a:cubicBezTo>
                    <a:cubicBezTo>
                      <a:pt x="52139" y="65009"/>
                      <a:pt x="43412" y="68623"/>
                      <a:pt x="34312" y="68623"/>
                    </a:cubicBezTo>
                    <a:cubicBezTo>
                      <a:pt x="25211" y="68623"/>
                      <a:pt x="16484" y="65009"/>
                      <a:pt x="10050" y="58574"/>
                    </a:cubicBezTo>
                    <a:cubicBezTo>
                      <a:pt x="3615" y="52139"/>
                      <a:pt x="1" y="43412"/>
                      <a:pt x="1" y="34311"/>
                    </a:cubicBezTo>
                    <a:cubicBezTo>
                      <a:pt x="1" y="25212"/>
                      <a:pt x="3615" y="16485"/>
                      <a:pt x="10050" y="10050"/>
                    </a:cubicBezTo>
                    <a:cubicBezTo>
                      <a:pt x="16484" y="3615"/>
                      <a:pt x="25211" y="1"/>
                      <a:pt x="34312" y="1"/>
                    </a:cubicBezTo>
                    <a:cubicBezTo>
                      <a:pt x="43412" y="1"/>
                      <a:pt x="52139" y="3615"/>
                      <a:pt x="58574" y="10050"/>
                    </a:cubicBezTo>
                    <a:close/>
                  </a:path>
                </a:pathLst>
              </a:custGeom>
              <a:noFill/>
              <a:ln w="30125" cap="flat" cmpd="sng">
                <a:solidFill>
                  <a:schemeClr val="accent1"/>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9"/>
              <p:cNvSpPr/>
              <p:nvPr/>
            </p:nvSpPr>
            <p:spPr>
              <a:xfrm>
                <a:off x="-1880025" y="295300"/>
                <a:ext cx="579350" cy="1327200"/>
              </a:xfrm>
              <a:custGeom>
                <a:avLst/>
                <a:gdLst/>
                <a:ahLst/>
                <a:cxnLst/>
                <a:rect l="l" t="t" r="r" b="b"/>
                <a:pathLst>
                  <a:path w="23174" h="53088" fill="none" extrusionOk="0">
                    <a:moveTo>
                      <a:pt x="23173" y="26543"/>
                    </a:moveTo>
                    <a:cubicBezTo>
                      <a:pt x="23173" y="33584"/>
                      <a:pt x="21953" y="40335"/>
                      <a:pt x="19780" y="45314"/>
                    </a:cubicBezTo>
                    <a:cubicBezTo>
                      <a:pt x="17607" y="50291"/>
                      <a:pt x="14660" y="53088"/>
                      <a:pt x="11586" y="53088"/>
                    </a:cubicBezTo>
                    <a:cubicBezTo>
                      <a:pt x="8514" y="53088"/>
                      <a:pt x="5566" y="50291"/>
                      <a:pt x="3393" y="45314"/>
                    </a:cubicBezTo>
                    <a:cubicBezTo>
                      <a:pt x="1220" y="40335"/>
                      <a:pt x="0" y="33584"/>
                      <a:pt x="0" y="26543"/>
                    </a:cubicBezTo>
                    <a:cubicBezTo>
                      <a:pt x="0" y="19504"/>
                      <a:pt x="1220" y="12752"/>
                      <a:pt x="3393" y="7774"/>
                    </a:cubicBezTo>
                    <a:cubicBezTo>
                      <a:pt x="5566" y="2797"/>
                      <a:pt x="8514" y="0"/>
                      <a:pt x="11586" y="0"/>
                    </a:cubicBezTo>
                    <a:cubicBezTo>
                      <a:pt x="14660" y="0"/>
                      <a:pt x="17607" y="2797"/>
                      <a:pt x="19780" y="7774"/>
                    </a:cubicBezTo>
                    <a:cubicBezTo>
                      <a:pt x="21953" y="12752"/>
                      <a:pt x="23173" y="19504"/>
                      <a:pt x="23173" y="26543"/>
                    </a:cubicBezTo>
                    <a:close/>
                  </a:path>
                </a:pathLst>
              </a:custGeom>
              <a:noFill/>
              <a:ln w="30000" cap="flat" cmpd="sng">
                <a:solidFill>
                  <a:schemeClr val="accent1"/>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9"/>
              <p:cNvSpPr/>
              <p:nvPr/>
            </p:nvSpPr>
            <p:spPr>
              <a:xfrm>
                <a:off x="-2097625" y="295300"/>
                <a:ext cx="1014575" cy="338750"/>
              </a:xfrm>
              <a:custGeom>
                <a:avLst/>
                <a:gdLst/>
                <a:ahLst/>
                <a:cxnLst/>
                <a:rect l="l" t="t" r="r" b="b"/>
                <a:pathLst>
                  <a:path w="40583" h="13550" fill="none" extrusionOk="0">
                    <a:moveTo>
                      <a:pt x="20291" y="13550"/>
                    </a:moveTo>
                    <a:cubicBezTo>
                      <a:pt x="28430" y="13550"/>
                      <a:pt x="35713" y="11950"/>
                      <a:pt x="40582" y="9432"/>
                    </a:cubicBezTo>
                    <a:cubicBezTo>
                      <a:pt x="35713" y="3664"/>
                      <a:pt x="28430" y="0"/>
                      <a:pt x="20291" y="0"/>
                    </a:cubicBezTo>
                    <a:cubicBezTo>
                      <a:pt x="12152" y="0"/>
                      <a:pt x="4869" y="3664"/>
                      <a:pt x="0" y="9432"/>
                    </a:cubicBezTo>
                    <a:cubicBezTo>
                      <a:pt x="4869" y="11950"/>
                      <a:pt x="12151" y="13550"/>
                      <a:pt x="20291" y="13550"/>
                    </a:cubicBezTo>
                    <a:close/>
                  </a:path>
                </a:pathLst>
              </a:custGeom>
              <a:noFill/>
              <a:ln w="30000" cap="flat" cmpd="sng">
                <a:solidFill>
                  <a:schemeClr val="accent1"/>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9"/>
              <p:cNvSpPr/>
              <p:nvPr/>
            </p:nvSpPr>
            <p:spPr>
              <a:xfrm>
                <a:off x="-2097625" y="1283750"/>
                <a:ext cx="1014575" cy="338750"/>
              </a:xfrm>
              <a:custGeom>
                <a:avLst/>
                <a:gdLst/>
                <a:ahLst/>
                <a:cxnLst/>
                <a:rect l="l" t="t" r="r" b="b"/>
                <a:pathLst>
                  <a:path w="40583" h="13550" fill="none" extrusionOk="0">
                    <a:moveTo>
                      <a:pt x="20291" y="0"/>
                    </a:moveTo>
                    <a:cubicBezTo>
                      <a:pt x="12152" y="0"/>
                      <a:pt x="4869" y="1600"/>
                      <a:pt x="0" y="4118"/>
                    </a:cubicBezTo>
                    <a:cubicBezTo>
                      <a:pt x="4869" y="9886"/>
                      <a:pt x="12152" y="13550"/>
                      <a:pt x="20291" y="13550"/>
                    </a:cubicBezTo>
                    <a:cubicBezTo>
                      <a:pt x="28430" y="13550"/>
                      <a:pt x="35713" y="9886"/>
                      <a:pt x="40582" y="4118"/>
                    </a:cubicBezTo>
                    <a:cubicBezTo>
                      <a:pt x="35712" y="1600"/>
                      <a:pt x="28430" y="0"/>
                      <a:pt x="20291" y="0"/>
                    </a:cubicBezTo>
                    <a:close/>
                  </a:path>
                </a:pathLst>
              </a:custGeom>
              <a:noFill/>
              <a:ln w="30000" cap="flat" cmpd="sng">
                <a:solidFill>
                  <a:schemeClr val="accent1"/>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2253975" y="958875"/>
                <a:ext cx="1327225" cy="25"/>
              </a:xfrm>
              <a:custGeom>
                <a:avLst/>
                <a:gdLst/>
                <a:ahLst/>
                <a:cxnLst/>
                <a:rect l="l" t="t" r="r" b="b"/>
                <a:pathLst>
                  <a:path w="53089" h="1" fill="none" extrusionOk="0">
                    <a:moveTo>
                      <a:pt x="1" y="0"/>
                    </a:moveTo>
                    <a:lnTo>
                      <a:pt x="53088" y="0"/>
                    </a:lnTo>
                  </a:path>
                </a:pathLst>
              </a:custGeom>
              <a:noFill/>
              <a:ln w="30000" cap="flat" cmpd="sng">
                <a:solidFill>
                  <a:schemeClr val="accent1"/>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39"/>
            <p:cNvGrpSpPr/>
            <p:nvPr/>
          </p:nvGrpSpPr>
          <p:grpSpPr>
            <a:xfrm>
              <a:off x="-2033600" y="2297575"/>
              <a:ext cx="1516375" cy="2775800"/>
              <a:chOff x="-1636000" y="2062275"/>
              <a:chExt cx="1516375" cy="2775800"/>
            </a:xfrm>
          </p:grpSpPr>
          <p:sp>
            <p:nvSpPr>
              <p:cNvPr id="794" name="Google Shape;794;p39"/>
              <p:cNvSpPr/>
              <p:nvPr/>
            </p:nvSpPr>
            <p:spPr>
              <a:xfrm>
                <a:off x="-1636000" y="2062275"/>
                <a:ext cx="1358925" cy="1905450"/>
              </a:xfrm>
              <a:custGeom>
                <a:avLst/>
                <a:gdLst/>
                <a:ahLst/>
                <a:cxnLst/>
                <a:rect l="l" t="t" r="r" b="b"/>
                <a:pathLst>
                  <a:path w="54357" h="76218" extrusionOk="0">
                    <a:moveTo>
                      <a:pt x="38581" y="0"/>
                    </a:moveTo>
                    <a:cubicBezTo>
                      <a:pt x="34890" y="0"/>
                      <a:pt x="30724" y="5375"/>
                      <a:pt x="28096" y="12332"/>
                    </a:cubicBezTo>
                    <a:cubicBezTo>
                      <a:pt x="27431" y="14092"/>
                      <a:pt x="25768" y="15159"/>
                      <a:pt x="24030" y="15159"/>
                    </a:cubicBezTo>
                    <a:cubicBezTo>
                      <a:pt x="23346" y="15159"/>
                      <a:pt x="22651" y="14994"/>
                      <a:pt x="22001" y="14642"/>
                    </a:cubicBezTo>
                    <a:cubicBezTo>
                      <a:pt x="21177" y="14195"/>
                      <a:pt x="20324" y="13957"/>
                      <a:pt x="19459" y="13957"/>
                    </a:cubicBezTo>
                    <a:cubicBezTo>
                      <a:pt x="19186" y="13957"/>
                      <a:pt x="18911" y="13981"/>
                      <a:pt x="18636" y="14030"/>
                    </a:cubicBezTo>
                    <a:cubicBezTo>
                      <a:pt x="13337" y="14962"/>
                      <a:pt x="10573" y="23777"/>
                      <a:pt x="10950" y="32808"/>
                    </a:cubicBezTo>
                    <a:cubicBezTo>
                      <a:pt x="11075" y="35816"/>
                      <a:pt x="9642" y="38729"/>
                      <a:pt x="7069" y="40295"/>
                    </a:cubicBezTo>
                    <a:cubicBezTo>
                      <a:pt x="1314" y="43800"/>
                      <a:pt x="1" y="54323"/>
                      <a:pt x="5185" y="63822"/>
                    </a:cubicBezTo>
                    <a:cubicBezTo>
                      <a:pt x="8757" y="70370"/>
                      <a:pt x="14321" y="74255"/>
                      <a:pt x="19258" y="74255"/>
                    </a:cubicBezTo>
                    <a:cubicBezTo>
                      <a:pt x="19390" y="74255"/>
                      <a:pt x="19521" y="74252"/>
                      <a:pt x="19651" y="74247"/>
                    </a:cubicBezTo>
                    <a:cubicBezTo>
                      <a:pt x="21329" y="75564"/>
                      <a:pt x="23533" y="76218"/>
                      <a:pt x="26007" y="76218"/>
                    </a:cubicBezTo>
                    <a:cubicBezTo>
                      <a:pt x="29953" y="76218"/>
                      <a:pt x="34583" y="74555"/>
                      <a:pt x="38852" y="71269"/>
                    </a:cubicBezTo>
                    <a:cubicBezTo>
                      <a:pt x="47597" y="64536"/>
                      <a:pt x="50681" y="54411"/>
                      <a:pt x="46942" y="49006"/>
                    </a:cubicBezTo>
                    <a:cubicBezTo>
                      <a:pt x="45020" y="46230"/>
                      <a:pt x="45018" y="42557"/>
                      <a:pt x="46828" y="39707"/>
                    </a:cubicBezTo>
                    <a:cubicBezTo>
                      <a:pt x="52418" y="30908"/>
                      <a:pt x="54356" y="19962"/>
                      <a:pt x="49524" y="16704"/>
                    </a:cubicBezTo>
                    <a:cubicBezTo>
                      <a:pt x="48913" y="16292"/>
                      <a:pt x="48229" y="16041"/>
                      <a:pt x="47491" y="15940"/>
                    </a:cubicBezTo>
                    <a:cubicBezTo>
                      <a:pt x="45180" y="15621"/>
                      <a:pt x="43536" y="13512"/>
                      <a:pt x="43637" y="11182"/>
                    </a:cubicBezTo>
                    <a:cubicBezTo>
                      <a:pt x="43887" y="5353"/>
                      <a:pt x="42442" y="948"/>
                      <a:pt x="39579" y="138"/>
                    </a:cubicBezTo>
                    <a:cubicBezTo>
                      <a:pt x="39252" y="45"/>
                      <a:pt x="38918" y="0"/>
                      <a:pt x="385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p:nvPr/>
            </p:nvSpPr>
            <p:spPr>
              <a:xfrm>
                <a:off x="-1341500" y="2422650"/>
                <a:ext cx="606975" cy="2044925"/>
              </a:xfrm>
              <a:custGeom>
                <a:avLst/>
                <a:gdLst/>
                <a:ahLst/>
                <a:cxnLst/>
                <a:rect l="l" t="t" r="r" b="b"/>
                <a:pathLst>
                  <a:path w="24279" h="81797" fill="none" extrusionOk="0">
                    <a:moveTo>
                      <a:pt x="24279" y="0"/>
                    </a:moveTo>
                    <a:cubicBezTo>
                      <a:pt x="24279" y="0"/>
                      <a:pt x="1" y="63999"/>
                      <a:pt x="9438" y="81796"/>
                    </a:cubicBezTo>
                  </a:path>
                </a:pathLst>
              </a:custGeom>
              <a:noFill/>
              <a:ln w="14125" cap="flat" cmpd="sng">
                <a:solidFill>
                  <a:schemeClr val="accent4"/>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9"/>
              <p:cNvSpPr/>
              <p:nvPr/>
            </p:nvSpPr>
            <p:spPr>
              <a:xfrm>
                <a:off x="-1070000" y="2757800"/>
                <a:ext cx="132600" cy="366800"/>
              </a:xfrm>
              <a:custGeom>
                <a:avLst/>
                <a:gdLst/>
                <a:ahLst/>
                <a:cxnLst/>
                <a:rect l="l" t="t" r="r" b="b"/>
                <a:pathLst>
                  <a:path w="5304" h="14672" fill="none" extrusionOk="0">
                    <a:moveTo>
                      <a:pt x="1" y="1"/>
                    </a:moveTo>
                    <a:cubicBezTo>
                      <a:pt x="1" y="1"/>
                      <a:pt x="5304" y="7875"/>
                      <a:pt x="4167" y="14672"/>
                    </a:cubicBezTo>
                  </a:path>
                </a:pathLst>
              </a:custGeom>
              <a:noFill/>
              <a:ln w="14125" cap="flat" cmpd="sng">
                <a:solidFill>
                  <a:schemeClr val="accent4"/>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9"/>
              <p:cNvSpPr/>
              <p:nvPr/>
            </p:nvSpPr>
            <p:spPr>
              <a:xfrm>
                <a:off x="-926250" y="2760175"/>
                <a:ext cx="352950" cy="231625"/>
              </a:xfrm>
              <a:custGeom>
                <a:avLst/>
                <a:gdLst/>
                <a:ahLst/>
                <a:cxnLst/>
                <a:rect l="l" t="t" r="r" b="b"/>
                <a:pathLst>
                  <a:path w="14118" h="9265" fill="none" extrusionOk="0">
                    <a:moveTo>
                      <a:pt x="14117" y="1370"/>
                    </a:moveTo>
                    <a:cubicBezTo>
                      <a:pt x="14117" y="1370"/>
                      <a:pt x="4551" y="0"/>
                      <a:pt x="1" y="9265"/>
                    </a:cubicBezTo>
                  </a:path>
                </a:pathLst>
              </a:custGeom>
              <a:noFill/>
              <a:ln w="14125" cap="flat" cmpd="sng">
                <a:solidFill>
                  <a:schemeClr val="accent4"/>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1299400" y="3337875"/>
                <a:ext cx="234675" cy="397575"/>
              </a:xfrm>
              <a:custGeom>
                <a:avLst/>
                <a:gdLst/>
                <a:ahLst/>
                <a:cxnLst/>
                <a:rect l="l" t="t" r="r" b="b"/>
                <a:pathLst>
                  <a:path w="9387" h="15903" fill="none" extrusionOk="0">
                    <a:moveTo>
                      <a:pt x="0" y="0"/>
                    </a:moveTo>
                    <a:cubicBezTo>
                      <a:pt x="0" y="0"/>
                      <a:pt x="9386" y="8582"/>
                      <a:pt x="7438" y="15903"/>
                    </a:cubicBezTo>
                  </a:path>
                </a:pathLst>
              </a:custGeom>
              <a:noFill/>
              <a:ln w="14125" cap="flat" cmpd="sng">
                <a:solidFill>
                  <a:schemeClr val="accent4"/>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9"/>
              <p:cNvSpPr/>
              <p:nvPr/>
            </p:nvSpPr>
            <p:spPr>
              <a:xfrm>
                <a:off x="-1125850" y="3464750"/>
                <a:ext cx="380000" cy="342250"/>
              </a:xfrm>
              <a:custGeom>
                <a:avLst/>
                <a:gdLst/>
                <a:ahLst/>
                <a:cxnLst/>
                <a:rect l="l" t="t" r="r" b="b"/>
                <a:pathLst>
                  <a:path w="15200" h="13690" fill="none" extrusionOk="0">
                    <a:moveTo>
                      <a:pt x="15199" y="1"/>
                    </a:moveTo>
                    <a:cubicBezTo>
                      <a:pt x="15199" y="1"/>
                      <a:pt x="1227" y="3322"/>
                      <a:pt x="0" y="13689"/>
                    </a:cubicBezTo>
                  </a:path>
                </a:pathLst>
              </a:custGeom>
              <a:noFill/>
              <a:ln w="14125" cap="flat" cmpd="sng">
                <a:solidFill>
                  <a:schemeClr val="accent4"/>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1032300" y="3232375"/>
                <a:ext cx="134100" cy="136775"/>
              </a:xfrm>
              <a:custGeom>
                <a:avLst/>
                <a:gdLst/>
                <a:ahLst/>
                <a:cxnLst/>
                <a:rect l="l" t="t" r="r" b="b"/>
                <a:pathLst>
                  <a:path w="5364" h="5471" fill="none" extrusionOk="0">
                    <a:moveTo>
                      <a:pt x="5363" y="0"/>
                    </a:moveTo>
                    <a:cubicBezTo>
                      <a:pt x="5363" y="0"/>
                      <a:pt x="758" y="2424"/>
                      <a:pt x="0" y="5471"/>
                    </a:cubicBezTo>
                  </a:path>
                </a:pathLst>
              </a:custGeom>
              <a:noFill/>
              <a:ln w="14125" cap="flat" cmpd="sng">
                <a:solidFill>
                  <a:schemeClr val="accent4"/>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1128825" y="3167200"/>
                <a:ext cx="111150" cy="288375"/>
              </a:xfrm>
              <a:custGeom>
                <a:avLst/>
                <a:gdLst/>
                <a:ahLst/>
                <a:cxnLst/>
                <a:rect l="l" t="t" r="r" b="b"/>
                <a:pathLst>
                  <a:path w="4446" h="11535" fill="none" extrusionOk="0">
                    <a:moveTo>
                      <a:pt x="1" y="0"/>
                    </a:moveTo>
                    <a:cubicBezTo>
                      <a:pt x="1" y="0"/>
                      <a:pt x="4445" y="5157"/>
                      <a:pt x="3004" y="11535"/>
                    </a:cubicBezTo>
                  </a:path>
                </a:pathLst>
              </a:custGeom>
              <a:noFill/>
              <a:ln w="14125" cap="flat" cmpd="sng">
                <a:solidFill>
                  <a:schemeClr val="accent4"/>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864050" y="2549125"/>
                <a:ext cx="55525" cy="143175"/>
              </a:xfrm>
              <a:custGeom>
                <a:avLst/>
                <a:gdLst/>
                <a:ahLst/>
                <a:cxnLst/>
                <a:rect l="l" t="t" r="r" b="b"/>
                <a:pathLst>
                  <a:path w="2221" h="5727" fill="none" extrusionOk="0">
                    <a:moveTo>
                      <a:pt x="0" y="0"/>
                    </a:moveTo>
                    <a:cubicBezTo>
                      <a:pt x="0" y="0"/>
                      <a:pt x="2221" y="3158"/>
                      <a:pt x="1362" y="5726"/>
                    </a:cubicBezTo>
                  </a:path>
                </a:pathLst>
              </a:custGeom>
              <a:noFill/>
              <a:ln w="14125" cap="flat" cmpd="sng">
                <a:solidFill>
                  <a:schemeClr val="accent4"/>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798700" y="2521300"/>
                <a:ext cx="114125" cy="79675"/>
              </a:xfrm>
              <a:custGeom>
                <a:avLst/>
                <a:gdLst/>
                <a:ahLst/>
                <a:cxnLst/>
                <a:rect l="l" t="t" r="r" b="b"/>
                <a:pathLst>
                  <a:path w="4565" h="3187" fill="none" extrusionOk="0">
                    <a:moveTo>
                      <a:pt x="4565" y="1"/>
                    </a:moveTo>
                    <a:cubicBezTo>
                      <a:pt x="4565" y="1"/>
                      <a:pt x="936" y="337"/>
                      <a:pt x="0" y="3187"/>
                    </a:cubicBezTo>
                  </a:path>
                </a:pathLst>
              </a:custGeom>
              <a:noFill/>
              <a:ln w="14125" cap="flat" cmpd="sng">
                <a:solidFill>
                  <a:schemeClr val="accent4"/>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1245375" y="3355800"/>
                <a:ext cx="1125750" cy="1179450"/>
              </a:xfrm>
              <a:custGeom>
                <a:avLst/>
                <a:gdLst/>
                <a:ahLst/>
                <a:cxnLst/>
                <a:rect l="l" t="t" r="r" b="b"/>
                <a:pathLst>
                  <a:path w="45030" h="47178" extrusionOk="0">
                    <a:moveTo>
                      <a:pt x="39514" y="1"/>
                    </a:moveTo>
                    <a:cubicBezTo>
                      <a:pt x="36382" y="1"/>
                      <a:pt x="32018" y="1966"/>
                      <a:pt x="28064" y="5436"/>
                    </a:cubicBezTo>
                    <a:cubicBezTo>
                      <a:pt x="9006" y="22158"/>
                      <a:pt x="1" y="40003"/>
                      <a:pt x="1" y="40003"/>
                    </a:cubicBezTo>
                    <a:cubicBezTo>
                      <a:pt x="1605" y="44167"/>
                      <a:pt x="7177" y="47177"/>
                      <a:pt x="13807" y="47177"/>
                    </a:cubicBezTo>
                    <a:cubicBezTo>
                      <a:pt x="14001" y="47177"/>
                      <a:pt x="14195" y="47175"/>
                      <a:pt x="14391" y="47170"/>
                    </a:cubicBezTo>
                    <a:cubicBezTo>
                      <a:pt x="22451" y="46956"/>
                      <a:pt x="28869" y="42375"/>
                      <a:pt x="28725" y="36938"/>
                    </a:cubicBezTo>
                    <a:cubicBezTo>
                      <a:pt x="28703" y="36164"/>
                      <a:pt x="28550" y="35398"/>
                      <a:pt x="28271" y="34675"/>
                    </a:cubicBezTo>
                    <a:cubicBezTo>
                      <a:pt x="27742" y="33289"/>
                      <a:pt x="28527" y="31733"/>
                      <a:pt x="29942" y="31294"/>
                    </a:cubicBezTo>
                    <a:cubicBezTo>
                      <a:pt x="31075" y="30941"/>
                      <a:pt x="32184" y="30512"/>
                      <a:pt x="33261" y="30012"/>
                    </a:cubicBezTo>
                    <a:cubicBezTo>
                      <a:pt x="40576" y="26619"/>
                      <a:pt x="45030" y="20687"/>
                      <a:pt x="43208" y="16761"/>
                    </a:cubicBezTo>
                    <a:cubicBezTo>
                      <a:pt x="42928" y="16154"/>
                      <a:pt x="42513" y="15633"/>
                      <a:pt x="41988" y="15193"/>
                    </a:cubicBezTo>
                    <a:cubicBezTo>
                      <a:pt x="40566" y="14010"/>
                      <a:pt x="40279" y="11936"/>
                      <a:pt x="41313" y="10403"/>
                    </a:cubicBezTo>
                    <a:cubicBezTo>
                      <a:pt x="43792" y="6723"/>
                      <a:pt x="44536" y="3164"/>
                      <a:pt x="42880" y="1277"/>
                    </a:cubicBezTo>
                    <a:cubicBezTo>
                      <a:pt x="42120" y="411"/>
                      <a:pt x="40946" y="1"/>
                      <a:pt x="395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1424975" y="3532300"/>
                <a:ext cx="1022325" cy="1305775"/>
              </a:xfrm>
              <a:custGeom>
                <a:avLst/>
                <a:gdLst/>
                <a:ahLst/>
                <a:cxnLst/>
                <a:rect l="l" t="t" r="r" b="b"/>
                <a:pathLst>
                  <a:path w="40893" h="52231" fill="none" extrusionOk="0">
                    <a:moveTo>
                      <a:pt x="40892" y="1"/>
                    </a:moveTo>
                    <a:cubicBezTo>
                      <a:pt x="40892" y="1"/>
                      <a:pt x="3418" y="23837"/>
                      <a:pt x="0" y="52231"/>
                    </a:cubicBezTo>
                  </a:path>
                </a:pathLst>
              </a:custGeom>
              <a:noFill/>
              <a:ln w="11875" cap="flat" cmpd="sng">
                <a:solidFill>
                  <a:schemeClr val="accent4"/>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9"/>
              <p:cNvSpPr/>
              <p:nvPr/>
            </p:nvSpPr>
            <p:spPr>
              <a:xfrm>
                <a:off x="-907225" y="3779575"/>
                <a:ext cx="445025" cy="164400"/>
              </a:xfrm>
              <a:custGeom>
                <a:avLst/>
                <a:gdLst/>
                <a:ahLst/>
                <a:cxnLst/>
                <a:rect l="l" t="t" r="r" b="b"/>
                <a:pathLst>
                  <a:path w="17801" h="6576" fill="none" extrusionOk="0">
                    <a:moveTo>
                      <a:pt x="17801" y="4470"/>
                    </a:moveTo>
                    <a:cubicBezTo>
                      <a:pt x="17801" y="4470"/>
                      <a:pt x="8490" y="0"/>
                      <a:pt x="0" y="6576"/>
                    </a:cubicBezTo>
                  </a:path>
                </a:pathLst>
              </a:custGeom>
              <a:noFill/>
              <a:ln w="11875" cap="flat" cmpd="sng">
                <a:solidFill>
                  <a:schemeClr val="accent4"/>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1175700" y="4171250"/>
                <a:ext cx="203625" cy="84525"/>
              </a:xfrm>
              <a:custGeom>
                <a:avLst/>
                <a:gdLst/>
                <a:ahLst/>
                <a:cxnLst/>
                <a:rect l="l" t="t" r="r" b="b"/>
                <a:pathLst>
                  <a:path w="8145" h="3381" fill="none" extrusionOk="0">
                    <a:moveTo>
                      <a:pt x="8144" y="1930"/>
                    </a:moveTo>
                    <a:cubicBezTo>
                      <a:pt x="8144" y="1930"/>
                      <a:pt x="3305" y="1"/>
                      <a:pt x="0" y="3381"/>
                    </a:cubicBezTo>
                  </a:path>
                </a:pathLst>
              </a:custGeom>
              <a:noFill/>
              <a:ln w="11875" cap="flat" cmpd="sng">
                <a:solidFill>
                  <a:schemeClr val="accent4"/>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732450" y="3619425"/>
                <a:ext cx="90375" cy="163350"/>
              </a:xfrm>
              <a:custGeom>
                <a:avLst/>
                <a:gdLst/>
                <a:ahLst/>
                <a:cxnLst/>
                <a:rect l="l" t="t" r="r" b="b"/>
                <a:pathLst>
                  <a:path w="3615" h="6534" fill="none" extrusionOk="0">
                    <a:moveTo>
                      <a:pt x="1" y="6534"/>
                    </a:moveTo>
                    <a:cubicBezTo>
                      <a:pt x="1" y="6534"/>
                      <a:pt x="2243" y="4648"/>
                      <a:pt x="3615" y="1"/>
                    </a:cubicBezTo>
                  </a:path>
                </a:pathLst>
              </a:custGeom>
              <a:noFill/>
              <a:ln w="11875" cap="flat" cmpd="sng">
                <a:solidFill>
                  <a:schemeClr val="accent4"/>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9" name="Google Shape;809;p39"/>
            <p:cNvSpPr/>
            <p:nvPr/>
          </p:nvSpPr>
          <p:spPr>
            <a:xfrm>
              <a:off x="-3591175" y="1696150"/>
              <a:ext cx="1015625" cy="141425"/>
            </a:xfrm>
            <a:custGeom>
              <a:avLst/>
              <a:gdLst/>
              <a:ahLst/>
              <a:cxnLst/>
              <a:rect l="l" t="t" r="r" b="b"/>
              <a:pathLst>
                <a:path w="40625" h="5657" extrusionOk="0">
                  <a:moveTo>
                    <a:pt x="1" y="1"/>
                  </a:moveTo>
                  <a:lnTo>
                    <a:pt x="1" y="5656"/>
                  </a:lnTo>
                  <a:lnTo>
                    <a:pt x="40624" y="5656"/>
                  </a:lnTo>
                  <a:lnTo>
                    <a:pt x="40624" y="1"/>
                  </a:lnTo>
                  <a:close/>
                </a:path>
              </a:pathLst>
            </a:custGeom>
            <a:solidFill>
              <a:srgbClr val="41A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3591175" y="1428300"/>
              <a:ext cx="1015625" cy="141400"/>
            </a:xfrm>
            <a:custGeom>
              <a:avLst/>
              <a:gdLst/>
              <a:ahLst/>
              <a:cxnLst/>
              <a:rect l="l" t="t" r="r" b="b"/>
              <a:pathLst>
                <a:path w="40625" h="5656" extrusionOk="0">
                  <a:moveTo>
                    <a:pt x="1" y="0"/>
                  </a:moveTo>
                  <a:lnTo>
                    <a:pt x="1" y="5656"/>
                  </a:lnTo>
                  <a:lnTo>
                    <a:pt x="40624" y="5656"/>
                  </a:lnTo>
                  <a:lnTo>
                    <a:pt x="40624" y="0"/>
                  </a:lnTo>
                  <a:close/>
                </a:path>
              </a:pathLst>
            </a:custGeom>
            <a:solidFill>
              <a:srgbClr val="41A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3591175" y="1964000"/>
              <a:ext cx="1015625" cy="141425"/>
            </a:xfrm>
            <a:custGeom>
              <a:avLst/>
              <a:gdLst/>
              <a:ahLst/>
              <a:cxnLst/>
              <a:rect l="l" t="t" r="r" b="b"/>
              <a:pathLst>
                <a:path w="40625" h="5657" extrusionOk="0">
                  <a:moveTo>
                    <a:pt x="1" y="0"/>
                  </a:moveTo>
                  <a:lnTo>
                    <a:pt x="1" y="5657"/>
                  </a:lnTo>
                  <a:lnTo>
                    <a:pt x="40624" y="5657"/>
                  </a:lnTo>
                  <a:lnTo>
                    <a:pt x="40624" y="0"/>
                  </a:lnTo>
                  <a:close/>
                </a:path>
              </a:pathLst>
            </a:custGeom>
            <a:solidFill>
              <a:srgbClr val="41A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39"/>
            <p:cNvGrpSpPr/>
            <p:nvPr/>
          </p:nvGrpSpPr>
          <p:grpSpPr>
            <a:xfrm>
              <a:off x="-4183400" y="811500"/>
              <a:ext cx="2514275" cy="3313600"/>
              <a:chOff x="-3892800" y="832900"/>
              <a:chExt cx="2514275" cy="3313600"/>
            </a:xfrm>
          </p:grpSpPr>
          <p:sp>
            <p:nvSpPr>
              <p:cNvPr id="813" name="Google Shape;813;p39"/>
              <p:cNvSpPr/>
              <p:nvPr/>
            </p:nvSpPr>
            <p:spPr>
              <a:xfrm>
                <a:off x="-3892800" y="832900"/>
                <a:ext cx="2514275" cy="3313600"/>
              </a:xfrm>
              <a:custGeom>
                <a:avLst/>
                <a:gdLst/>
                <a:ahLst/>
                <a:cxnLst/>
                <a:rect l="l" t="t" r="r" b="b"/>
                <a:pathLst>
                  <a:path w="100571" h="132544" extrusionOk="0">
                    <a:moveTo>
                      <a:pt x="1" y="1"/>
                    </a:moveTo>
                    <a:lnTo>
                      <a:pt x="1" y="132543"/>
                    </a:lnTo>
                    <a:lnTo>
                      <a:pt x="100571" y="132543"/>
                    </a:lnTo>
                    <a:lnTo>
                      <a:pt x="1005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3591175" y="1160425"/>
                <a:ext cx="1015625" cy="141425"/>
              </a:xfrm>
              <a:custGeom>
                <a:avLst/>
                <a:gdLst/>
                <a:ahLst/>
                <a:cxnLst/>
                <a:rect l="l" t="t" r="r" b="b"/>
                <a:pathLst>
                  <a:path w="40625" h="5657" extrusionOk="0">
                    <a:moveTo>
                      <a:pt x="1" y="1"/>
                    </a:moveTo>
                    <a:lnTo>
                      <a:pt x="1" y="5656"/>
                    </a:lnTo>
                    <a:lnTo>
                      <a:pt x="40624" y="5656"/>
                    </a:lnTo>
                    <a:lnTo>
                      <a:pt x="406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2716400" y="3439325"/>
                <a:ext cx="1015625" cy="141425"/>
              </a:xfrm>
              <a:custGeom>
                <a:avLst/>
                <a:gdLst/>
                <a:ahLst/>
                <a:cxnLst/>
                <a:rect l="l" t="t" r="r" b="b"/>
                <a:pathLst>
                  <a:path w="40625" h="5657" extrusionOk="0">
                    <a:moveTo>
                      <a:pt x="1" y="1"/>
                    </a:moveTo>
                    <a:lnTo>
                      <a:pt x="1" y="5656"/>
                    </a:lnTo>
                    <a:lnTo>
                      <a:pt x="40625" y="5656"/>
                    </a:lnTo>
                    <a:lnTo>
                      <a:pt x="40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2716400" y="3171475"/>
                <a:ext cx="1015625" cy="141400"/>
              </a:xfrm>
              <a:custGeom>
                <a:avLst/>
                <a:gdLst/>
                <a:ahLst/>
                <a:cxnLst/>
                <a:rect l="l" t="t" r="r" b="b"/>
                <a:pathLst>
                  <a:path w="40625" h="5656" extrusionOk="0">
                    <a:moveTo>
                      <a:pt x="1" y="0"/>
                    </a:moveTo>
                    <a:lnTo>
                      <a:pt x="1" y="5656"/>
                    </a:lnTo>
                    <a:lnTo>
                      <a:pt x="40625" y="5656"/>
                    </a:lnTo>
                    <a:lnTo>
                      <a:pt x="406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2716400" y="3707150"/>
                <a:ext cx="1015625" cy="141450"/>
              </a:xfrm>
              <a:custGeom>
                <a:avLst/>
                <a:gdLst/>
                <a:ahLst/>
                <a:cxnLst/>
                <a:rect l="l" t="t" r="r" b="b"/>
                <a:pathLst>
                  <a:path w="40625" h="5658" extrusionOk="0">
                    <a:moveTo>
                      <a:pt x="1" y="1"/>
                    </a:moveTo>
                    <a:lnTo>
                      <a:pt x="1" y="5658"/>
                    </a:lnTo>
                    <a:lnTo>
                      <a:pt x="40625" y="5658"/>
                    </a:lnTo>
                    <a:lnTo>
                      <a:pt x="40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2716400" y="2903600"/>
                <a:ext cx="1015625" cy="141450"/>
              </a:xfrm>
              <a:custGeom>
                <a:avLst/>
                <a:gdLst/>
                <a:ahLst/>
                <a:cxnLst/>
                <a:rect l="l" t="t" r="r" b="b"/>
                <a:pathLst>
                  <a:path w="40625" h="5658" extrusionOk="0">
                    <a:moveTo>
                      <a:pt x="1" y="1"/>
                    </a:moveTo>
                    <a:lnTo>
                      <a:pt x="1" y="5657"/>
                    </a:lnTo>
                    <a:lnTo>
                      <a:pt x="40625" y="5657"/>
                    </a:lnTo>
                    <a:lnTo>
                      <a:pt x="40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2450475" y="1160425"/>
                <a:ext cx="749700" cy="1480725"/>
              </a:xfrm>
              <a:custGeom>
                <a:avLst/>
                <a:gdLst/>
                <a:ahLst/>
                <a:cxnLst/>
                <a:rect l="l" t="t" r="r" b="b"/>
                <a:pathLst>
                  <a:path w="29988" h="59229" extrusionOk="0">
                    <a:moveTo>
                      <a:pt x="0" y="1"/>
                    </a:moveTo>
                    <a:lnTo>
                      <a:pt x="0" y="59229"/>
                    </a:lnTo>
                    <a:lnTo>
                      <a:pt x="29988" y="59229"/>
                    </a:lnTo>
                    <a:lnTo>
                      <a:pt x="299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39"/>
            <p:cNvGrpSpPr/>
            <p:nvPr/>
          </p:nvGrpSpPr>
          <p:grpSpPr>
            <a:xfrm>
              <a:off x="-4980800" y="107950"/>
              <a:ext cx="1098200" cy="1299350"/>
              <a:chOff x="-4980800" y="107950"/>
              <a:chExt cx="1098200" cy="1299350"/>
            </a:xfrm>
          </p:grpSpPr>
          <p:sp>
            <p:nvSpPr>
              <p:cNvPr id="821" name="Google Shape;821;p39"/>
              <p:cNvSpPr/>
              <p:nvPr/>
            </p:nvSpPr>
            <p:spPr>
              <a:xfrm>
                <a:off x="-4903275" y="179125"/>
                <a:ext cx="658875" cy="658850"/>
              </a:xfrm>
              <a:custGeom>
                <a:avLst/>
                <a:gdLst/>
                <a:ahLst/>
                <a:cxnLst/>
                <a:rect l="l" t="t" r="r" b="b"/>
                <a:pathLst>
                  <a:path w="26355" h="26354" extrusionOk="0">
                    <a:moveTo>
                      <a:pt x="2618" y="2617"/>
                    </a:moveTo>
                    <a:lnTo>
                      <a:pt x="24547" y="8808"/>
                    </a:lnTo>
                    <a:lnTo>
                      <a:pt x="24547" y="24546"/>
                    </a:lnTo>
                    <a:lnTo>
                      <a:pt x="8809" y="24546"/>
                    </a:lnTo>
                    <a:lnTo>
                      <a:pt x="2618" y="2617"/>
                    </a:lnTo>
                    <a:close/>
                    <a:moveTo>
                      <a:pt x="0" y="1"/>
                    </a:moveTo>
                    <a:lnTo>
                      <a:pt x="7441" y="26354"/>
                    </a:lnTo>
                    <a:lnTo>
                      <a:pt x="26354" y="26354"/>
                    </a:lnTo>
                    <a:lnTo>
                      <a:pt x="26354" y="744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4769325" y="310825"/>
                <a:ext cx="524925" cy="527150"/>
              </a:xfrm>
              <a:custGeom>
                <a:avLst/>
                <a:gdLst/>
                <a:ahLst/>
                <a:cxnLst/>
                <a:rect l="l" t="t" r="r" b="b"/>
                <a:pathLst>
                  <a:path w="20997" h="21086" extrusionOk="0">
                    <a:moveTo>
                      <a:pt x="13303" y="0"/>
                    </a:moveTo>
                    <a:lnTo>
                      <a:pt x="12811" y="1740"/>
                    </a:lnTo>
                    <a:lnTo>
                      <a:pt x="19189" y="3540"/>
                    </a:lnTo>
                    <a:lnTo>
                      <a:pt x="19189" y="19278"/>
                    </a:lnTo>
                    <a:lnTo>
                      <a:pt x="3451" y="19278"/>
                    </a:lnTo>
                    <a:lnTo>
                      <a:pt x="1739" y="13217"/>
                    </a:lnTo>
                    <a:lnTo>
                      <a:pt x="0" y="13708"/>
                    </a:lnTo>
                    <a:lnTo>
                      <a:pt x="2083" y="21086"/>
                    </a:lnTo>
                    <a:lnTo>
                      <a:pt x="20996" y="21086"/>
                    </a:lnTo>
                    <a:lnTo>
                      <a:pt x="20996" y="2173"/>
                    </a:lnTo>
                    <a:lnTo>
                      <a:pt x="133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9"/>
              <p:cNvSpPr/>
              <p:nvPr/>
            </p:nvSpPr>
            <p:spPr>
              <a:xfrm>
                <a:off x="-4443375" y="709950"/>
                <a:ext cx="509050" cy="697350"/>
              </a:xfrm>
              <a:custGeom>
                <a:avLst/>
                <a:gdLst/>
                <a:ahLst/>
                <a:cxnLst/>
                <a:rect l="l" t="t" r="r" b="b"/>
                <a:pathLst>
                  <a:path w="20362" h="27894" extrusionOk="0">
                    <a:moveTo>
                      <a:pt x="10181" y="0"/>
                    </a:moveTo>
                    <a:lnTo>
                      <a:pt x="1" y="27894"/>
                    </a:lnTo>
                    <a:lnTo>
                      <a:pt x="20362" y="27894"/>
                    </a:lnTo>
                    <a:lnTo>
                      <a:pt x="101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9"/>
              <p:cNvSpPr/>
              <p:nvPr/>
            </p:nvSpPr>
            <p:spPr>
              <a:xfrm>
                <a:off x="-4974400" y="107950"/>
                <a:ext cx="1091800" cy="1032750"/>
              </a:xfrm>
              <a:custGeom>
                <a:avLst/>
                <a:gdLst/>
                <a:ahLst/>
                <a:cxnLst/>
                <a:rect l="l" t="t" r="r" b="b"/>
                <a:pathLst>
                  <a:path w="43672" h="41310" extrusionOk="0">
                    <a:moveTo>
                      <a:pt x="34221" y="0"/>
                    </a:moveTo>
                    <a:lnTo>
                      <a:pt x="0" y="34223"/>
                    </a:lnTo>
                    <a:cubicBezTo>
                      <a:pt x="4725" y="38947"/>
                      <a:pt x="10918" y="41310"/>
                      <a:pt x="17111" y="41310"/>
                    </a:cubicBezTo>
                    <a:cubicBezTo>
                      <a:pt x="23304" y="41310"/>
                      <a:pt x="29496" y="38947"/>
                      <a:pt x="34221" y="34223"/>
                    </a:cubicBezTo>
                    <a:cubicBezTo>
                      <a:pt x="43671" y="24773"/>
                      <a:pt x="43671" y="9451"/>
                      <a:pt x="34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a:off x="-4980800" y="111225"/>
                <a:ext cx="216925" cy="197625"/>
              </a:xfrm>
              <a:custGeom>
                <a:avLst/>
                <a:gdLst/>
                <a:ahLst/>
                <a:cxnLst/>
                <a:rect l="l" t="t" r="r" b="b"/>
                <a:pathLst>
                  <a:path w="8677" h="7905" extrusionOk="0">
                    <a:moveTo>
                      <a:pt x="4339" y="1"/>
                    </a:moveTo>
                    <a:cubicBezTo>
                      <a:pt x="3327" y="1"/>
                      <a:pt x="2316" y="387"/>
                      <a:pt x="1544" y="1158"/>
                    </a:cubicBezTo>
                    <a:cubicBezTo>
                      <a:pt x="1" y="2702"/>
                      <a:pt x="1" y="5204"/>
                      <a:pt x="1544" y="6748"/>
                    </a:cubicBezTo>
                    <a:cubicBezTo>
                      <a:pt x="2316" y="7519"/>
                      <a:pt x="3327" y="7905"/>
                      <a:pt x="4339" y="7905"/>
                    </a:cubicBezTo>
                    <a:cubicBezTo>
                      <a:pt x="5350" y="7905"/>
                      <a:pt x="6362" y="7519"/>
                      <a:pt x="7133" y="6748"/>
                    </a:cubicBezTo>
                    <a:cubicBezTo>
                      <a:pt x="8677" y="5204"/>
                      <a:pt x="8677" y="2702"/>
                      <a:pt x="7133" y="1158"/>
                    </a:cubicBezTo>
                    <a:cubicBezTo>
                      <a:pt x="6362" y="387"/>
                      <a:pt x="5350" y="1"/>
                      <a:pt x="43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39"/>
            <p:cNvGrpSpPr/>
            <p:nvPr/>
          </p:nvGrpSpPr>
          <p:grpSpPr>
            <a:xfrm>
              <a:off x="-5942400" y="3079513"/>
              <a:ext cx="1542550" cy="1653750"/>
              <a:chOff x="-6357500" y="3232375"/>
              <a:chExt cx="1542550" cy="1653750"/>
            </a:xfrm>
          </p:grpSpPr>
          <p:sp>
            <p:nvSpPr>
              <p:cNvPr id="827" name="Google Shape;827;p39"/>
              <p:cNvSpPr/>
              <p:nvPr/>
            </p:nvSpPr>
            <p:spPr>
              <a:xfrm>
                <a:off x="-6357500" y="3232375"/>
                <a:ext cx="1264000" cy="1353200"/>
              </a:xfrm>
              <a:custGeom>
                <a:avLst/>
                <a:gdLst/>
                <a:ahLst/>
                <a:cxnLst/>
                <a:rect l="l" t="t" r="r" b="b"/>
                <a:pathLst>
                  <a:path w="50560" h="54128" extrusionOk="0">
                    <a:moveTo>
                      <a:pt x="4843" y="0"/>
                    </a:moveTo>
                    <a:cubicBezTo>
                      <a:pt x="3094" y="0"/>
                      <a:pt x="1775" y="644"/>
                      <a:pt x="1151" y="1987"/>
                    </a:cubicBezTo>
                    <a:cubicBezTo>
                      <a:pt x="0" y="4463"/>
                      <a:pt x="1504" y="8675"/>
                      <a:pt x="4682" y="12825"/>
                    </a:cubicBezTo>
                    <a:cubicBezTo>
                      <a:pt x="6008" y="14556"/>
                      <a:pt x="6200" y="17096"/>
                      <a:pt x="5113" y="18694"/>
                    </a:cubicBezTo>
                    <a:cubicBezTo>
                      <a:pt x="4712" y="19286"/>
                      <a:pt x="4436" y="19967"/>
                      <a:pt x="4304" y="20731"/>
                    </a:cubicBezTo>
                    <a:cubicBezTo>
                      <a:pt x="3452" y="25689"/>
                      <a:pt x="9012" y="32329"/>
                      <a:pt x="16722" y="35564"/>
                    </a:cubicBezTo>
                    <a:cubicBezTo>
                      <a:pt x="17892" y="36055"/>
                      <a:pt x="19045" y="36439"/>
                      <a:pt x="20162" y="36720"/>
                    </a:cubicBezTo>
                    <a:cubicBezTo>
                      <a:pt x="21606" y="37083"/>
                      <a:pt x="22699" y="38870"/>
                      <a:pt x="22506" y="40608"/>
                    </a:cubicBezTo>
                    <a:cubicBezTo>
                      <a:pt x="22404" y="41535"/>
                      <a:pt x="22430" y="42473"/>
                      <a:pt x="22583" y="43395"/>
                    </a:cubicBezTo>
                    <a:cubicBezTo>
                      <a:pt x="23592" y="49552"/>
                      <a:pt x="29885" y="54127"/>
                      <a:pt x="36998" y="54127"/>
                    </a:cubicBezTo>
                    <a:cubicBezTo>
                      <a:pt x="37492" y="54127"/>
                      <a:pt x="37990" y="54105"/>
                      <a:pt x="38491" y="54060"/>
                    </a:cubicBezTo>
                    <a:cubicBezTo>
                      <a:pt x="45074" y="53466"/>
                      <a:pt x="49949" y="49072"/>
                      <a:pt x="50559" y="43699"/>
                    </a:cubicBezTo>
                    <a:cubicBezTo>
                      <a:pt x="50559" y="43699"/>
                      <a:pt x="38008" y="23207"/>
                      <a:pt x="16157" y="5257"/>
                    </a:cubicBezTo>
                    <a:cubicBezTo>
                      <a:pt x="12004" y="1846"/>
                      <a:pt x="7805" y="0"/>
                      <a:pt x="4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6078525" y="3429600"/>
                <a:ext cx="1263575" cy="1456525"/>
              </a:xfrm>
              <a:custGeom>
                <a:avLst/>
                <a:gdLst/>
                <a:ahLst/>
                <a:cxnLst/>
                <a:rect l="l" t="t" r="r" b="b"/>
                <a:pathLst>
                  <a:path w="50543" h="58261" fill="none" extrusionOk="0">
                    <a:moveTo>
                      <a:pt x="0" y="0"/>
                    </a:moveTo>
                    <a:cubicBezTo>
                      <a:pt x="0" y="0"/>
                      <a:pt x="40940" y="24362"/>
                      <a:pt x="50543" y="58260"/>
                    </a:cubicBezTo>
                  </a:path>
                </a:pathLst>
              </a:custGeom>
              <a:noFill/>
              <a:ln w="12875" cap="flat" cmpd="sng">
                <a:solidFill>
                  <a:schemeClr val="accent3"/>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5941600" y="3693725"/>
                <a:ext cx="434600" cy="173525"/>
              </a:xfrm>
              <a:custGeom>
                <a:avLst/>
                <a:gdLst/>
                <a:ahLst/>
                <a:cxnLst/>
                <a:rect l="l" t="t" r="r" b="b"/>
                <a:pathLst>
                  <a:path w="17384" h="6941" fill="none" extrusionOk="0">
                    <a:moveTo>
                      <a:pt x="0" y="6501"/>
                    </a:moveTo>
                    <a:cubicBezTo>
                      <a:pt x="0" y="6501"/>
                      <a:pt x="7845" y="0"/>
                      <a:pt x="17383" y="6941"/>
                    </a:cubicBezTo>
                  </a:path>
                </a:pathLst>
              </a:custGeom>
              <a:noFill/>
              <a:ln w="12875" cap="flat" cmpd="sng">
                <a:solidFill>
                  <a:schemeClr val="accent3"/>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5383725" y="4119800"/>
                <a:ext cx="201600" cy="92350"/>
              </a:xfrm>
              <a:custGeom>
                <a:avLst/>
                <a:gdLst/>
                <a:ahLst/>
                <a:cxnLst/>
                <a:rect l="l" t="t" r="r" b="b"/>
                <a:pathLst>
                  <a:path w="8064" h="3694" fill="none" extrusionOk="0">
                    <a:moveTo>
                      <a:pt x="1" y="2903"/>
                    </a:moveTo>
                    <a:cubicBezTo>
                      <a:pt x="1" y="2903"/>
                      <a:pt x="4167" y="1"/>
                      <a:pt x="8063" y="3694"/>
                    </a:cubicBezTo>
                  </a:path>
                </a:pathLst>
              </a:custGeom>
              <a:noFill/>
              <a:ln w="12875" cap="flat" cmpd="sng">
                <a:solidFill>
                  <a:schemeClr val="accent3"/>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5831575" y="3506525"/>
                <a:ext cx="122475" cy="186675"/>
              </a:xfrm>
              <a:custGeom>
                <a:avLst/>
                <a:gdLst/>
                <a:ahLst/>
                <a:cxnLst/>
                <a:rect l="l" t="t" r="r" b="b"/>
                <a:pathLst>
                  <a:path w="4899" h="7467" fill="none" extrusionOk="0">
                    <a:moveTo>
                      <a:pt x="4898" y="7466"/>
                    </a:moveTo>
                    <a:cubicBezTo>
                      <a:pt x="4898" y="7466"/>
                      <a:pt x="2344" y="5453"/>
                      <a:pt x="0" y="1"/>
                    </a:cubicBezTo>
                  </a:path>
                </a:pathLst>
              </a:custGeom>
              <a:noFill/>
              <a:ln w="12875" cap="flat" cmpd="sng">
                <a:solidFill>
                  <a:schemeClr val="accent3"/>
                </a:solidFill>
                <a:prstDash val="solid"/>
                <a:miter lim="127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 name="Google Shape;832;p39"/>
            <p:cNvGrpSpPr/>
            <p:nvPr/>
          </p:nvGrpSpPr>
          <p:grpSpPr>
            <a:xfrm>
              <a:off x="-4817700" y="1279600"/>
              <a:ext cx="2514225" cy="3313575"/>
              <a:chOff x="-4527100" y="1301000"/>
              <a:chExt cx="2514225" cy="3313575"/>
            </a:xfrm>
          </p:grpSpPr>
          <p:sp>
            <p:nvSpPr>
              <p:cNvPr id="833" name="Google Shape;833;p39"/>
              <p:cNvSpPr/>
              <p:nvPr/>
            </p:nvSpPr>
            <p:spPr>
              <a:xfrm>
                <a:off x="-4527100" y="1301000"/>
                <a:ext cx="2514225" cy="3313575"/>
              </a:xfrm>
              <a:custGeom>
                <a:avLst/>
                <a:gdLst/>
                <a:ahLst/>
                <a:cxnLst/>
                <a:rect l="l" t="t" r="r" b="b"/>
                <a:pathLst>
                  <a:path w="100569" h="132543" extrusionOk="0">
                    <a:moveTo>
                      <a:pt x="0" y="0"/>
                    </a:moveTo>
                    <a:lnTo>
                      <a:pt x="0" y="132543"/>
                    </a:lnTo>
                    <a:lnTo>
                      <a:pt x="100569" y="132543"/>
                    </a:lnTo>
                    <a:lnTo>
                      <a:pt x="1005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834;p39"/>
              <p:cNvGrpSpPr/>
              <p:nvPr/>
            </p:nvGrpSpPr>
            <p:grpSpPr>
              <a:xfrm>
                <a:off x="-4034525" y="1505425"/>
                <a:ext cx="1396600" cy="607250"/>
                <a:chOff x="-4034525" y="1505425"/>
                <a:chExt cx="1396600" cy="607250"/>
              </a:xfrm>
            </p:grpSpPr>
            <p:sp>
              <p:nvSpPr>
                <p:cNvPr id="835" name="Google Shape;835;p39"/>
                <p:cNvSpPr/>
                <p:nvPr/>
              </p:nvSpPr>
              <p:spPr>
                <a:xfrm>
                  <a:off x="-4034525" y="1513850"/>
                  <a:ext cx="290950" cy="590400"/>
                </a:xfrm>
                <a:custGeom>
                  <a:avLst/>
                  <a:gdLst/>
                  <a:ahLst/>
                  <a:cxnLst/>
                  <a:rect l="l" t="t" r="r" b="b"/>
                  <a:pathLst>
                    <a:path w="11638" h="23616" extrusionOk="0">
                      <a:moveTo>
                        <a:pt x="0" y="1"/>
                      </a:moveTo>
                      <a:lnTo>
                        <a:pt x="0" y="23616"/>
                      </a:lnTo>
                      <a:lnTo>
                        <a:pt x="3305" y="23616"/>
                      </a:lnTo>
                      <a:lnTo>
                        <a:pt x="3305" y="6377"/>
                      </a:lnTo>
                      <a:lnTo>
                        <a:pt x="3373" y="6377"/>
                      </a:lnTo>
                      <a:lnTo>
                        <a:pt x="7826" y="23616"/>
                      </a:lnTo>
                      <a:lnTo>
                        <a:pt x="11637" y="23616"/>
                      </a:lnTo>
                      <a:lnTo>
                        <a:pt x="11637" y="1"/>
                      </a:lnTo>
                      <a:lnTo>
                        <a:pt x="8332" y="1"/>
                      </a:lnTo>
                      <a:lnTo>
                        <a:pt x="8332" y="14135"/>
                      </a:lnTo>
                      <a:lnTo>
                        <a:pt x="8264" y="14135"/>
                      </a:lnTo>
                      <a:lnTo>
                        <a:pt x="46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3674425" y="1513850"/>
                  <a:ext cx="253025" cy="590400"/>
                </a:xfrm>
                <a:custGeom>
                  <a:avLst/>
                  <a:gdLst/>
                  <a:ahLst/>
                  <a:cxnLst/>
                  <a:rect l="l" t="t" r="r" b="b"/>
                  <a:pathLst>
                    <a:path w="10121" h="23616" extrusionOk="0">
                      <a:moveTo>
                        <a:pt x="0" y="1"/>
                      </a:moveTo>
                      <a:lnTo>
                        <a:pt x="0" y="23616"/>
                      </a:lnTo>
                      <a:lnTo>
                        <a:pt x="10121" y="23616"/>
                      </a:lnTo>
                      <a:lnTo>
                        <a:pt x="10121" y="20242"/>
                      </a:lnTo>
                      <a:lnTo>
                        <a:pt x="3711" y="20242"/>
                      </a:lnTo>
                      <a:lnTo>
                        <a:pt x="3711" y="12988"/>
                      </a:lnTo>
                      <a:lnTo>
                        <a:pt x="8805" y="12988"/>
                      </a:lnTo>
                      <a:lnTo>
                        <a:pt x="8805" y="9615"/>
                      </a:lnTo>
                      <a:lnTo>
                        <a:pt x="3711" y="9615"/>
                      </a:lnTo>
                      <a:lnTo>
                        <a:pt x="3711" y="3375"/>
                      </a:lnTo>
                      <a:lnTo>
                        <a:pt x="10121" y="3375"/>
                      </a:lnTo>
                      <a:lnTo>
                        <a:pt x="1012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3390225" y="1513850"/>
                  <a:ext cx="444475" cy="590400"/>
                </a:xfrm>
                <a:custGeom>
                  <a:avLst/>
                  <a:gdLst/>
                  <a:ahLst/>
                  <a:cxnLst/>
                  <a:rect l="l" t="t" r="r" b="b"/>
                  <a:pathLst>
                    <a:path w="17779" h="23616" extrusionOk="0">
                      <a:moveTo>
                        <a:pt x="1" y="1"/>
                      </a:moveTo>
                      <a:lnTo>
                        <a:pt x="2396" y="23616"/>
                      </a:lnTo>
                      <a:lnTo>
                        <a:pt x="7321" y="23616"/>
                      </a:lnTo>
                      <a:lnTo>
                        <a:pt x="9007" y="7693"/>
                      </a:lnTo>
                      <a:lnTo>
                        <a:pt x="9075" y="7693"/>
                      </a:lnTo>
                      <a:lnTo>
                        <a:pt x="10761" y="23614"/>
                      </a:lnTo>
                      <a:lnTo>
                        <a:pt x="15383" y="23614"/>
                      </a:lnTo>
                      <a:lnTo>
                        <a:pt x="17779" y="1"/>
                      </a:lnTo>
                      <a:lnTo>
                        <a:pt x="14573" y="1"/>
                      </a:lnTo>
                      <a:lnTo>
                        <a:pt x="12920" y="18150"/>
                      </a:lnTo>
                      <a:lnTo>
                        <a:pt x="12854" y="18150"/>
                      </a:lnTo>
                      <a:lnTo>
                        <a:pt x="11100" y="1"/>
                      </a:lnTo>
                      <a:lnTo>
                        <a:pt x="7050" y="1"/>
                      </a:lnTo>
                      <a:lnTo>
                        <a:pt x="5296" y="18150"/>
                      </a:lnTo>
                      <a:lnTo>
                        <a:pt x="5230" y="18150"/>
                      </a:lnTo>
                      <a:lnTo>
                        <a:pt x="35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2914575" y="1505425"/>
                  <a:ext cx="276650" cy="607250"/>
                </a:xfrm>
                <a:custGeom>
                  <a:avLst/>
                  <a:gdLst/>
                  <a:ahLst/>
                  <a:cxnLst/>
                  <a:rect l="l" t="t" r="r" b="b"/>
                  <a:pathLst>
                    <a:path w="11066" h="24290" extrusionOk="0">
                      <a:moveTo>
                        <a:pt x="5601" y="0"/>
                      </a:moveTo>
                      <a:cubicBezTo>
                        <a:pt x="3801" y="0"/>
                        <a:pt x="2429" y="511"/>
                        <a:pt x="1485" y="1535"/>
                      </a:cubicBezTo>
                      <a:cubicBezTo>
                        <a:pt x="540" y="2559"/>
                        <a:pt x="69" y="4004"/>
                        <a:pt x="69" y="5871"/>
                      </a:cubicBezTo>
                      <a:cubicBezTo>
                        <a:pt x="69" y="7243"/>
                        <a:pt x="373" y="8473"/>
                        <a:pt x="979" y="9564"/>
                      </a:cubicBezTo>
                      <a:cubicBezTo>
                        <a:pt x="1586" y="10655"/>
                        <a:pt x="2654" y="11875"/>
                        <a:pt x="4185" y="13224"/>
                      </a:cubicBezTo>
                      <a:cubicBezTo>
                        <a:pt x="5398" y="14282"/>
                        <a:pt x="6230" y="15186"/>
                        <a:pt x="6680" y="15940"/>
                      </a:cubicBezTo>
                      <a:cubicBezTo>
                        <a:pt x="7129" y="16694"/>
                        <a:pt x="7354" y="17565"/>
                        <a:pt x="7354" y="18555"/>
                      </a:cubicBezTo>
                      <a:cubicBezTo>
                        <a:pt x="7354" y="19387"/>
                        <a:pt x="7192" y="19989"/>
                        <a:pt x="6865" y="20359"/>
                      </a:cubicBezTo>
                      <a:cubicBezTo>
                        <a:pt x="6539" y="20731"/>
                        <a:pt x="6061" y="20916"/>
                        <a:pt x="5432" y="20916"/>
                      </a:cubicBezTo>
                      <a:cubicBezTo>
                        <a:pt x="4150" y="20916"/>
                        <a:pt x="3509" y="20152"/>
                        <a:pt x="3509" y="18622"/>
                      </a:cubicBezTo>
                      <a:lnTo>
                        <a:pt x="3509" y="17003"/>
                      </a:lnTo>
                      <a:lnTo>
                        <a:pt x="1" y="17003"/>
                      </a:lnTo>
                      <a:lnTo>
                        <a:pt x="1" y="18352"/>
                      </a:lnTo>
                      <a:cubicBezTo>
                        <a:pt x="1" y="20264"/>
                        <a:pt x="462" y="21731"/>
                        <a:pt x="1383" y="22754"/>
                      </a:cubicBezTo>
                      <a:cubicBezTo>
                        <a:pt x="2305" y="23778"/>
                        <a:pt x="3666" y="24290"/>
                        <a:pt x="5466" y="24290"/>
                      </a:cubicBezTo>
                      <a:cubicBezTo>
                        <a:pt x="7287" y="24290"/>
                        <a:pt x="8675" y="23773"/>
                        <a:pt x="9632" y="22739"/>
                      </a:cubicBezTo>
                      <a:cubicBezTo>
                        <a:pt x="10588" y="21704"/>
                        <a:pt x="11065" y="20220"/>
                        <a:pt x="11065" y="18286"/>
                      </a:cubicBezTo>
                      <a:cubicBezTo>
                        <a:pt x="11065" y="16801"/>
                        <a:pt x="10774" y="15508"/>
                        <a:pt x="10189" y="14406"/>
                      </a:cubicBezTo>
                      <a:cubicBezTo>
                        <a:pt x="9604" y="13305"/>
                        <a:pt x="8536" y="12078"/>
                        <a:pt x="6984" y="10729"/>
                      </a:cubicBezTo>
                      <a:cubicBezTo>
                        <a:pt x="5769" y="9671"/>
                        <a:pt x="4931" y="8772"/>
                        <a:pt x="4470" y="8030"/>
                      </a:cubicBezTo>
                      <a:cubicBezTo>
                        <a:pt x="4010" y="7289"/>
                        <a:pt x="3778" y="6490"/>
                        <a:pt x="3778" y="5634"/>
                      </a:cubicBezTo>
                      <a:cubicBezTo>
                        <a:pt x="3778" y="4128"/>
                        <a:pt x="4397" y="3374"/>
                        <a:pt x="5633" y="3374"/>
                      </a:cubicBezTo>
                      <a:cubicBezTo>
                        <a:pt x="6242" y="3374"/>
                        <a:pt x="6703" y="3560"/>
                        <a:pt x="7017" y="3931"/>
                      </a:cubicBezTo>
                      <a:cubicBezTo>
                        <a:pt x="7333" y="4303"/>
                        <a:pt x="7490" y="4893"/>
                        <a:pt x="7490" y="5702"/>
                      </a:cubicBezTo>
                      <a:lnTo>
                        <a:pt x="7490" y="6916"/>
                      </a:lnTo>
                      <a:lnTo>
                        <a:pt x="10999" y="6916"/>
                      </a:lnTo>
                      <a:lnTo>
                        <a:pt x="10999" y="5937"/>
                      </a:lnTo>
                      <a:cubicBezTo>
                        <a:pt x="10999" y="4026"/>
                        <a:pt x="10543" y="2558"/>
                        <a:pt x="9632" y="1535"/>
                      </a:cubicBezTo>
                      <a:cubicBezTo>
                        <a:pt x="8721" y="511"/>
                        <a:pt x="7377" y="0"/>
                        <a:pt x="5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9"/>
              <p:cNvGrpSpPr/>
              <p:nvPr/>
            </p:nvGrpSpPr>
            <p:grpSpPr>
              <a:xfrm>
                <a:off x="-4259475" y="2291425"/>
                <a:ext cx="2010225" cy="2015525"/>
                <a:chOff x="-4259475" y="2291425"/>
                <a:chExt cx="2010225" cy="2015525"/>
              </a:xfrm>
            </p:grpSpPr>
            <p:sp>
              <p:nvSpPr>
                <p:cNvPr id="840" name="Google Shape;840;p39"/>
                <p:cNvSpPr/>
                <p:nvPr/>
              </p:nvSpPr>
              <p:spPr>
                <a:xfrm>
                  <a:off x="-4259475" y="2291425"/>
                  <a:ext cx="826875" cy="945025"/>
                </a:xfrm>
                <a:custGeom>
                  <a:avLst/>
                  <a:gdLst/>
                  <a:ahLst/>
                  <a:cxnLst/>
                  <a:rect l="l" t="t" r="r" b="b"/>
                  <a:pathLst>
                    <a:path w="33075" h="37801" extrusionOk="0">
                      <a:moveTo>
                        <a:pt x="1" y="0"/>
                      </a:moveTo>
                      <a:lnTo>
                        <a:pt x="1" y="37801"/>
                      </a:lnTo>
                      <a:lnTo>
                        <a:pt x="33074" y="37801"/>
                      </a:lnTo>
                      <a:lnTo>
                        <a:pt x="330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3264850" y="2291425"/>
                  <a:ext cx="787250" cy="141450"/>
                </a:xfrm>
                <a:custGeom>
                  <a:avLst/>
                  <a:gdLst/>
                  <a:ahLst/>
                  <a:cxnLst/>
                  <a:rect l="l" t="t" r="r" b="b"/>
                  <a:pathLst>
                    <a:path w="31490" h="5658" extrusionOk="0">
                      <a:moveTo>
                        <a:pt x="0" y="0"/>
                      </a:moveTo>
                      <a:lnTo>
                        <a:pt x="0" y="5657"/>
                      </a:lnTo>
                      <a:lnTo>
                        <a:pt x="31490" y="5657"/>
                      </a:lnTo>
                      <a:lnTo>
                        <a:pt x="314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3264850" y="3095000"/>
                  <a:ext cx="1015600" cy="141450"/>
                </a:xfrm>
                <a:custGeom>
                  <a:avLst/>
                  <a:gdLst/>
                  <a:ahLst/>
                  <a:cxnLst/>
                  <a:rect l="l" t="t" r="r" b="b"/>
                  <a:pathLst>
                    <a:path w="40624" h="5658" extrusionOk="0">
                      <a:moveTo>
                        <a:pt x="0" y="1"/>
                      </a:moveTo>
                      <a:lnTo>
                        <a:pt x="0" y="5658"/>
                      </a:lnTo>
                      <a:lnTo>
                        <a:pt x="40624" y="5658"/>
                      </a:lnTo>
                      <a:lnTo>
                        <a:pt x="406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3264850" y="2827150"/>
                  <a:ext cx="1015600" cy="141450"/>
                </a:xfrm>
                <a:custGeom>
                  <a:avLst/>
                  <a:gdLst/>
                  <a:ahLst/>
                  <a:cxnLst/>
                  <a:rect l="l" t="t" r="r" b="b"/>
                  <a:pathLst>
                    <a:path w="40624" h="5658" extrusionOk="0">
                      <a:moveTo>
                        <a:pt x="0" y="0"/>
                      </a:moveTo>
                      <a:lnTo>
                        <a:pt x="0" y="5657"/>
                      </a:lnTo>
                      <a:lnTo>
                        <a:pt x="40624" y="5657"/>
                      </a:lnTo>
                      <a:lnTo>
                        <a:pt x="406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3264850" y="2559275"/>
                  <a:ext cx="1015600" cy="141450"/>
                </a:xfrm>
                <a:custGeom>
                  <a:avLst/>
                  <a:gdLst/>
                  <a:ahLst/>
                  <a:cxnLst/>
                  <a:rect l="l" t="t" r="r" b="b"/>
                  <a:pathLst>
                    <a:path w="40624" h="5658" extrusionOk="0">
                      <a:moveTo>
                        <a:pt x="0" y="1"/>
                      </a:moveTo>
                      <a:lnTo>
                        <a:pt x="0" y="5658"/>
                      </a:lnTo>
                      <a:lnTo>
                        <a:pt x="40624" y="5658"/>
                      </a:lnTo>
                      <a:lnTo>
                        <a:pt x="406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4259475" y="3401450"/>
                  <a:ext cx="2010225" cy="346525"/>
                </a:xfrm>
                <a:custGeom>
                  <a:avLst/>
                  <a:gdLst/>
                  <a:ahLst/>
                  <a:cxnLst/>
                  <a:rect l="l" t="t" r="r" b="b"/>
                  <a:pathLst>
                    <a:path w="80409" h="13861" extrusionOk="0">
                      <a:moveTo>
                        <a:pt x="1" y="1"/>
                      </a:moveTo>
                      <a:lnTo>
                        <a:pt x="1" y="13860"/>
                      </a:lnTo>
                      <a:lnTo>
                        <a:pt x="80409" y="13860"/>
                      </a:lnTo>
                      <a:lnTo>
                        <a:pt x="804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4259475" y="3908950"/>
                  <a:ext cx="2010225" cy="141975"/>
                </a:xfrm>
                <a:custGeom>
                  <a:avLst/>
                  <a:gdLst/>
                  <a:ahLst/>
                  <a:cxnLst/>
                  <a:rect l="l" t="t" r="r" b="b"/>
                  <a:pathLst>
                    <a:path w="80409" h="5679" extrusionOk="0">
                      <a:moveTo>
                        <a:pt x="1" y="0"/>
                      </a:moveTo>
                      <a:lnTo>
                        <a:pt x="1" y="5679"/>
                      </a:lnTo>
                      <a:lnTo>
                        <a:pt x="80409" y="5679"/>
                      </a:lnTo>
                      <a:lnTo>
                        <a:pt x="804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9"/>
                <p:cNvSpPr/>
                <p:nvPr/>
              </p:nvSpPr>
              <p:spPr>
                <a:xfrm>
                  <a:off x="-4259475" y="4165000"/>
                  <a:ext cx="2010225" cy="141950"/>
                </a:xfrm>
                <a:custGeom>
                  <a:avLst/>
                  <a:gdLst/>
                  <a:ahLst/>
                  <a:cxnLst/>
                  <a:rect l="l" t="t" r="r" b="b"/>
                  <a:pathLst>
                    <a:path w="80409" h="5678" extrusionOk="0">
                      <a:moveTo>
                        <a:pt x="1" y="0"/>
                      </a:moveTo>
                      <a:lnTo>
                        <a:pt x="1" y="5678"/>
                      </a:lnTo>
                      <a:lnTo>
                        <a:pt x="80409" y="5678"/>
                      </a:lnTo>
                      <a:lnTo>
                        <a:pt x="804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8" name="Google Shape;848;p39"/>
            <p:cNvGrpSpPr/>
            <p:nvPr/>
          </p:nvGrpSpPr>
          <p:grpSpPr>
            <a:xfrm>
              <a:off x="-6013250" y="4491900"/>
              <a:ext cx="5045650" cy="554600"/>
              <a:chOff x="-6013250" y="4491900"/>
              <a:chExt cx="5045650" cy="554600"/>
            </a:xfrm>
          </p:grpSpPr>
          <p:sp>
            <p:nvSpPr>
              <p:cNvPr id="849" name="Google Shape;849;p39"/>
              <p:cNvSpPr/>
              <p:nvPr/>
            </p:nvSpPr>
            <p:spPr>
              <a:xfrm>
                <a:off x="-5720575" y="4967650"/>
                <a:ext cx="4752975" cy="78850"/>
              </a:xfrm>
              <a:custGeom>
                <a:avLst/>
                <a:gdLst/>
                <a:ahLst/>
                <a:cxnLst/>
                <a:rect l="l" t="t" r="r" b="b"/>
                <a:pathLst>
                  <a:path w="190119" h="3154" extrusionOk="0">
                    <a:moveTo>
                      <a:pt x="1577" y="1"/>
                    </a:moveTo>
                    <a:cubicBezTo>
                      <a:pt x="706" y="1"/>
                      <a:pt x="1" y="706"/>
                      <a:pt x="1" y="1577"/>
                    </a:cubicBezTo>
                    <a:cubicBezTo>
                      <a:pt x="1" y="2449"/>
                      <a:pt x="706" y="3154"/>
                      <a:pt x="1577" y="3154"/>
                    </a:cubicBezTo>
                    <a:lnTo>
                      <a:pt x="188541" y="3154"/>
                    </a:lnTo>
                    <a:cubicBezTo>
                      <a:pt x="189412" y="3154"/>
                      <a:pt x="190118" y="2449"/>
                      <a:pt x="190118" y="1577"/>
                    </a:cubicBezTo>
                    <a:cubicBezTo>
                      <a:pt x="190118" y="706"/>
                      <a:pt x="189412" y="1"/>
                      <a:pt x="1885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0" name="Google Shape;850;p39"/>
              <p:cNvGrpSpPr/>
              <p:nvPr/>
            </p:nvGrpSpPr>
            <p:grpSpPr>
              <a:xfrm>
                <a:off x="-6013250" y="4491900"/>
                <a:ext cx="5024987" cy="487761"/>
                <a:chOff x="-6013250" y="4491900"/>
                <a:chExt cx="5024987" cy="487761"/>
              </a:xfrm>
            </p:grpSpPr>
            <p:sp>
              <p:nvSpPr>
                <p:cNvPr id="851" name="Google Shape;851;p39"/>
                <p:cNvSpPr/>
                <p:nvPr/>
              </p:nvSpPr>
              <p:spPr>
                <a:xfrm>
                  <a:off x="-5419625" y="4491900"/>
                  <a:ext cx="4151075" cy="487750"/>
                </a:xfrm>
                <a:custGeom>
                  <a:avLst/>
                  <a:gdLst/>
                  <a:ahLst/>
                  <a:cxnLst/>
                  <a:rect l="l" t="t" r="r" b="b"/>
                  <a:pathLst>
                    <a:path w="166043" h="19510" extrusionOk="0">
                      <a:moveTo>
                        <a:pt x="1" y="1"/>
                      </a:moveTo>
                      <a:lnTo>
                        <a:pt x="1" y="19510"/>
                      </a:lnTo>
                      <a:lnTo>
                        <a:pt x="166042" y="19510"/>
                      </a:lnTo>
                      <a:lnTo>
                        <a:pt x="16604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9"/>
                <p:cNvSpPr/>
                <p:nvPr/>
              </p:nvSpPr>
              <p:spPr>
                <a:xfrm>
                  <a:off x="-5863450" y="4491900"/>
                  <a:ext cx="443825" cy="487750"/>
                </a:xfrm>
                <a:custGeom>
                  <a:avLst/>
                  <a:gdLst/>
                  <a:ahLst/>
                  <a:cxnLst/>
                  <a:rect l="l" t="t" r="r" b="b"/>
                  <a:pathLst>
                    <a:path w="17753" h="19510" extrusionOk="0">
                      <a:moveTo>
                        <a:pt x="17753" y="1"/>
                      </a:moveTo>
                      <a:lnTo>
                        <a:pt x="1787" y="6560"/>
                      </a:lnTo>
                      <a:lnTo>
                        <a:pt x="0" y="9755"/>
                      </a:lnTo>
                      <a:lnTo>
                        <a:pt x="1787" y="12951"/>
                      </a:lnTo>
                      <a:lnTo>
                        <a:pt x="17753" y="19510"/>
                      </a:lnTo>
                      <a:lnTo>
                        <a:pt x="177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9"/>
                <p:cNvSpPr/>
                <p:nvPr/>
              </p:nvSpPr>
              <p:spPr>
                <a:xfrm>
                  <a:off x="-6013250" y="4655875"/>
                  <a:ext cx="194500" cy="159825"/>
                </a:xfrm>
                <a:custGeom>
                  <a:avLst/>
                  <a:gdLst/>
                  <a:ahLst/>
                  <a:cxnLst/>
                  <a:rect l="l" t="t" r="r" b="b"/>
                  <a:pathLst>
                    <a:path w="7780" h="6393" extrusionOk="0">
                      <a:moveTo>
                        <a:pt x="7779" y="1"/>
                      </a:moveTo>
                      <a:lnTo>
                        <a:pt x="1" y="3196"/>
                      </a:lnTo>
                      <a:lnTo>
                        <a:pt x="7779" y="6392"/>
                      </a:lnTo>
                      <a:lnTo>
                        <a:pt x="77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9"/>
                <p:cNvSpPr/>
                <p:nvPr/>
              </p:nvSpPr>
              <p:spPr>
                <a:xfrm>
                  <a:off x="-5419650" y="4642075"/>
                  <a:ext cx="4151100" cy="194275"/>
                </a:xfrm>
                <a:custGeom>
                  <a:avLst/>
                  <a:gdLst/>
                  <a:ahLst/>
                  <a:cxnLst/>
                  <a:rect l="l" t="t" r="r" b="b"/>
                  <a:pathLst>
                    <a:path w="166044" h="7771" extrusionOk="0">
                      <a:moveTo>
                        <a:pt x="1" y="1"/>
                      </a:moveTo>
                      <a:lnTo>
                        <a:pt x="1" y="7771"/>
                      </a:lnTo>
                      <a:lnTo>
                        <a:pt x="166043" y="7771"/>
                      </a:lnTo>
                      <a:lnTo>
                        <a:pt x="1660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9"/>
                <p:cNvSpPr/>
                <p:nvPr/>
              </p:nvSpPr>
              <p:spPr>
                <a:xfrm>
                  <a:off x="-1290213" y="4491911"/>
                  <a:ext cx="301950" cy="487750"/>
                </a:xfrm>
                <a:custGeom>
                  <a:avLst/>
                  <a:gdLst/>
                  <a:ahLst/>
                  <a:cxnLst/>
                  <a:rect l="l" t="t" r="r" b="b"/>
                  <a:pathLst>
                    <a:path w="12078" h="19510" extrusionOk="0">
                      <a:moveTo>
                        <a:pt x="0" y="1"/>
                      </a:moveTo>
                      <a:lnTo>
                        <a:pt x="0" y="19510"/>
                      </a:lnTo>
                      <a:lnTo>
                        <a:pt x="8873" y="19510"/>
                      </a:lnTo>
                      <a:cubicBezTo>
                        <a:pt x="10642" y="19510"/>
                        <a:pt x="12078" y="18075"/>
                        <a:pt x="12078" y="16306"/>
                      </a:cubicBezTo>
                      <a:lnTo>
                        <a:pt x="12078" y="3206"/>
                      </a:lnTo>
                      <a:cubicBezTo>
                        <a:pt x="12078" y="1435"/>
                        <a:pt x="10642" y="1"/>
                        <a:pt x="887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6" name="Google Shape;856;p39"/>
            <p:cNvGrpSpPr/>
            <p:nvPr/>
          </p:nvGrpSpPr>
          <p:grpSpPr>
            <a:xfrm>
              <a:off x="-5867025" y="1700725"/>
              <a:ext cx="745475" cy="644925"/>
              <a:chOff x="-5867025" y="1700725"/>
              <a:chExt cx="745475" cy="644925"/>
            </a:xfrm>
          </p:grpSpPr>
          <p:sp>
            <p:nvSpPr>
              <p:cNvPr id="857" name="Google Shape;857;p39"/>
              <p:cNvSpPr/>
              <p:nvPr/>
            </p:nvSpPr>
            <p:spPr>
              <a:xfrm>
                <a:off x="-5664250" y="1700725"/>
                <a:ext cx="542700" cy="596950"/>
              </a:xfrm>
              <a:custGeom>
                <a:avLst/>
                <a:gdLst/>
                <a:ahLst/>
                <a:cxnLst/>
                <a:rect l="l" t="t" r="r" b="b"/>
                <a:pathLst>
                  <a:path w="21708" h="23878" extrusionOk="0">
                    <a:moveTo>
                      <a:pt x="21708" y="0"/>
                    </a:moveTo>
                    <a:lnTo>
                      <a:pt x="0" y="13945"/>
                    </a:lnTo>
                    <a:lnTo>
                      <a:pt x="1996" y="23877"/>
                    </a:lnTo>
                    <a:lnTo>
                      <a:pt x="7992" y="15881"/>
                    </a:lnTo>
                    <a:lnTo>
                      <a:pt x="2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5538500" y="1700725"/>
                <a:ext cx="416950" cy="644925"/>
              </a:xfrm>
              <a:custGeom>
                <a:avLst/>
                <a:gdLst/>
                <a:ahLst/>
                <a:cxnLst/>
                <a:rect l="l" t="t" r="r" b="b"/>
                <a:pathLst>
                  <a:path w="16678" h="25797" extrusionOk="0">
                    <a:moveTo>
                      <a:pt x="16678" y="0"/>
                    </a:moveTo>
                    <a:lnTo>
                      <a:pt x="1" y="17198"/>
                    </a:lnTo>
                    <a:lnTo>
                      <a:pt x="9205" y="25796"/>
                    </a:lnTo>
                    <a:lnTo>
                      <a:pt x="166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9"/>
              <p:cNvSpPr/>
              <p:nvPr/>
            </p:nvSpPr>
            <p:spPr>
              <a:xfrm>
                <a:off x="-5867025" y="1700725"/>
                <a:ext cx="745475" cy="348625"/>
              </a:xfrm>
              <a:custGeom>
                <a:avLst/>
                <a:gdLst/>
                <a:ahLst/>
                <a:cxnLst/>
                <a:rect l="l" t="t" r="r" b="b"/>
                <a:pathLst>
                  <a:path w="29819" h="13945" extrusionOk="0">
                    <a:moveTo>
                      <a:pt x="29819" y="0"/>
                    </a:moveTo>
                    <a:lnTo>
                      <a:pt x="0" y="10328"/>
                    </a:lnTo>
                    <a:lnTo>
                      <a:pt x="8111" y="13945"/>
                    </a:lnTo>
                    <a:lnTo>
                      <a:pt x="298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9"/>
              <p:cNvSpPr/>
              <p:nvPr/>
            </p:nvSpPr>
            <p:spPr>
              <a:xfrm>
                <a:off x="-5614375" y="2130675"/>
                <a:ext cx="147450" cy="167000"/>
              </a:xfrm>
              <a:custGeom>
                <a:avLst/>
                <a:gdLst/>
                <a:ahLst/>
                <a:cxnLst/>
                <a:rect l="l" t="t" r="r" b="b"/>
                <a:pathLst>
                  <a:path w="5898" h="6680" extrusionOk="0">
                    <a:moveTo>
                      <a:pt x="3036" y="0"/>
                    </a:moveTo>
                    <a:lnTo>
                      <a:pt x="1" y="6679"/>
                    </a:lnTo>
                    <a:lnTo>
                      <a:pt x="1" y="6679"/>
                    </a:lnTo>
                    <a:lnTo>
                      <a:pt x="5898" y="2673"/>
                    </a:lnTo>
                    <a:lnTo>
                      <a:pt x="30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6" name="Google Shape;326;p28"/>
          <p:cNvSpPr txBox="1">
            <a:spLocks noGrp="1"/>
          </p:cNvSpPr>
          <p:nvPr>
            <p:ph type="title"/>
          </p:nvPr>
        </p:nvSpPr>
        <p:spPr>
          <a:xfrm>
            <a:off x="763000" y="471375"/>
            <a:ext cx="7358400" cy="70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mn-lt"/>
              </a:rPr>
              <a:t>Introduction</a:t>
            </a:r>
            <a:endParaRPr dirty="0">
              <a:latin typeface="+mn-lt"/>
            </a:endParaRPr>
          </a:p>
        </p:txBody>
      </p:sp>
      <p:sp>
        <p:nvSpPr>
          <p:cNvPr id="2" name="Text Placeholder 1">
            <a:extLst>
              <a:ext uri="{FF2B5EF4-FFF2-40B4-BE49-F238E27FC236}">
                <a16:creationId xmlns:a16="http://schemas.microsoft.com/office/drawing/2014/main" id="{C8610236-952B-4C6F-A08D-F36F54672A72}"/>
              </a:ext>
            </a:extLst>
          </p:cNvPr>
          <p:cNvSpPr>
            <a:spLocks noGrp="1" noChangeArrowheads="1"/>
          </p:cNvSpPr>
          <p:nvPr>
            <p:ph type="body" idx="1"/>
          </p:nvPr>
        </p:nvSpPr>
        <p:spPr bwMode="auto">
          <a:xfrm>
            <a:off x="763588" y="1191053"/>
            <a:ext cx="6819241"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mn-lt"/>
              </a:rPr>
              <a:t>The spread of fake news undermines confidence and skews public conversation, making it a serious problem in the digital age.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accent4">
                  <a:lumMod val="75000"/>
                </a:schemeClr>
              </a:solidFill>
              <a:effectLst/>
              <a:latin typeface="+mn-l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mn-lt"/>
              </a:rPr>
              <a:t>To protect the integrity of information and fight false information, trustworthy detecting techniques are essential.</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accent4">
                  <a:lumMod val="75000"/>
                </a:schemeClr>
              </a:solidFill>
              <a:effectLst/>
              <a:latin typeface="+mn-l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mn-lt"/>
              </a:rPr>
              <a:t>This research uses a Kaggle dataset to evaluate the effectiveness of multivariate data analysis in detecting fake news. We aim to offer insights into practical tactics for countering false information through factor analysis, regression models, and descriptive analysis.</a:t>
            </a:r>
          </a:p>
          <a:p>
            <a:pPr marL="0" marR="0" lvl="0" indent="0" algn="just" defTabSz="914400" rtl="0" eaLnBrk="0" fontAlgn="base" latinLnBrk="0" hangingPunct="0">
              <a:lnSpc>
                <a:spcPct val="100000"/>
              </a:lnSpc>
              <a:spcBef>
                <a:spcPct val="0"/>
              </a:spcBef>
              <a:spcAft>
                <a:spcPct val="0"/>
              </a:spcAft>
              <a:buClrTx/>
              <a:buSzTx/>
              <a:buNone/>
              <a:tabLst/>
            </a:pPr>
            <a:br>
              <a:rPr kumimoji="0" lang="en-US" altLang="en-US" sz="1600" b="0" i="0" u="none" strike="noStrike" cap="none" normalizeH="0" baseline="0" dirty="0">
                <a:ln>
                  <a:noFill/>
                </a:ln>
                <a:solidFill>
                  <a:schemeClr val="accent4">
                    <a:lumMod val="75000"/>
                  </a:schemeClr>
                </a:solidFill>
                <a:effectLst/>
                <a:latin typeface="+mn-lt"/>
              </a:rPr>
            </a:br>
            <a:br>
              <a:rPr kumimoji="0" lang="en-US" altLang="en-US" sz="1600" b="0" i="0" u="none" strike="noStrike" cap="none" normalizeH="0" baseline="0" dirty="0">
                <a:ln>
                  <a:noFill/>
                </a:ln>
                <a:solidFill>
                  <a:schemeClr val="accent4">
                    <a:lumMod val="75000"/>
                  </a:schemeClr>
                </a:solidFill>
                <a:effectLst/>
                <a:latin typeface="+mn-lt"/>
              </a:rPr>
            </a:br>
            <a:endParaRPr kumimoji="0" lang="en-US" altLang="en-US" sz="1600" b="0" i="0" u="none" strike="noStrike" cap="none" normalizeH="0" baseline="0" dirty="0">
              <a:ln>
                <a:noFill/>
              </a:ln>
              <a:solidFill>
                <a:schemeClr val="accent4">
                  <a:lumMod val="75000"/>
                </a:schemeClr>
              </a:solidFill>
              <a:effectLst/>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 name="Title 2">
            <a:extLst>
              <a:ext uri="{FF2B5EF4-FFF2-40B4-BE49-F238E27FC236}">
                <a16:creationId xmlns:a16="http://schemas.microsoft.com/office/drawing/2014/main" id="{74C27A5A-3AEC-446D-A455-2FD449543D83}"/>
              </a:ext>
            </a:extLst>
          </p:cNvPr>
          <p:cNvSpPr>
            <a:spLocks noGrp="1"/>
          </p:cNvSpPr>
          <p:nvPr>
            <p:ph type="title"/>
          </p:nvPr>
        </p:nvSpPr>
        <p:spPr>
          <a:xfrm>
            <a:off x="763000" y="282048"/>
            <a:ext cx="6064520" cy="768145"/>
          </a:xfrm>
        </p:spPr>
        <p:txBody>
          <a:bodyPr/>
          <a:lstStyle/>
          <a:p>
            <a:r>
              <a:rPr lang="en-IN" dirty="0">
                <a:latin typeface="+mn-lt"/>
              </a:rPr>
              <a:t>Problem Statement</a:t>
            </a:r>
          </a:p>
        </p:txBody>
      </p:sp>
      <p:sp>
        <p:nvSpPr>
          <p:cNvPr id="28" name="Rectangle 1">
            <a:extLst>
              <a:ext uri="{FF2B5EF4-FFF2-40B4-BE49-F238E27FC236}">
                <a16:creationId xmlns:a16="http://schemas.microsoft.com/office/drawing/2014/main" id="{F01A905C-336D-4A2E-B68B-F6795940AFAA}"/>
              </a:ext>
            </a:extLst>
          </p:cNvPr>
          <p:cNvSpPr>
            <a:spLocks noGrp="1" noChangeArrowheads="1"/>
          </p:cNvSpPr>
          <p:nvPr>
            <p:ph type="subTitle" idx="5"/>
          </p:nvPr>
        </p:nvSpPr>
        <p:spPr bwMode="auto">
          <a:xfrm>
            <a:off x="661400" y="1131363"/>
            <a:ext cx="7241299"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mn-lt"/>
              </a:rPr>
              <a:t>Our main goal is to determine how well multivariate data analysis works for identifying false news.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4">
                  <a:lumMod val="75000"/>
                </a:schemeClr>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mn-lt"/>
              </a:rPr>
              <a:t>The Kaggle dataset is made up of textual and metadata pieces that are classified as true or fake news.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4">
                  <a:lumMod val="75000"/>
                </a:schemeClr>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mn-lt"/>
              </a:rPr>
              <a:t>Assessing model performance, utilizing multivariate analysis methods, and analyzing dataset features are important goals.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4">
                  <a:lumMod val="75000"/>
                </a:schemeClr>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mn-lt"/>
              </a:rPr>
              <a:t>Our objective is to offer valuable perspectives on efficacious tactics for identifying and countering the spread of fake data on the internet by means of meticulous examination.</a:t>
            </a:r>
            <a:br>
              <a:rPr kumimoji="0" lang="en-US" altLang="en-US" sz="1600" b="0" i="0" u="none" strike="noStrike" cap="none" normalizeH="0" baseline="0" dirty="0">
                <a:ln>
                  <a:noFill/>
                </a:ln>
                <a:solidFill>
                  <a:schemeClr val="accent4">
                    <a:lumMod val="75000"/>
                  </a:schemeClr>
                </a:solidFill>
                <a:effectLst/>
                <a:latin typeface="+mn-lt"/>
              </a:rPr>
            </a:br>
            <a:endParaRPr kumimoji="0" lang="en-US" altLang="en-US" sz="1600" b="0" i="0" u="none" strike="noStrike" cap="none" normalizeH="0" baseline="0" dirty="0">
              <a:ln>
                <a:noFill/>
              </a:ln>
              <a:solidFill>
                <a:schemeClr val="accent4">
                  <a:lumMod val="75000"/>
                </a:schemeClr>
              </a:solidFill>
              <a:effectLst/>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0"/>
          <p:cNvSpPr/>
          <p:nvPr/>
        </p:nvSpPr>
        <p:spPr>
          <a:xfrm rot="5400000">
            <a:off x="-158700" y="-571050"/>
            <a:ext cx="6188400" cy="6285600"/>
          </a:xfrm>
          <a:prstGeom prst="round2SameRect">
            <a:avLst>
              <a:gd name="adj1" fmla="val 50000"/>
              <a:gd name="adj2"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txBox="1">
            <a:spLocks noGrp="1"/>
          </p:cNvSpPr>
          <p:nvPr>
            <p:ph type="title"/>
          </p:nvPr>
        </p:nvSpPr>
        <p:spPr>
          <a:xfrm>
            <a:off x="762999" y="471375"/>
            <a:ext cx="4397579" cy="703565"/>
          </a:xfrm>
          <a:prstGeom prst="rect">
            <a:avLst/>
          </a:prstGeom>
        </p:spPr>
        <p:txBody>
          <a:bodyPr spcFirstLastPara="1" wrap="square" lIns="91425" tIns="91425" rIns="91425" bIns="91425" anchor="t" anchorCtr="0">
            <a:noAutofit/>
          </a:bodyPr>
          <a:lstStyle/>
          <a:p>
            <a:pPr lvl="0"/>
            <a:r>
              <a:rPr lang="en-IN" dirty="0">
                <a:latin typeface="+mn-lt"/>
              </a:rPr>
              <a:t>Data Exploration</a:t>
            </a:r>
            <a:endParaRPr dirty="0">
              <a:latin typeface="+mn-lt"/>
            </a:endParaRPr>
          </a:p>
        </p:txBody>
      </p:sp>
      <p:grpSp>
        <p:nvGrpSpPr>
          <p:cNvPr id="404" name="Google Shape;404;p30"/>
          <p:cNvGrpSpPr/>
          <p:nvPr/>
        </p:nvGrpSpPr>
        <p:grpSpPr>
          <a:xfrm>
            <a:off x="2935500" y="2078174"/>
            <a:ext cx="9732233" cy="3974037"/>
            <a:chOff x="-21100" y="1388976"/>
            <a:chExt cx="9732233" cy="3974037"/>
          </a:xfrm>
        </p:grpSpPr>
        <p:grpSp>
          <p:nvGrpSpPr>
            <p:cNvPr id="405" name="Google Shape;405;p30"/>
            <p:cNvGrpSpPr/>
            <p:nvPr/>
          </p:nvGrpSpPr>
          <p:grpSpPr>
            <a:xfrm>
              <a:off x="3005322" y="1388976"/>
              <a:ext cx="6705812" cy="3974037"/>
              <a:chOff x="3956065" y="2148973"/>
              <a:chExt cx="5395729" cy="3197648"/>
            </a:xfrm>
          </p:grpSpPr>
          <p:grpSp>
            <p:nvGrpSpPr>
              <p:cNvPr id="406" name="Google Shape;406;p30"/>
              <p:cNvGrpSpPr/>
              <p:nvPr/>
            </p:nvGrpSpPr>
            <p:grpSpPr>
              <a:xfrm>
                <a:off x="3956065" y="2148973"/>
                <a:ext cx="5118958" cy="3075551"/>
                <a:chOff x="3956065" y="2148973"/>
                <a:chExt cx="5118958" cy="3075551"/>
              </a:xfrm>
            </p:grpSpPr>
            <p:sp>
              <p:nvSpPr>
                <p:cNvPr id="407" name="Google Shape;407;p30"/>
                <p:cNvSpPr/>
                <p:nvPr/>
              </p:nvSpPr>
              <p:spPr>
                <a:xfrm>
                  <a:off x="3956065" y="4339665"/>
                  <a:ext cx="5118958" cy="884859"/>
                </a:xfrm>
                <a:custGeom>
                  <a:avLst/>
                  <a:gdLst/>
                  <a:ahLst/>
                  <a:cxnLst/>
                  <a:rect l="l" t="t" r="r" b="b"/>
                  <a:pathLst>
                    <a:path w="262578" h="45389" extrusionOk="0">
                      <a:moveTo>
                        <a:pt x="38717" y="1"/>
                      </a:moveTo>
                      <a:lnTo>
                        <a:pt x="1" y="12054"/>
                      </a:lnTo>
                      <a:lnTo>
                        <a:pt x="862" y="45283"/>
                      </a:lnTo>
                      <a:lnTo>
                        <a:pt x="262578" y="45388"/>
                      </a:lnTo>
                      <a:lnTo>
                        <a:pt x="262578" y="18947"/>
                      </a:lnTo>
                      <a:lnTo>
                        <a:pt x="3871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5970522" y="4432266"/>
                  <a:ext cx="793524" cy="360716"/>
                </a:xfrm>
                <a:custGeom>
                  <a:avLst/>
                  <a:gdLst/>
                  <a:ahLst/>
                  <a:cxnLst/>
                  <a:rect l="l" t="t" r="r" b="b"/>
                  <a:pathLst>
                    <a:path w="40704" h="18503" extrusionOk="0">
                      <a:moveTo>
                        <a:pt x="1" y="1"/>
                      </a:moveTo>
                      <a:lnTo>
                        <a:pt x="1" y="1"/>
                      </a:lnTo>
                      <a:cubicBezTo>
                        <a:pt x="1419" y="5299"/>
                        <a:pt x="2837" y="10599"/>
                        <a:pt x="4254" y="15897"/>
                      </a:cubicBezTo>
                      <a:cubicBezTo>
                        <a:pt x="4488" y="16764"/>
                        <a:pt x="4719" y="17632"/>
                        <a:pt x="4951" y="18502"/>
                      </a:cubicBezTo>
                      <a:cubicBezTo>
                        <a:pt x="4951" y="18502"/>
                        <a:pt x="40132" y="9844"/>
                        <a:pt x="40702" y="9598"/>
                      </a:cubicBezTo>
                      <a:lnTo>
                        <a:pt x="40704" y="9598"/>
                      </a:lnTo>
                      <a:lnTo>
                        <a:pt x="11160" y="3892"/>
                      </a:lnTo>
                      <a:lnTo>
                        <a:pt x="10974" y="4842"/>
                      </a:lnTo>
                      <a:cubicBezTo>
                        <a:pt x="10919" y="5120"/>
                        <a:pt x="10866" y="5403"/>
                        <a:pt x="10831" y="5678"/>
                      </a:cubicBezTo>
                      <a:cubicBezTo>
                        <a:pt x="10814" y="5818"/>
                        <a:pt x="10797" y="5960"/>
                        <a:pt x="10781" y="6104"/>
                      </a:cubicBezTo>
                      <a:cubicBezTo>
                        <a:pt x="10713" y="6707"/>
                        <a:pt x="10645" y="7328"/>
                        <a:pt x="10369" y="7691"/>
                      </a:cubicBezTo>
                      <a:cubicBezTo>
                        <a:pt x="10178" y="7943"/>
                        <a:pt x="9951" y="8060"/>
                        <a:pt x="9655" y="8060"/>
                      </a:cubicBezTo>
                      <a:cubicBezTo>
                        <a:pt x="9090" y="8060"/>
                        <a:pt x="8422" y="7621"/>
                        <a:pt x="8133" y="7057"/>
                      </a:cubicBezTo>
                      <a:cubicBezTo>
                        <a:pt x="7921" y="6652"/>
                        <a:pt x="7817" y="6163"/>
                        <a:pt x="7813" y="5558"/>
                      </a:cubicBezTo>
                      <a:lnTo>
                        <a:pt x="7807" y="4788"/>
                      </a:lnTo>
                      <a:lnTo>
                        <a:pt x="7058" y="4601"/>
                      </a:lnTo>
                      <a:cubicBezTo>
                        <a:pt x="5978" y="4333"/>
                        <a:pt x="5100" y="3845"/>
                        <a:pt x="4373" y="3114"/>
                      </a:cubicBezTo>
                      <a:lnTo>
                        <a:pt x="4125" y="2861"/>
                      </a:lnTo>
                      <a:cubicBezTo>
                        <a:pt x="3602" y="2327"/>
                        <a:pt x="3063" y="1775"/>
                        <a:pt x="2310" y="1345"/>
                      </a:cubicBezTo>
                      <a:cubicBezTo>
                        <a:pt x="2212" y="1288"/>
                        <a:pt x="2115" y="1238"/>
                        <a:pt x="2021" y="1188"/>
                      </a:cubicBezTo>
                      <a:cubicBezTo>
                        <a:pt x="1918" y="1133"/>
                        <a:pt x="1818" y="1079"/>
                        <a:pt x="1721" y="1023"/>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5495585" y="4665816"/>
                  <a:ext cx="1380421" cy="271468"/>
                </a:xfrm>
                <a:custGeom>
                  <a:avLst/>
                  <a:gdLst/>
                  <a:ahLst/>
                  <a:cxnLst/>
                  <a:rect l="l" t="t" r="r" b="b"/>
                  <a:pathLst>
                    <a:path w="70809" h="13925" extrusionOk="0">
                      <a:moveTo>
                        <a:pt x="65542" y="1"/>
                      </a:moveTo>
                      <a:cubicBezTo>
                        <a:pt x="65520" y="1"/>
                        <a:pt x="65501" y="1"/>
                        <a:pt x="65484" y="1"/>
                      </a:cubicBezTo>
                      <a:cubicBezTo>
                        <a:pt x="60737" y="136"/>
                        <a:pt x="58737" y="1377"/>
                        <a:pt x="54098" y="2401"/>
                      </a:cubicBezTo>
                      <a:cubicBezTo>
                        <a:pt x="48822" y="3567"/>
                        <a:pt x="43570" y="4834"/>
                        <a:pt x="38341" y="6201"/>
                      </a:cubicBezTo>
                      <a:cubicBezTo>
                        <a:pt x="36020" y="6808"/>
                        <a:pt x="33679" y="7438"/>
                        <a:pt x="31281" y="7495"/>
                      </a:cubicBezTo>
                      <a:cubicBezTo>
                        <a:pt x="31157" y="7498"/>
                        <a:pt x="31034" y="7499"/>
                        <a:pt x="30910" y="7499"/>
                      </a:cubicBezTo>
                      <a:cubicBezTo>
                        <a:pt x="28226" y="7499"/>
                        <a:pt x="25606" y="6824"/>
                        <a:pt x="22989" y="6302"/>
                      </a:cubicBezTo>
                      <a:cubicBezTo>
                        <a:pt x="21505" y="6004"/>
                        <a:pt x="7095" y="2926"/>
                        <a:pt x="1840" y="2926"/>
                      </a:cubicBezTo>
                      <a:cubicBezTo>
                        <a:pt x="863" y="2926"/>
                        <a:pt x="203" y="3032"/>
                        <a:pt x="1" y="3283"/>
                      </a:cubicBezTo>
                      <a:cubicBezTo>
                        <a:pt x="3759" y="6355"/>
                        <a:pt x="24871" y="11065"/>
                        <a:pt x="29402" y="12731"/>
                      </a:cubicBezTo>
                      <a:cubicBezTo>
                        <a:pt x="30946" y="13298"/>
                        <a:pt x="32529" y="13838"/>
                        <a:pt x="34172" y="13915"/>
                      </a:cubicBezTo>
                      <a:cubicBezTo>
                        <a:pt x="34315" y="13922"/>
                        <a:pt x="34458" y="13925"/>
                        <a:pt x="34600" y="13925"/>
                      </a:cubicBezTo>
                      <a:cubicBezTo>
                        <a:pt x="36109" y="13925"/>
                        <a:pt x="37603" y="13558"/>
                        <a:pt x="39048" y="13107"/>
                      </a:cubicBezTo>
                      <a:cubicBezTo>
                        <a:pt x="45744" y="11025"/>
                        <a:pt x="51961" y="9710"/>
                        <a:pt x="58426" y="7031"/>
                      </a:cubicBezTo>
                      <a:cubicBezTo>
                        <a:pt x="61870" y="5605"/>
                        <a:pt x="66036" y="4305"/>
                        <a:pt x="69491" y="2903"/>
                      </a:cubicBezTo>
                      <a:cubicBezTo>
                        <a:pt x="69948" y="2718"/>
                        <a:pt x="70440" y="2468"/>
                        <a:pt x="70607" y="2005"/>
                      </a:cubicBezTo>
                      <a:cubicBezTo>
                        <a:pt x="70809" y="1451"/>
                        <a:pt x="70423" y="819"/>
                        <a:pt x="69900" y="547"/>
                      </a:cubicBezTo>
                      <a:cubicBezTo>
                        <a:pt x="69392" y="283"/>
                        <a:pt x="66264" y="1"/>
                        <a:pt x="655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a:off x="6067022" y="4619379"/>
                  <a:ext cx="700202" cy="223354"/>
                </a:xfrm>
                <a:custGeom>
                  <a:avLst/>
                  <a:gdLst/>
                  <a:ahLst/>
                  <a:cxnLst/>
                  <a:rect l="l" t="t" r="r" b="b"/>
                  <a:pathLst>
                    <a:path w="35917" h="11457" extrusionOk="0">
                      <a:moveTo>
                        <a:pt x="35752" y="0"/>
                      </a:moveTo>
                      <a:cubicBezTo>
                        <a:pt x="34681" y="314"/>
                        <a:pt x="10620" y="6225"/>
                        <a:pt x="1" y="8906"/>
                      </a:cubicBezTo>
                      <a:cubicBezTo>
                        <a:pt x="161" y="9497"/>
                        <a:pt x="527" y="10864"/>
                        <a:pt x="687" y="11456"/>
                      </a:cubicBezTo>
                      <a:cubicBezTo>
                        <a:pt x="2237" y="11059"/>
                        <a:pt x="35306" y="2736"/>
                        <a:pt x="35917" y="2626"/>
                      </a:cubicBezTo>
                      <a:cubicBezTo>
                        <a:pt x="35917" y="2581"/>
                        <a:pt x="35795" y="506"/>
                        <a:pt x="357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4782204" y="3767428"/>
                  <a:ext cx="1298211" cy="1075266"/>
                </a:xfrm>
                <a:custGeom>
                  <a:avLst/>
                  <a:gdLst/>
                  <a:ahLst/>
                  <a:cxnLst/>
                  <a:rect l="l" t="t" r="r" b="b"/>
                  <a:pathLst>
                    <a:path w="66592" h="55156" extrusionOk="0">
                      <a:moveTo>
                        <a:pt x="0" y="0"/>
                      </a:moveTo>
                      <a:lnTo>
                        <a:pt x="0" y="0"/>
                      </a:lnTo>
                      <a:cubicBezTo>
                        <a:pt x="2167" y="6680"/>
                        <a:pt x="4331" y="13359"/>
                        <a:pt x="6493" y="20037"/>
                      </a:cubicBezTo>
                      <a:cubicBezTo>
                        <a:pt x="8273" y="25524"/>
                        <a:pt x="10053" y="31012"/>
                        <a:pt x="11832" y="36501"/>
                      </a:cubicBezTo>
                      <a:cubicBezTo>
                        <a:pt x="12534" y="38667"/>
                        <a:pt x="13235" y="40832"/>
                        <a:pt x="13938" y="42997"/>
                      </a:cubicBezTo>
                      <a:cubicBezTo>
                        <a:pt x="14084" y="43449"/>
                        <a:pt x="14179" y="44115"/>
                        <a:pt x="14407" y="44580"/>
                      </a:cubicBezTo>
                      <a:cubicBezTo>
                        <a:pt x="14434" y="44585"/>
                        <a:pt x="14467" y="44589"/>
                        <a:pt x="14504" y="44593"/>
                      </a:cubicBezTo>
                      <a:cubicBezTo>
                        <a:pt x="14781" y="44629"/>
                        <a:pt x="15068" y="44708"/>
                        <a:pt x="15347" y="44762"/>
                      </a:cubicBezTo>
                      <a:lnTo>
                        <a:pt x="19517" y="45610"/>
                      </a:lnTo>
                      <a:lnTo>
                        <a:pt x="23498" y="46416"/>
                      </a:lnTo>
                      <a:cubicBezTo>
                        <a:pt x="25532" y="46830"/>
                        <a:pt x="27565" y="47242"/>
                        <a:pt x="29598" y="47652"/>
                      </a:cubicBezTo>
                      <a:cubicBezTo>
                        <a:pt x="31174" y="47971"/>
                        <a:pt x="32749" y="48291"/>
                        <a:pt x="34322" y="48610"/>
                      </a:cubicBezTo>
                      <a:cubicBezTo>
                        <a:pt x="37412" y="49237"/>
                        <a:pt x="40500" y="49864"/>
                        <a:pt x="43586" y="50488"/>
                      </a:cubicBezTo>
                      <a:cubicBezTo>
                        <a:pt x="51254" y="52041"/>
                        <a:pt x="58922" y="53597"/>
                        <a:pt x="66592" y="55156"/>
                      </a:cubicBezTo>
                      <a:cubicBezTo>
                        <a:pt x="66414" y="54504"/>
                        <a:pt x="66241" y="53858"/>
                        <a:pt x="66066" y="53204"/>
                      </a:cubicBezTo>
                      <a:cubicBezTo>
                        <a:pt x="65780" y="52139"/>
                        <a:pt x="65497" y="51067"/>
                        <a:pt x="65209" y="50000"/>
                      </a:cubicBezTo>
                      <a:cubicBezTo>
                        <a:pt x="63726" y="44451"/>
                        <a:pt x="62241" y="38902"/>
                        <a:pt x="60756" y="33355"/>
                      </a:cubicBezTo>
                      <a:cubicBezTo>
                        <a:pt x="60367" y="31910"/>
                        <a:pt x="59985" y="30465"/>
                        <a:pt x="59597" y="29020"/>
                      </a:cubicBezTo>
                      <a:cubicBezTo>
                        <a:pt x="59597" y="28873"/>
                        <a:pt x="59537" y="28759"/>
                        <a:pt x="59465" y="28522"/>
                      </a:cubicBezTo>
                      <a:cubicBezTo>
                        <a:pt x="59140" y="27307"/>
                        <a:pt x="58813" y="26089"/>
                        <a:pt x="58485" y="24866"/>
                      </a:cubicBezTo>
                      <a:cubicBezTo>
                        <a:pt x="57394" y="20796"/>
                        <a:pt x="56305" y="16724"/>
                        <a:pt x="55216" y="12648"/>
                      </a:cubicBezTo>
                      <a:cubicBezTo>
                        <a:pt x="55161" y="12438"/>
                        <a:pt x="55106" y="12233"/>
                        <a:pt x="55051" y="12023"/>
                      </a:cubicBezTo>
                      <a:cubicBezTo>
                        <a:pt x="54855" y="11289"/>
                        <a:pt x="54660" y="10560"/>
                        <a:pt x="54463" y="9826"/>
                      </a:cubicBezTo>
                      <a:cubicBezTo>
                        <a:pt x="54326" y="9382"/>
                        <a:pt x="54135" y="8956"/>
                        <a:pt x="53894" y="8559"/>
                      </a:cubicBezTo>
                      <a:cubicBezTo>
                        <a:pt x="53050" y="7182"/>
                        <a:pt x="51715" y="6511"/>
                        <a:pt x="50214" y="6146"/>
                      </a:cubicBezTo>
                      <a:cubicBezTo>
                        <a:pt x="49376" y="5937"/>
                        <a:pt x="48487" y="5828"/>
                        <a:pt x="47598" y="5736"/>
                      </a:cubicBezTo>
                      <a:cubicBezTo>
                        <a:pt x="46872" y="5659"/>
                        <a:pt x="46151" y="5599"/>
                        <a:pt x="45464" y="5518"/>
                      </a:cubicBezTo>
                      <a:cubicBezTo>
                        <a:pt x="40963" y="4974"/>
                        <a:pt x="36459" y="4429"/>
                        <a:pt x="31955" y="3880"/>
                      </a:cubicBezTo>
                      <a:cubicBezTo>
                        <a:pt x="28574" y="3471"/>
                        <a:pt x="25194" y="3061"/>
                        <a:pt x="21816" y="2650"/>
                      </a:cubicBezTo>
                      <a:cubicBezTo>
                        <a:pt x="14544" y="1768"/>
                        <a:pt x="7273" y="885"/>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6700551" y="4702467"/>
                  <a:ext cx="1355858" cy="392415"/>
                </a:xfrm>
                <a:custGeom>
                  <a:avLst/>
                  <a:gdLst/>
                  <a:ahLst/>
                  <a:cxnLst/>
                  <a:rect l="l" t="t" r="r" b="b"/>
                  <a:pathLst>
                    <a:path w="69549" h="20129" extrusionOk="0">
                      <a:moveTo>
                        <a:pt x="29497" y="1"/>
                      </a:moveTo>
                      <a:cubicBezTo>
                        <a:pt x="28853" y="1"/>
                        <a:pt x="28059" y="411"/>
                        <a:pt x="27232" y="737"/>
                      </a:cubicBezTo>
                      <a:cubicBezTo>
                        <a:pt x="18565" y="4140"/>
                        <a:pt x="9753" y="6907"/>
                        <a:pt x="1051" y="10157"/>
                      </a:cubicBezTo>
                      <a:cubicBezTo>
                        <a:pt x="1" y="10550"/>
                        <a:pt x="110" y="12072"/>
                        <a:pt x="1207" y="12306"/>
                      </a:cubicBezTo>
                      <a:cubicBezTo>
                        <a:pt x="9601" y="14096"/>
                        <a:pt x="29839" y="18449"/>
                        <a:pt x="39973" y="20113"/>
                      </a:cubicBezTo>
                      <a:cubicBezTo>
                        <a:pt x="40033" y="20123"/>
                        <a:pt x="40093" y="20128"/>
                        <a:pt x="40153" y="20128"/>
                      </a:cubicBezTo>
                      <a:cubicBezTo>
                        <a:pt x="40335" y="20128"/>
                        <a:pt x="40515" y="20083"/>
                        <a:pt x="40677" y="19996"/>
                      </a:cubicBezTo>
                      <a:cubicBezTo>
                        <a:pt x="43374" y="18556"/>
                        <a:pt x="59092" y="9606"/>
                        <a:pt x="68543" y="4801"/>
                      </a:cubicBezTo>
                      <a:cubicBezTo>
                        <a:pt x="69549" y="4290"/>
                        <a:pt x="69254" y="2779"/>
                        <a:pt x="68128" y="2686"/>
                      </a:cubicBezTo>
                      <a:cubicBezTo>
                        <a:pt x="57451" y="1813"/>
                        <a:pt x="31088" y="69"/>
                        <a:pt x="29566" y="2"/>
                      </a:cubicBezTo>
                      <a:cubicBezTo>
                        <a:pt x="29543" y="1"/>
                        <a:pt x="29520" y="1"/>
                        <a:pt x="294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6614715" y="4667220"/>
                  <a:ext cx="1397460" cy="371750"/>
                </a:xfrm>
                <a:custGeom>
                  <a:avLst/>
                  <a:gdLst/>
                  <a:ahLst/>
                  <a:cxnLst/>
                  <a:rect l="l" t="t" r="r" b="b"/>
                  <a:pathLst>
                    <a:path w="71683" h="19069" extrusionOk="0">
                      <a:moveTo>
                        <a:pt x="31829" y="0"/>
                      </a:moveTo>
                      <a:cubicBezTo>
                        <a:pt x="31184" y="0"/>
                        <a:pt x="30392" y="411"/>
                        <a:pt x="29566" y="736"/>
                      </a:cubicBezTo>
                      <a:cubicBezTo>
                        <a:pt x="19712" y="4604"/>
                        <a:pt x="9856" y="8472"/>
                        <a:pt x="0" y="12343"/>
                      </a:cubicBezTo>
                      <a:cubicBezTo>
                        <a:pt x="1373" y="12567"/>
                        <a:pt x="2745" y="12785"/>
                        <a:pt x="4122" y="13008"/>
                      </a:cubicBezTo>
                      <a:cubicBezTo>
                        <a:pt x="16601" y="15028"/>
                        <a:pt x="29083" y="17048"/>
                        <a:pt x="41565" y="19069"/>
                      </a:cubicBezTo>
                      <a:cubicBezTo>
                        <a:pt x="42817" y="18482"/>
                        <a:pt x="44072" y="17896"/>
                        <a:pt x="45330" y="17312"/>
                      </a:cubicBezTo>
                      <a:cubicBezTo>
                        <a:pt x="54118" y="13214"/>
                        <a:pt x="62902" y="9115"/>
                        <a:pt x="71683" y="5017"/>
                      </a:cubicBezTo>
                      <a:cubicBezTo>
                        <a:pt x="67145" y="4445"/>
                        <a:pt x="62605" y="3873"/>
                        <a:pt x="58064" y="3298"/>
                      </a:cubicBezTo>
                      <a:cubicBezTo>
                        <a:pt x="51139" y="2424"/>
                        <a:pt x="44214" y="1552"/>
                        <a:pt x="37289" y="681"/>
                      </a:cubicBezTo>
                      <a:cubicBezTo>
                        <a:pt x="35515" y="453"/>
                        <a:pt x="33692" y="79"/>
                        <a:pt x="31900" y="2"/>
                      </a:cubicBezTo>
                      <a:cubicBezTo>
                        <a:pt x="31876" y="1"/>
                        <a:pt x="31853" y="0"/>
                        <a:pt x="31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6722853" y="4802866"/>
                  <a:ext cx="909988" cy="201052"/>
                </a:xfrm>
                <a:custGeom>
                  <a:avLst/>
                  <a:gdLst/>
                  <a:ahLst/>
                  <a:cxnLst/>
                  <a:rect l="l" t="t" r="r" b="b"/>
                  <a:pathLst>
                    <a:path w="46678" h="10313" extrusionOk="0">
                      <a:moveTo>
                        <a:pt x="12137" y="1"/>
                      </a:moveTo>
                      <a:lnTo>
                        <a:pt x="1" y="4757"/>
                      </a:lnTo>
                      <a:lnTo>
                        <a:pt x="34337" y="10313"/>
                      </a:lnTo>
                      <a:lnTo>
                        <a:pt x="46678" y="4988"/>
                      </a:lnTo>
                      <a:lnTo>
                        <a:pt x="121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7001028" y="4764130"/>
                  <a:ext cx="717338" cy="121220"/>
                </a:xfrm>
                <a:custGeom>
                  <a:avLst/>
                  <a:gdLst/>
                  <a:ahLst/>
                  <a:cxnLst/>
                  <a:rect l="l" t="t" r="r" b="b"/>
                  <a:pathLst>
                    <a:path w="36796" h="6218" extrusionOk="0">
                      <a:moveTo>
                        <a:pt x="3159" y="0"/>
                      </a:moveTo>
                      <a:lnTo>
                        <a:pt x="1" y="1168"/>
                      </a:lnTo>
                      <a:lnTo>
                        <a:pt x="33897" y="6217"/>
                      </a:lnTo>
                      <a:lnTo>
                        <a:pt x="36796" y="4967"/>
                      </a:lnTo>
                      <a:lnTo>
                        <a:pt x="31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7086962" y="4729799"/>
                  <a:ext cx="717338" cy="121220"/>
                </a:xfrm>
                <a:custGeom>
                  <a:avLst/>
                  <a:gdLst/>
                  <a:ahLst/>
                  <a:cxnLst/>
                  <a:rect l="l" t="t" r="r" b="b"/>
                  <a:pathLst>
                    <a:path w="36796" h="6218" extrusionOk="0">
                      <a:moveTo>
                        <a:pt x="3159" y="1"/>
                      </a:moveTo>
                      <a:lnTo>
                        <a:pt x="1" y="1170"/>
                      </a:lnTo>
                      <a:lnTo>
                        <a:pt x="33897" y="6218"/>
                      </a:lnTo>
                      <a:lnTo>
                        <a:pt x="36795" y="4967"/>
                      </a:lnTo>
                      <a:lnTo>
                        <a:pt x="31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0"/>
                <p:cNvSpPr/>
                <p:nvPr/>
              </p:nvSpPr>
              <p:spPr>
                <a:xfrm>
                  <a:off x="7244306" y="4703500"/>
                  <a:ext cx="641814" cy="108490"/>
                </a:xfrm>
                <a:custGeom>
                  <a:avLst/>
                  <a:gdLst/>
                  <a:ahLst/>
                  <a:cxnLst/>
                  <a:rect l="l" t="t" r="r" b="b"/>
                  <a:pathLst>
                    <a:path w="32922" h="5565" extrusionOk="0">
                      <a:moveTo>
                        <a:pt x="2827" y="1"/>
                      </a:moveTo>
                      <a:lnTo>
                        <a:pt x="1" y="1047"/>
                      </a:lnTo>
                      <a:lnTo>
                        <a:pt x="30328" y="5565"/>
                      </a:lnTo>
                      <a:lnTo>
                        <a:pt x="32922" y="4446"/>
                      </a:lnTo>
                      <a:lnTo>
                        <a:pt x="2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0"/>
                <p:cNvSpPr/>
                <p:nvPr/>
              </p:nvSpPr>
              <p:spPr>
                <a:xfrm>
                  <a:off x="5923695" y="4242326"/>
                  <a:ext cx="270337" cy="357597"/>
                </a:xfrm>
                <a:custGeom>
                  <a:avLst/>
                  <a:gdLst/>
                  <a:ahLst/>
                  <a:cxnLst/>
                  <a:rect l="l" t="t" r="r" b="b"/>
                  <a:pathLst>
                    <a:path w="13867" h="18343" extrusionOk="0">
                      <a:moveTo>
                        <a:pt x="2716" y="1"/>
                      </a:moveTo>
                      <a:cubicBezTo>
                        <a:pt x="1743" y="1"/>
                        <a:pt x="748" y="168"/>
                        <a:pt x="134" y="607"/>
                      </a:cubicBezTo>
                      <a:cubicBezTo>
                        <a:pt x="82" y="644"/>
                        <a:pt x="36" y="690"/>
                        <a:pt x="0" y="742"/>
                      </a:cubicBezTo>
                      <a:cubicBezTo>
                        <a:pt x="298" y="1881"/>
                        <a:pt x="606" y="3025"/>
                        <a:pt x="915" y="4165"/>
                      </a:cubicBezTo>
                      <a:cubicBezTo>
                        <a:pt x="986" y="4398"/>
                        <a:pt x="1045" y="4512"/>
                        <a:pt x="1045" y="4662"/>
                      </a:cubicBezTo>
                      <a:cubicBezTo>
                        <a:pt x="1427" y="6084"/>
                        <a:pt x="1805" y="7503"/>
                        <a:pt x="2185" y="8931"/>
                      </a:cubicBezTo>
                      <a:cubicBezTo>
                        <a:pt x="2194" y="8952"/>
                        <a:pt x="2200" y="8974"/>
                        <a:pt x="2204" y="8995"/>
                      </a:cubicBezTo>
                      <a:cubicBezTo>
                        <a:pt x="2358" y="9573"/>
                        <a:pt x="2512" y="10145"/>
                        <a:pt x="2668" y="10722"/>
                      </a:cubicBezTo>
                      <a:cubicBezTo>
                        <a:pt x="2720" y="10782"/>
                        <a:pt x="2776" y="10839"/>
                        <a:pt x="2837" y="10892"/>
                      </a:cubicBezTo>
                      <a:cubicBezTo>
                        <a:pt x="3110" y="11120"/>
                        <a:pt x="3458" y="11245"/>
                        <a:pt x="3776" y="11403"/>
                      </a:cubicBezTo>
                      <a:cubicBezTo>
                        <a:pt x="5527" y="12281"/>
                        <a:pt x="6613" y="14356"/>
                        <a:pt x="8528" y="14763"/>
                      </a:cubicBezTo>
                      <a:cubicBezTo>
                        <a:pt x="8703" y="14797"/>
                        <a:pt x="8897" y="14827"/>
                        <a:pt x="9026" y="14957"/>
                      </a:cubicBezTo>
                      <a:cubicBezTo>
                        <a:pt x="9100" y="15036"/>
                        <a:pt x="9144" y="15141"/>
                        <a:pt x="9174" y="15245"/>
                      </a:cubicBezTo>
                      <a:cubicBezTo>
                        <a:pt x="9324" y="15768"/>
                        <a:pt x="9239" y="16330"/>
                        <a:pt x="9374" y="16857"/>
                      </a:cubicBezTo>
                      <a:cubicBezTo>
                        <a:pt x="9568" y="17638"/>
                        <a:pt x="10284" y="18265"/>
                        <a:pt x="11084" y="18335"/>
                      </a:cubicBezTo>
                      <a:cubicBezTo>
                        <a:pt x="11137" y="18340"/>
                        <a:pt x="11189" y="18342"/>
                        <a:pt x="11241" y="18342"/>
                      </a:cubicBezTo>
                      <a:cubicBezTo>
                        <a:pt x="11991" y="18342"/>
                        <a:pt x="12731" y="17853"/>
                        <a:pt x="12990" y="17151"/>
                      </a:cubicBezTo>
                      <a:cubicBezTo>
                        <a:pt x="13110" y="16837"/>
                        <a:pt x="13140" y="16499"/>
                        <a:pt x="13170" y="16161"/>
                      </a:cubicBezTo>
                      <a:cubicBezTo>
                        <a:pt x="13180" y="16081"/>
                        <a:pt x="13185" y="16001"/>
                        <a:pt x="13195" y="15922"/>
                      </a:cubicBezTo>
                      <a:cubicBezTo>
                        <a:pt x="13339" y="14662"/>
                        <a:pt x="13866" y="13453"/>
                        <a:pt x="13841" y="12184"/>
                      </a:cubicBezTo>
                      <a:cubicBezTo>
                        <a:pt x="13807" y="10234"/>
                        <a:pt x="12498" y="8558"/>
                        <a:pt x="11926" y="6696"/>
                      </a:cubicBezTo>
                      <a:cubicBezTo>
                        <a:pt x="11799" y="6279"/>
                        <a:pt x="11708" y="5846"/>
                        <a:pt x="11539" y="5449"/>
                      </a:cubicBezTo>
                      <a:cubicBezTo>
                        <a:pt x="11250" y="4777"/>
                        <a:pt x="10763" y="4220"/>
                        <a:pt x="10246" y="3712"/>
                      </a:cubicBezTo>
                      <a:cubicBezTo>
                        <a:pt x="8722" y="2234"/>
                        <a:pt x="6892" y="940"/>
                        <a:pt x="4876" y="294"/>
                      </a:cubicBezTo>
                      <a:cubicBezTo>
                        <a:pt x="4331" y="119"/>
                        <a:pt x="3531" y="1"/>
                        <a:pt x="2716" y="1"/>
                      </a:cubicBezTo>
                      <a:close/>
                    </a:path>
                  </a:pathLst>
                </a:custGeom>
                <a:solidFill>
                  <a:srgbClr val="FFBD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5966272" y="4354481"/>
                  <a:ext cx="214172" cy="245442"/>
                </a:xfrm>
                <a:custGeom>
                  <a:avLst/>
                  <a:gdLst/>
                  <a:ahLst/>
                  <a:cxnLst/>
                  <a:rect l="l" t="t" r="r" b="b"/>
                  <a:pathLst>
                    <a:path w="10986" h="12590" extrusionOk="0">
                      <a:moveTo>
                        <a:pt x="5591" y="1"/>
                      </a:moveTo>
                      <a:cubicBezTo>
                        <a:pt x="5552" y="1"/>
                        <a:pt x="5513" y="5"/>
                        <a:pt x="5474" y="14"/>
                      </a:cubicBezTo>
                      <a:cubicBezTo>
                        <a:pt x="5160" y="88"/>
                        <a:pt x="4991" y="411"/>
                        <a:pt x="4826" y="686"/>
                      </a:cubicBezTo>
                      <a:cubicBezTo>
                        <a:pt x="4259" y="1631"/>
                        <a:pt x="3279" y="2317"/>
                        <a:pt x="2194" y="2531"/>
                      </a:cubicBezTo>
                      <a:cubicBezTo>
                        <a:pt x="1687" y="2626"/>
                        <a:pt x="1160" y="2626"/>
                        <a:pt x="672" y="2786"/>
                      </a:cubicBezTo>
                      <a:cubicBezTo>
                        <a:pt x="420" y="2861"/>
                        <a:pt x="190" y="2996"/>
                        <a:pt x="1" y="3178"/>
                      </a:cubicBezTo>
                      <a:cubicBezTo>
                        <a:pt x="10" y="3199"/>
                        <a:pt x="16" y="3221"/>
                        <a:pt x="20" y="3242"/>
                      </a:cubicBezTo>
                      <a:cubicBezTo>
                        <a:pt x="174" y="3820"/>
                        <a:pt x="328" y="4392"/>
                        <a:pt x="484" y="4969"/>
                      </a:cubicBezTo>
                      <a:cubicBezTo>
                        <a:pt x="536" y="5029"/>
                        <a:pt x="592" y="5086"/>
                        <a:pt x="653" y="5139"/>
                      </a:cubicBezTo>
                      <a:cubicBezTo>
                        <a:pt x="926" y="5367"/>
                        <a:pt x="1274" y="5492"/>
                        <a:pt x="1592" y="5650"/>
                      </a:cubicBezTo>
                      <a:cubicBezTo>
                        <a:pt x="3343" y="6528"/>
                        <a:pt x="4429" y="8603"/>
                        <a:pt x="6344" y="9010"/>
                      </a:cubicBezTo>
                      <a:cubicBezTo>
                        <a:pt x="6519" y="9044"/>
                        <a:pt x="6713" y="9074"/>
                        <a:pt x="6842" y="9204"/>
                      </a:cubicBezTo>
                      <a:cubicBezTo>
                        <a:pt x="6916" y="9283"/>
                        <a:pt x="6960" y="9388"/>
                        <a:pt x="6990" y="9492"/>
                      </a:cubicBezTo>
                      <a:cubicBezTo>
                        <a:pt x="7140" y="10015"/>
                        <a:pt x="7055" y="10577"/>
                        <a:pt x="7190" y="11104"/>
                      </a:cubicBezTo>
                      <a:cubicBezTo>
                        <a:pt x="7384" y="11885"/>
                        <a:pt x="8100" y="12512"/>
                        <a:pt x="8900" y="12582"/>
                      </a:cubicBezTo>
                      <a:cubicBezTo>
                        <a:pt x="8953" y="12587"/>
                        <a:pt x="9005" y="12589"/>
                        <a:pt x="9057" y="12589"/>
                      </a:cubicBezTo>
                      <a:cubicBezTo>
                        <a:pt x="9807" y="12589"/>
                        <a:pt x="10547" y="12100"/>
                        <a:pt x="10806" y="11398"/>
                      </a:cubicBezTo>
                      <a:cubicBezTo>
                        <a:pt x="10926" y="11084"/>
                        <a:pt x="10956" y="10746"/>
                        <a:pt x="10986" y="10408"/>
                      </a:cubicBezTo>
                      <a:lnTo>
                        <a:pt x="10986" y="10408"/>
                      </a:lnTo>
                      <a:cubicBezTo>
                        <a:pt x="10766" y="10566"/>
                        <a:pt x="10593" y="10781"/>
                        <a:pt x="10354" y="10906"/>
                      </a:cubicBezTo>
                      <a:cubicBezTo>
                        <a:pt x="10209" y="10984"/>
                        <a:pt x="10051" y="11019"/>
                        <a:pt x="9890" y="11019"/>
                      </a:cubicBezTo>
                      <a:cubicBezTo>
                        <a:pt x="9485" y="11019"/>
                        <a:pt x="9067" y="10794"/>
                        <a:pt x="8817" y="10458"/>
                      </a:cubicBezTo>
                      <a:cubicBezTo>
                        <a:pt x="8469" y="9990"/>
                        <a:pt x="8394" y="9373"/>
                        <a:pt x="8434" y="8791"/>
                      </a:cubicBezTo>
                      <a:cubicBezTo>
                        <a:pt x="8474" y="8208"/>
                        <a:pt x="8619" y="7641"/>
                        <a:pt x="8657" y="7060"/>
                      </a:cubicBezTo>
                      <a:cubicBezTo>
                        <a:pt x="8674" y="6885"/>
                        <a:pt x="8674" y="6701"/>
                        <a:pt x="8613" y="6537"/>
                      </a:cubicBezTo>
                      <a:cubicBezTo>
                        <a:pt x="8533" y="6332"/>
                        <a:pt x="8364" y="6174"/>
                        <a:pt x="8279" y="5975"/>
                      </a:cubicBezTo>
                      <a:cubicBezTo>
                        <a:pt x="8146" y="5642"/>
                        <a:pt x="8265" y="5264"/>
                        <a:pt x="8434" y="4945"/>
                      </a:cubicBezTo>
                      <a:cubicBezTo>
                        <a:pt x="8603" y="4631"/>
                        <a:pt x="8822" y="4327"/>
                        <a:pt x="8887" y="3979"/>
                      </a:cubicBezTo>
                      <a:cubicBezTo>
                        <a:pt x="9006" y="3353"/>
                        <a:pt x="8613" y="2725"/>
                        <a:pt x="8096" y="2353"/>
                      </a:cubicBezTo>
                      <a:cubicBezTo>
                        <a:pt x="7638" y="2013"/>
                        <a:pt x="7061" y="1806"/>
                        <a:pt x="6728" y="1342"/>
                      </a:cubicBezTo>
                      <a:cubicBezTo>
                        <a:pt x="6540" y="1074"/>
                        <a:pt x="6449" y="745"/>
                        <a:pt x="6280" y="466"/>
                      </a:cubicBezTo>
                      <a:cubicBezTo>
                        <a:pt x="6127" y="218"/>
                        <a:pt x="5867" y="1"/>
                        <a:pt x="5591" y="1"/>
                      </a:cubicBezTo>
                      <a:close/>
                    </a:path>
                  </a:pathLst>
                </a:custGeom>
                <a:solidFill>
                  <a:srgbClr val="FF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0"/>
                <p:cNvSpPr/>
                <p:nvPr/>
              </p:nvSpPr>
              <p:spPr>
                <a:xfrm>
                  <a:off x="6704665" y="3734267"/>
                  <a:ext cx="598438" cy="827582"/>
                </a:xfrm>
                <a:custGeom>
                  <a:avLst/>
                  <a:gdLst/>
                  <a:ahLst/>
                  <a:cxnLst/>
                  <a:rect l="l" t="t" r="r" b="b"/>
                  <a:pathLst>
                    <a:path w="30697" h="42451" extrusionOk="0">
                      <a:moveTo>
                        <a:pt x="13102" y="0"/>
                      </a:moveTo>
                      <a:cubicBezTo>
                        <a:pt x="11238" y="0"/>
                        <a:pt x="9052" y="142"/>
                        <a:pt x="7753" y="1076"/>
                      </a:cubicBezTo>
                      <a:cubicBezTo>
                        <a:pt x="7621" y="1163"/>
                        <a:pt x="7499" y="1263"/>
                        <a:pt x="7390" y="1374"/>
                      </a:cubicBezTo>
                      <a:cubicBezTo>
                        <a:pt x="6657" y="2101"/>
                        <a:pt x="6468" y="3644"/>
                        <a:pt x="6225" y="4613"/>
                      </a:cubicBezTo>
                      <a:cubicBezTo>
                        <a:pt x="5847" y="6112"/>
                        <a:pt x="5587" y="7635"/>
                        <a:pt x="5324" y="9153"/>
                      </a:cubicBezTo>
                      <a:cubicBezTo>
                        <a:pt x="4514" y="13795"/>
                        <a:pt x="3707" y="18436"/>
                        <a:pt x="2900" y="23080"/>
                      </a:cubicBezTo>
                      <a:cubicBezTo>
                        <a:pt x="2594" y="24837"/>
                        <a:pt x="2288" y="26598"/>
                        <a:pt x="1985" y="28359"/>
                      </a:cubicBezTo>
                      <a:cubicBezTo>
                        <a:pt x="1319" y="32171"/>
                        <a:pt x="657" y="35982"/>
                        <a:pt x="0" y="39793"/>
                      </a:cubicBezTo>
                      <a:lnTo>
                        <a:pt x="253" y="39818"/>
                      </a:lnTo>
                      <a:lnTo>
                        <a:pt x="29487" y="42345"/>
                      </a:lnTo>
                      <a:lnTo>
                        <a:pt x="29491" y="42345"/>
                      </a:lnTo>
                      <a:lnTo>
                        <a:pt x="30696" y="42450"/>
                      </a:lnTo>
                      <a:cubicBezTo>
                        <a:pt x="30071" y="38446"/>
                        <a:pt x="29447" y="34444"/>
                        <a:pt x="28824" y="30443"/>
                      </a:cubicBezTo>
                      <a:cubicBezTo>
                        <a:pt x="28656" y="29343"/>
                        <a:pt x="28487" y="28243"/>
                        <a:pt x="28218" y="27164"/>
                      </a:cubicBezTo>
                      <a:cubicBezTo>
                        <a:pt x="27746" y="25218"/>
                        <a:pt x="26969" y="23367"/>
                        <a:pt x="26247" y="21501"/>
                      </a:cubicBezTo>
                      <a:cubicBezTo>
                        <a:pt x="25165" y="18711"/>
                        <a:pt x="24193" y="15884"/>
                        <a:pt x="23332" y="13023"/>
                      </a:cubicBezTo>
                      <a:cubicBezTo>
                        <a:pt x="23222" y="12659"/>
                        <a:pt x="23113" y="12296"/>
                        <a:pt x="23024" y="11933"/>
                      </a:cubicBezTo>
                      <a:cubicBezTo>
                        <a:pt x="22932" y="11601"/>
                        <a:pt x="22861" y="11263"/>
                        <a:pt x="22809" y="10924"/>
                      </a:cubicBezTo>
                      <a:cubicBezTo>
                        <a:pt x="22680" y="10063"/>
                        <a:pt x="22684" y="9181"/>
                        <a:pt x="22431" y="8345"/>
                      </a:cubicBezTo>
                      <a:cubicBezTo>
                        <a:pt x="22194" y="7545"/>
                        <a:pt x="21724" y="6834"/>
                        <a:pt x="21268" y="6131"/>
                      </a:cubicBezTo>
                      <a:cubicBezTo>
                        <a:pt x="20086" y="4341"/>
                        <a:pt x="18898" y="2534"/>
                        <a:pt x="17395" y="1002"/>
                      </a:cubicBezTo>
                      <a:cubicBezTo>
                        <a:pt x="17057" y="653"/>
                        <a:pt x="16684" y="310"/>
                        <a:pt x="16226" y="155"/>
                      </a:cubicBezTo>
                      <a:cubicBezTo>
                        <a:pt x="15877" y="35"/>
                        <a:pt x="15499" y="31"/>
                        <a:pt x="15132" y="27"/>
                      </a:cubicBezTo>
                      <a:cubicBezTo>
                        <a:pt x="14562" y="24"/>
                        <a:pt x="13859" y="0"/>
                        <a:pt x="131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0"/>
                <p:cNvSpPr/>
                <p:nvPr/>
              </p:nvSpPr>
              <p:spPr>
                <a:xfrm>
                  <a:off x="7143107" y="3948771"/>
                  <a:ext cx="1049650" cy="689811"/>
                </a:xfrm>
                <a:custGeom>
                  <a:avLst/>
                  <a:gdLst/>
                  <a:ahLst/>
                  <a:cxnLst/>
                  <a:rect l="l" t="t" r="r" b="b"/>
                  <a:pathLst>
                    <a:path w="53842" h="35384" extrusionOk="0">
                      <a:moveTo>
                        <a:pt x="3748" y="0"/>
                      </a:moveTo>
                      <a:cubicBezTo>
                        <a:pt x="3615" y="0"/>
                        <a:pt x="3481" y="4"/>
                        <a:pt x="3348" y="11"/>
                      </a:cubicBezTo>
                      <a:cubicBezTo>
                        <a:pt x="2388" y="60"/>
                        <a:pt x="1174" y="309"/>
                        <a:pt x="532" y="932"/>
                      </a:cubicBezTo>
                      <a:cubicBezTo>
                        <a:pt x="184" y="1274"/>
                        <a:pt x="0" y="1732"/>
                        <a:pt x="125" y="2334"/>
                      </a:cubicBezTo>
                      <a:cubicBezTo>
                        <a:pt x="517" y="4246"/>
                        <a:pt x="891" y="5987"/>
                        <a:pt x="1094" y="7963"/>
                      </a:cubicBezTo>
                      <a:cubicBezTo>
                        <a:pt x="1250" y="9489"/>
                        <a:pt x="1622" y="10977"/>
                        <a:pt x="1995" y="12465"/>
                      </a:cubicBezTo>
                      <a:cubicBezTo>
                        <a:pt x="3542" y="18624"/>
                        <a:pt x="5159" y="24764"/>
                        <a:pt x="6847" y="30885"/>
                      </a:cubicBezTo>
                      <a:cubicBezTo>
                        <a:pt x="6886" y="31041"/>
                        <a:pt x="6936" y="31194"/>
                        <a:pt x="6995" y="31343"/>
                      </a:cubicBezTo>
                      <a:lnTo>
                        <a:pt x="7001" y="31343"/>
                      </a:lnTo>
                      <a:lnTo>
                        <a:pt x="8205" y="31447"/>
                      </a:lnTo>
                      <a:lnTo>
                        <a:pt x="53702" y="35383"/>
                      </a:lnTo>
                      <a:cubicBezTo>
                        <a:pt x="53713" y="35383"/>
                        <a:pt x="53728" y="35377"/>
                        <a:pt x="53738" y="35377"/>
                      </a:cubicBezTo>
                      <a:cubicBezTo>
                        <a:pt x="53376" y="33177"/>
                        <a:pt x="53412" y="30930"/>
                        <a:pt x="53842" y="28741"/>
                      </a:cubicBezTo>
                      <a:lnTo>
                        <a:pt x="53842" y="28741"/>
                      </a:lnTo>
                      <a:cubicBezTo>
                        <a:pt x="53729" y="28748"/>
                        <a:pt x="53618" y="28752"/>
                        <a:pt x="53507" y="28752"/>
                      </a:cubicBezTo>
                      <a:cubicBezTo>
                        <a:pt x="50685" y="28752"/>
                        <a:pt x="48444" y="26323"/>
                        <a:pt x="46175" y="24561"/>
                      </a:cubicBezTo>
                      <a:cubicBezTo>
                        <a:pt x="43189" y="22247"/>
                        <a:pt x="39581" y="20885"/>
                        <a:pt x="36411" y="18833"/>
                      </a:cubicBezTo>
                      <a:cubicBezTo>
                        <a:pt x="32869" y="16535"/>
                        <a:pt x="29918" y="13406"/>
                        <a:pt x="26385" y="11087"/>
                      </a:cubicBezTo>
                      <a:cubicBezTo>
                        <a:pt x="23599" y="9261"/>
                        <a:pt x="20498" y="7977"/>
                        <a:pt x="17588" y="6355"/>
                      </a:cubicBezTo>
                      <a:cubicBezTo>
                        <a:pt x="14204" y="4469"/>
                        <a:pt x="11055" y="2116"/>
                        <a:pt x="7428" y="767"/>
                      </a:cubicBezTo>
                      <a:cubicBezTo>
                        <a:pt x="6245" y="330"/>
                        <a:pt x="5004" y="0"/>
                        <a:pt x="3748" y="0"/>
                      </a:cubicBezTo>
                      <a:close/>
                    </a:path>
                  </a:pathLst>
                </a:custGeom>
                <a:solidFill>
                  <a:srgbClr val="70C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7197245" y="2880991"/>
                  <a:ext cx="111063" cy="149566"/>
                </a:xfrm>
                <a:custGeom>
                  <a:avLst/>
                  <a:gdLst/>
                  <a:ahLst/>
                  <a:cxnLst/>
                  <a:rect l="l" t="t" r="r" b="b"/>
                  <a:pathLst>
                    <a:path w="5697" h="7672" extrusionOk="0">
                      <a:moveTo>
                        <a:pt x="2375" y="1"/>
                      </a:moveTo>
                      <a:cubicBezTo>
                        <a:pt x="1" y="1"/>
                        <a:pt x="260" y="2410"/>
                        <a:pt x="596" y="4266"/>
                      </a:cubicBezTo>
                      <a:cubicBezTo>
                        <a:pt x="799" y="5384"/>
                        <a:pt x="1259" y="6485"/>
                        <a:pt x="2078" y="7271"/>
                      </a:cubicBezTo>
                      <a:cubicBezTo>
                        <a:pt x="2289" y="7471"/>
                        <a:pt x="2542" y="7657"/>
                        <a:pt x="2834" y="7671"/>
                      </a:cubicBezTo>
                      <a:cubicBezTo>
                        <a:pt x="2845" y="7671"/>
                        <a:pt x="2855" y="7671"/>
                        <a:pt x="2865" y="7671"/>
                      </a:cubicBezTo>
                      <a:cubicBezTo>
                        <a:pt x="3032" y="7671"/>
                        <a:pt x="3196" y="7616"/>
                        <a:pt x="3350" y="7546"/>
                      </a:cubicBezTo>
                      <a:cubicBezTo>
                        <a:pt x="4279" y="7130"/>
                        <a:pt x="4942" y="6249"/>
                        <a:pt x="5289" y="5292"/>
                      </a:cubicBezTo>
                      <a:cubicBezTo>
                        <a:pt x="5635" y="4335"/>
                        <a:pt x="5696" y="3299"/>
                        <a:pt x="5687" y="2282"/>
                      </a:cubicBezTo>
                      <a:cubicBezTo>
                        <a:pt x="5684" y="2005"/>
                        <a:pt x="5674" y="1717"/>
                        <a:pt x="5543" y="1473"/>
                      </a:cubicBezTo>
                      <a:cubicBezTo>
                        <a:pt x="5422" y="1245"/>
                        <a:pt x="5209" y="1080"/>
                        <a:pt x="4995" y="933"/>
                      </a:cubicBezTo>
                      <a:cubicBezTo>
                        <a:pt x="4301" y="458"/>
                        <a:pt x="3515" y="77"/>
                        <a:pt x="2676" y="13"/>
                      </a:cubicBezTo>
                      <a:cubicBezTo>
                        <a:pt x="2571" y="5"/>
                        <a:pt x="2471" y="1"/>
                        <a:pt x="237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0"/>
                <p:cNvSpPr/>
                <p:nvPr/>
              </p:nvSpPr>
              <p:spPr>
                <a:xfrm>
                  <a:off x="6825378" y="2875961"/>
                  <a:ext cx="462265" cy="619532"/>
                </a:xfrm>
                <a:custGeom>
                  <a:avLst/>
                  <a:gdLst/>
                  <a:ahLst/>
                  <a:cxnLst/>
                  <a:rect l="l" t="t" r="r" b="b"/>
                  <a:pathLst>
                    <a:path w="23712" h="31779" extrusionOk="0">
                      <a:moveTo>
                        <a:pt x="19826" y="1"/>
                      </a:moveTo>
                      <a:cubicBezTo>
                        <a:pt x="18993" y="1"/>
                        <a:pt x="18222" y="617"/>
                        <a:pt x="17582" y="1199"/>
                      </a:cubicBezTo>
                      <a:cubicBezTo>
                        <a:pt x="13931" y="4517"/>
                        <a:pt x="10398" y="7957"/>
                        <a:pt x="6981" y="11520"/>
                      </a:cubicBezTo>
                      <a:cubicBezTo>
                        <a:pt x="5295" y="13277"/>
                        <a:pt x="3636" y="15060"/>
                        <a:pt x="2004" y="16870"/>
                      </a:cubicBezTo>
                      <a:cubicBezTo>
                        <a:pt x="522" y="18505"/>
                        <a:pt x="0" y="19518"/>
                        <a:pt x="1303" y="21485"/>
                      </a:cubicBezTo>
                      <a:cubicBezTo>
                        <a:pt x="2902" y="23898"/>
                        <a:pt x="4393" y="26516"/>
                        <a:pt x="6090" y="28866"/>
                      </a:cubicBezTo>
                      <a:cubicBezTo>
                        <a:pt x="6820" y="29876"/>
                        <a:pt x="7899" y="30595"/>
                        <a:pt x="8969" y="31238"/>
                      </a:cubicBezTo>
                      <a:cubicBezTo>
                        <a:pt x="9534" y="31577"/>
                        <a:pt x="10211" y="31779"/>
                        <a:pt x="10868" y="31779"/>
                      </a:cubicBezTo>
                      <a:cubicBezTo>
                        <a:pt x="11453" y="31779"/>
                        <a:pt x="12024" y="31619"/>
                        <a:pt x="12485" y="31253"/>
                      </a:cubicBezTo>
                      <a:cubicBezTo>
                        <a:pt x="14511" y="29647"/>
                        <a:pt x="13382" y="26599"/>
                        <a:pt x="14901" y="24510"/>
                      </a:cubicBezTo>
                      <a:cubicBezTo>
                        <a:pt x="15579" y="23578"/>
                        <a:pt x="16190" y="22617"/>
                        <a:pt x="17190" y="22044"/>
                      </a:cubicBezTo>
                      <a:cubicBezTo>
                        <a:pt x="19412" y="20771"/>
                        <a:pt x="20959" y="18542"/>
                        <a:pt x="21893" y="16158"/>
                      </a:cubicBezTo>
                      <a:cubicBezTo>
                        <a:pt x="22827" y="13774"/>
                        <a:pt x="23210" y="11217"/>
                        <a:pt x="23587" y="8685"/>
                      </a:cubicBezTo>
                      <a:cubicBezTo>
                        <a:pt x="23649" y="8265"/>
                        <a:pt x="23711" y="7832"/>
                        <a:pt x="23612" y="7419"/>
                      </a:cubicBezTo>
                      <a:cubicBezTo>
                        <a:pt x="23437" y="6702"/>
                        <a:pt x="22822" y="6195"/>
                        <a:pt x="22312" y="5661"/>
                      </a:cubicBezTo>
                      <a:cubicBezTo>
                        <a:pt x="20885" y="4172"/>
                        <a:pt x="20089" y="2095"/>
                        <a:pt x="20157" y="34"/>
                      </a:cubicBezTo>
                      <a:cubicBezTo>
                        <a:pt x="20046" y="11"/>
                        <a:pt x="19936" y="1"/>
                        <a:pt x="19826" y="1"/>
                      </a:cubicBezTo>
                      <a:close/>
                    </a:path>
                  </a:pathLst>
                </a:custGeom>
                <a:solidFill>
                  <a:srgbClr val="F2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0"/>
                <p:cNvSpPr/>
                <p:nvPr/>
              </p:nvSpPr>
              <p:spPr>
                <a:xfrm>
                  <a:off x="5857997" y="3136609"/>
                  <a:ext cx="1055693" cy="1373910"/>
                </a:xfrm>
                <a:custGeom>
                  <a:avLst/>
                  <a:gdLst/>
                  <a:ahLst/>
                  <a:cxnLst/>
                  <a:rect l="l" t="t" r="r" b="b"/>
                  <a:pathLst>
                    <a:path w="54152" h="70475" extrusionOk="0">
                      <a:moveTo>
                        <a:pt x="45915" y="1"/>
                      </a:moveTo>
                      <a:lnTo>
                        <a:pt x="45915" y="1"/>
                      </a:lnTo>
                      <a:cubicBezTo>
                        <a:pt x="44319" y="871"/>
                        <a:pt x="43184" y="2428"/>
                        <a:pt x="41354" y="3214"/>
                      </a:cubicBezTo>
                      <a:cubicBezTo>
                        <a:pt x="39522" y="4005"/>
                        <a:pt x="37572" y="4474"/>
                        <a:pt x="35661" y="5041"/>
                      </a:cubicBezTo>
                      <a:cubicBezTo>
                        <a:pt x="32519" y="5982"/>
                        <a:pt x="29496" y="7275"/>
                        <a:pt x="26644" y="8896"/>
                      </a:cubicBezTo>
                      <a:cubicBezTo>
                        <a:pt x="25426" y="9594"/>
                        <a:pt x="24128" y="10504"/>
                        <a:pt x="23858" y="11882"/>
                      </a:cubicBezTo>
                      <a:cubicBezTo>
                        <a:pt x="23745" y="12450"/>
                        <a:pt x="23814" y="13081"/>
                        <a:pt x="23486" y="13558"/>
                      </a:cubicBezTo>
                      <a:cubicBezTo>
                        <a:pt x="23480" y="13564"/>
                        <a:pt x="23480" y="13569"/>
                        <a:pt x="23476" y="13573"/>
                      </a:cubicBezTo>
                      <a:cubicBezTo>
                        <a:pt x="23231" y="13917"/>
                        <a:pt x="22819" y="14096"/>
                        <a:pt x="22431" y="14271"/>
                      </a:cubicBezTo>
                      <a:cubicBezTo>
                        <a:pt x="21118" y="14843"/>
                        <a:pt x="19769" y="15564"/>
                        <a:pt x="19047" y="16803"/>
                      </a:cubicBezTo>
                      <a:cubicBezTo>
                        <a:pt x="18545" y="17670"/>
                        <a:pt x="18416" y="18700"/>
                        <a:pt x="18102" y="19654"/>
                      </a:cubicBezTo>
                      <a:cubicBezTo>
                        <a:pt x="18093" y="19690"/>
                        <a:pt x="18083" y="19719"/>
                        <a:pt x="18072" y="19753"/>
                      </a:cubicBezTo>
                      <a:cubicBezTo>
                        <a:pt x="17739" y="20754"/>
                        <a:pt x="17192" y="21670"/>
                        <a:pt x="16649" y="22575"/>
                      </a:cubicBezTo>
                      <a:cubicBezTo>
                        <a:pt x="15046" y="25247"/>
                        <a:pt x="13435" y="27933"/>
                        <a:pt x="11369" y="30267"/>
                      </a:cubicBezTo>
                      <a:cubicBezTo>
                        <a:pt x="10379" y="31392"/>
                        <a:pt x="9279" y="32432"/>
                        <a:pt x="8454" y="33680"/>
                      </a:cubicBezTo>
                      <a:cubicBezTo>
                        <a:pt x="7284" y="35442"/>
                        <a:pt x="6672" y="37566"/>
                        <a:pt x="5264" y="39139"/>
                      </a:cubicBezTo>
                      <a:cubicBezTo>
                        <a:pt x="4190" y="40333"/>
                        <a:pt x="2727" y="41120"/>
                        <a:pt x="1627" y="42283"/>
                      </a:cubicBezTo>
                      <a:cubicBezTo>
                        <a:pt x="916" y="43035"/>
                        <a:pt x="382" y="43921"/>
                        <a:pt x="0" y="44876"/>
                      </a:cubicBezTo>
                      <a:cubicBezTo>
                        <a:pt x="10" y="44922"/>
                        <a:pt x="25" y="44962"/>
                        <a:pt x="34" y="45006"/>
                      </a:cubicBezTo>
                      <a:cubicBezTo>
                        <a:pt x="1125" y="49083"/>
                        <a:pt x="2214" y="53156"/>
                        <a:pt x="3304" y="57225"/>
                      </a:cubicBezTo>
                      <a:cubicBezTo>
                        <a:pt x="3324" y="57295"/>
                        <a:pt x="3339" y="57360"/>
                        <a:pt x="3360" y="57430"/>
                      </a:cubicBezTo>
                      <a:cubicBezTo>
                        <a:pt x="3478" y="57371"/>
                        <a:pt x="3593" y="57311"/>
                        <a:pt x="3708" y="57255"/>
                      </a:cubicBezTo>
                      <a:cubicBezTo>
                        <a:pt x="4470" y="56888"/>
                        <a:pt x="5300" y="56726"/>
                        <a:pt x="6142" y="56726"/>
                      </a:cubicBezTo>
                      <a:cubicBezTo>
                        <a:pt x="7355" y="56726"/>
                        <a:pt x="8591" y="57063"/>
                        <a:pt x="9684" y="57609"/>
                      </a:cubicBezTo>
                      <a:cubicBezTo>
                        <a:pt x="10374" y="57952"/>
                        <a:pt x="11013" y="58376"/>
                        <a:pt x="11624" y="58833"/>
                      </a:cubicBezTo>
                      <a:cubicBezTo>
                        <a:pt x="12658" y="59619"/>
                        <a:pt x="13599" y="60529"/>
                        <a:pt x="14530" y="61430"/>
                      </a:cubicBezTo>
                      <a:cubicBezTo>
                        <a:pt x="16187" y="58888"/>
                        <a:pt x="18615" y="56867"/>
                        <a:pt x="21407" y="55683"/>
                      </a:cubicBezTo>
                      <a:cubicBezTo>
                        <a:pt x="21645" y="55579"/>
                        <a:pt x="21888" y="55484"/>
                        <a:pt x="22137" y="55395"/>
                      </a:cubicBezTo>
                      <a:cubicBezTo>
                        <a:pt x="22757" y="59852"/>
                        <a:pt x="23376" y="64311"/>
                        <a:pt x="23993" y="68775"/>
                      </a:cubicBezTo>
                      <a:lnTo>
                        <a:pt x="43429" y="70450"/>
                      </a:lnTo>
                      <a:lnTo>
                        <a:pt x="43682" y="70475"/>
                      </a:lnTo>
                      <a:cubicBezTo>
                        <a:pt x="46065" y="58589"/>
                        <a:pt x="48334" y="46672"/>
                        <a:pt x="50603" y="34759"/>
                      </a:cubicBezTo>
                      <a:cubicBezTo>
                        <a:pt x="50797" y="33754"/>
                        <a:pt x="50987" y="32745"/>
                        <a:pt x="51181" y="31734"/>
                      </a:cubicBezTo>
                      <a:cubicBezTo>
                        <a:pt x="51544" y="29824"/>
                        <a:pt x="51907" y="27914"/>
                        <a:pt x="52271" y="26003"/>
                      </a:cubicBezTo>
                      <a:cubicBezTo>
                        <a:pt x="52851" y="22968"/>
                        <a:pt x="53429" y="19933"/>
                        <a:pt x="54007" y="16898"/>
                      </a:cubicBezTo>
                      <a:cubicBezTo>
                        <a:pt x="54082" y="16514"/>
                        <a:pt x="54151" y="16096"/>
                        <a:pt x="53993" y="15737"/>
                      </a:cubicBezTo>
                      <a:cubicBezTo>
                        <a:pt x="53834" y="15374"/>
                        <a:pt x="53469" y="15141"/>
                        <a:pt x="53102" y="14986"/>
                      </a:cubicBezTo>
                      <a:cubicBezTo>
                        <a:pt x="52523" y="14750"/>
                        <a:pt x="51917" y="14671"/>
                        <a:pt x="51297" y="14671"/>
                      </a:cubicBezTo>
                      <a:cubicBezTo>
                        <a:pt x="50180" y="14671"/>
                        <a:pt x="49019" y="14927"/>
                        <a:pt x="47893" y="14981"/>
                      </a:cubicBezTo>
                      <a:cubicBezTo>
                        <a:pt x="47818" y="14985"/>
                        <a:pt x="47743" y="14986"/>
                        <a:pt x="47667" y="14986"/>
                      </a:cubicBezTo>
                      <a:cubicBezTo>
                        <a:pt x="45960" y="14986"/>
                        <a:pt x="43972" y="14126"/>
                        <a:pt x="43901" y="12448"/>
                      </a:cubicBezTo>
                      <a:cubicBezTo>
                        <a:pt x="43876" y="11773"/>
                        <a:pt x="44180" y="11135"/>
                        <a:pt x="44469" y="10528"/>
                      </a:cubicBezTo>
                      <a:cubicBezTo>
                        <a:pt x="45812" y="7737"/>
                        <a:pt x="47981" y="2935"/>
                        <a:pt x="45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p:cNvSpPr/>
                <p:nvPr/>
              </p:nvSpPr>
              <p:spPr>
                <a:xfrm>
                  <a:off x="6711761" y="3176515"/>
                  <a:ext cx="201890" cy="234954"/>
                </a:xfrm>
                <a:custGeom>
                  <a:avLst/>
                  <a:gdLst/>
                  <a:ahLst/>
                  <a:cxnLst/>
                  <a:rect l="l" t="t" r="r" b="b"/>
                  <a:pathLst>
                    <a:path w="10356" h="12052" extrusionOk="0">
                      <a:moveTo>
                        <a:pt x="3156" y="1"/>
                      </a:moveTo>
                      <a:cubicBezTo>
                        <a:pt x="2875" y="1"/>
                        <a:pt x="2644" y="99"/>
                        <a:pt x="2511" y="349"/>
                      </a:cubicBezTo>
                      <a:cubicBezTo>
                        <a:pt x="2333" y="687"/>
                        <a:pt x="2520" y="1681"/>
                        <a:pt x="2470" y="2100"/>
                      </a:cubicBezTo>
                      <a:cubicBezTo>
                        <a:pt x="2396" y="2730"/>
                        <a:pt x="2258" y="3348"/>
                        <a:pt x="2093" y="3959"/>
                      </a:cubicBezTo>
                      <a:cubicBezTo>
                        <a:pt x="1428" y="6421"/>
                        <a:pt x="226" y="8761"/>
                        <a:pt x="23" y="11335"/>
                      </a:cubicBezTo>
                      <a:cubicBezTo>
                        <a:pt x="1" y="11606"/>
                        <a:pt x="41" y="11955"/>
                        <a:pt x="300" y="12036"/>
                      </a:cubicBezTo>
                      <a:cubicBezTo>
                        <a:pt x="334" y="12047"/>
                        <a:pt x="369" y="12051"/>
                        <a:pt x="404" y="12051"/>
                      </a:cubicBezTo>
                      <a:cubicBezTo>
                        <a:pt x="515" y="12051"/>
                        <a:pt x="628" y="12005"/>
                        <a:pt x="734" y="11962"/>
                      </a:cubicBezTo>
                      <a:cubicBezTo>
                        <a:pt x="2596" y="11193"/>
                        <a:pt x="4657" y="11102"/>
                        <a:pt x="6670" y="11021"/>
                      </a:cubicBezTo>
                      <a:lnTo>
                        <a:pt x="10356" y="10873"/>
                      </a:lnTo>
                      <a:lnTo>
                        <a:pt x="8497" y="8205"/>
                      </a:lnTo>
                      <a:cubicBezTo>
                        <a:pt x="8167" y="7731"/>
                        <a:pt x="7835" y="7257"/>
                        <a:pt x="7572" y="6742"/>
                      </a:cubicBezTo>
                      <a:cubicBezTo>
                        <a:pt x="6855" y="5343"/>
                        <a:pt x="6680" y="3740"/>
                        <a:pt x="6379" y="2197"/>
                      </a:cubicBezTo>
                      <a:cubicBezTo>
                        <a:pt x="6338" y="1983"/>
                        <a:pt x="6292" y="1764"/>
                        <a:pt x="6173" y="1582"/>
                      </a:cubicBezTo>
                      <a:cubicBezTo>
                        <a:pt x="6046" y="1389"/>
                        <a:pt x="5850" y="1256"/>
                        <a:pt x="5659" y="1127"/>
                      </a:cubicBezTo>
                      <a:cubicBezTo>
                        <a:pt x="5196" y="815"/>
                        <a:pt x="3968" y="1"/>
                        <a:pt x="31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0"/>
                <p:cNvSpPr/>
                <p:nvPr/>
              </p:nvSpPr>
              <p:spPr>
                <a:xfrm>
                  <a:off x="7070118" y="3056153"/>
                  <a:ext cx="1182079" cy="1500082"/>
                </a:xfrm>
                <a:custGeom>
                  <a:avLst/>
                  <a:gdLst/>
                  <a:ahLst/>
                  <a:cxnLst/>
                  <a:rect l="l" t="t" r="r" b="b"/>
                  <a:pathLst>
                    <a:path w="60635" h="76947" extrusionOk="0">
                      <a:moveTo>
                        <a:pt x="20254" y="0"/>
                      </a:moveTo>
                      <a:cubicBezTo>
                        <a:pt x="20023" y="0"/>
                        <a:pt x="19797" y="33"/>
                        <a:pt x="19580" y="117"/>
                      </a:cubicBezTo>
                      <a:cubicBezTo>
                        <a:pt x="18898" y="384"/>
                        <a:pt x="18508" y="1084"/>
                        <a:pt x="18139" y="1715"/>
                      </a:cubicBezTo>
                      <a:cubicBezTo>
                        <a:pt x="16105" y="5211"/>
                        <a:pt x="13105" y="8141"/>
                        <a:pt x="9563" y="10093"/>
                      </a:cubicBezTo>
                      <a:cubicBezTo>
                        <a:pt x="7454" y="11253"/>
                        <a:pt x="5131" y="12094"/>
                        <a:pt x="3303" y="13660"/>
                      </a:cubicBezTo>
                      <a:cubicBezTo>
                        <a:pt x="1472" y="15225"/>
                        <a:pt x="224" y="17837"/>
                        <a:pt x="1148" y="20060"/>
                      </a:cubicBezTo>
                      <a:cubicBezTo>
                        <a:pt x="1783" y="21592"/>
                        <a:pt x="3264" y="22567"/>
                        <a:pt x="4467" y="23710"/>
                      </a:cubicBezTo>
                      <a:cubicBezTo>
                        <a:pt x="6889" y="26007"/>
                        <a:pt x="8346" y="29291"/>
                        <a:pt x="8423" y="32629"/>
                      </a:cubicBezTo>
                      <a:cubicBezTo>
                        <a:pt x="8499" y="35966"/>
                        <a:pt x="7196" y="39316"/>
                        <a:pt x="4881" y="41721"/>
                      </a:cubicBezTo>
                      <a:cubicBezTo>
                        <a:pt x="3974" y="42667"/>
                        <a:pt x="1" y="44267"/>
                        <a:pt x="836" y="45785"/>
                      </a:cubicBezTo>
                      <a:cubicBezTo>
                        <a:pt x="1240" y="46519"/>
                        <a:pt x="3231" y="47427"/>
                        <a:pt x="3884" y="47937"/>
                      </a:cubicBezTo>
                      <a:cubicBezTo>
                        <a:pt x="4679" y="48559"/>
                        <a:pt x="5499" y="49154"/>
                        <a:pt x="6330" y="49730"/>
                      </a:cubicBezTo>
                      <a:cubicBezTo>
                        <a:pt x="9656" y="52032"/>
                        <a:pt x="13191" y="54009"/>
                        <a:pt x="16588" y="56198"/>
                      </a:cubicBezTo>
                      <a:cubicBezTo>
                        <a:pt x="18446" y="57395"/>
                        <a:pt x="20269" y="58655"/>
                        <a:pt x="21981" y="60059"/>
                      </a:cubicBezTo>
                      <a:cubicBezTo>
                        <a:pt x="24703" y="62289"/>
                        <a:pt x="27131" y="64862"/>
                        <a:pt x="29839" y="67109"/>
                      </a:cubicBezTo>
                      <a:cubicBezTo>
                        <a:pt x="36582" y="72705"/>
                        <a:pt x="45067" y="76171"/>
                        <a:pt x="53801" y="76898"/>
                      </a:cubicBezTo>
                      <a:cubicBezTo>
                        <a:pt x="54124" y="76924"/>
                        <a:pt x="54452" y="76947"/>
                        <a:pt x="54778" y="76947"/>
                      </a:cubicBezTo>
                      <a:cubicBezTo>
                        <a:pt x="55319" y="76947"/>
                        <a:pt x="55854" y="76885"/>
                        <a:pt x="56351" y="76681"/>
                      </a:cubicBezTo>
                      <a:cubicBezTo>
                        <a:pt x="57269" y="76302"/>
                        <a:pt x="57930" y="75482"/>
                        <a:pt x="58439" y="74629"/>
                      </a:cubicBezTo>
                      <a:cubicBezTo>
                        <a:pt x="60424" y="71307"/>
                        <a:pt x="60634" y="67214"/>
                        <a:pt x="60234" y="63365"/>
                      </a:cubicBezTo>
                      <a:cubicBezTo>
                        <a:pt x="59832" y="59516"/>
                        <a:pt x="58878" y="55728"/>
                        <a:pt x="58733" y="51861"/>
                      </a:cubicBezTo>
                      <a:cubicBezTo>
                        <a:pt x="58644" y="49499"/>
                        <a:pt x="58848" y="47063"/>
                        <a:pt x="58064" y="44832"/>
                      </a:cubicBezTo>
                      <a:cubicBezTo>
                        <a:pt x="57532" y="43319"/>
                        <a:pt x="56573" y="41992"/>
                        <a:pt x="55961" y="40510"/>
                      </a:cubicBezTo>
                      <a:cubicBezTo>
                        <a:pt x="55323" y="38969"/>
                        <a:pt x="55074" y="37300"/>
                        <a:pt x="54799" y="35654"/>
                      </a:cubicBezTo>
                      <a:cubicBezTo>
                        <a:pt x="53474" y="27725"/>
                        <a:pt x="51429" y="19934"/>
                        <a:pt x="48689" y="12377"/>
                      </a:cubicBezTo>
                      <a:cubicBezTo>
                        <a:pt x="48326" y="11376"/>
                        <a:pt x="47943" y="10367"/>
                        <a:pt x="47318" y="9505"/>
                      </a:cubicBezTo>
                      <a:cubicBezTo>
                        <a:pt x="46429" y="8280"/>
                        <a:pt x="45108" y="7443"/>
                        <a:pt x="43767" y="6745"/>
                      </a:cubicBezTo>
                      <a:cubicBezTo>
                        <a:pt x="39684" y="4617"/>
                        <a:pt x="35159" y="3514"/>
                        <a:pt x="30685" y="2429"/>
                      </a:cubicBezTo>
                      <a:lnTo>
                        <a:pt x="21409" y="183"/>
                      </a:lnTo>
                      <a:cubicBezTo>
                        <a:pt x="21033" y="91"/>
                        <a:pt x="20638" y="0"/>
                        <a:pt x="20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0"/>
                <p:cNvSpPr/>
                <p:nvPr/>
              </p:nvSpPr>
              <p:spPr>
                <a:xfrm>
                  <a:off x="7083784" y="3848839"/>
                  <a:ext cx="87357" cy="98703"/>
                </a:xfrm>
                <a:custGeom>
                  <a:avLst/>
                  <a:gdLst/>
                  <a:ahLst/>
                  <a:cxnLst/>
                  <a:rect l="l" t="t" r="r" b="b"/>
                  <a:pathLst>
                    <a:path w="4481" h="5063" extrusionOk="0">
                      <a:moveTo>
                        <a:pt x="3250" y="0"/>
                      </a:moveTo>
                      <a:cubicBezTo>
                        <a:pt x="2643" y="0"/>
                        <a:pt x="2034" y="251"/>
                        <a:pt x="1622" y="699"/>
                      </a:cubicBezTo>
                      <a:lnTo>
                        <a:pt x="1595" y="653"/>
                      </a:lnTo>
                      <a:cubicBezTo>
                        <a:pt x="949" y="1899"/>
                        <a:pt x="416" y="3200"/>
                        <a:pt x="1" y="4542"/>
                      </a:cubicBezTo>
                      <a:cubicBezTo>
                        <a:pt x="13" y="4922"/>
                        <a:pt x="126" y="5063"/>
                        <a:pt x="291" y="5063"/>
                      </a:cubicBezTo>
                      <a:cubicBezTo>
                        <a:pt x="680" y="5063"/>
                        <a:pt x="1358" y="4287"/>
                        <a:pt x="1711" y="4038"/>
                      </a:cubicBezTo>
                      <a:cubicBezTo>
                        <a:pt x="2733" y="3312"/>
                        <a:pt x="3583" y="2367"/>
                        <a:pt x="4195" y="1272"/>
                      </a:cubicBezTo>
                      <a:cubicBezTo>
                        <a:pt x="4346" y="1004"/>
                        <a:pt x="4481" y="668"/>
                        <a:pt x="4327" y="402"/>
                      </a:cubicBezTo>
                      <a:cubicBezTo>
                        <a:pt x="4229" y="233"/>
                        <a:pt x="4038" y="143"/>
                        <a:pt x="3851" y="87"/>
                      </a:cubicBezTo>
                      <a:cubicBezTo>
                        <a:pt x="3656" y="28"/>
                        <a:pt x="3453" y="0"/>
                        <a:pt x="3250" y="0"/>
                      </a:cubicBezTo>
                      <a:close/>
                    </a:path>
                  </a:pathLst>
                </a:custGeom>
                <a:solidFill>
                  <a:srgbClr val="70C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7176307" y="2915614"/>
                  <a:ext cx="273164" cy="515643"/>
                </a:xfrm>
                <a:custGeom>
                  <a:avLst/>
                  <a:gdLst/>
                  <a:ahLst/>
                  <a:cxnLst/>
                  <a:rect l="l" t="t" r="r" b="b"/>
                  <a:pathLst>
                    <a:path w="14012" h="26450" extrusionOk="0">
                      <a:moveTo>
                        <a:pt x="6761" y="1"/>
                      </a:moveTo>
                      <a:cubicBezTo>
                        <a:pt x="6127" y="1472"/>
                        <a:pt x="5872" y="3073"/>
                        <a:pt x="5546" y="4641"/>
                      </a:cubicBezTo>
                      <a:cubicBezTo>
                        <a:pt x="4934" y="7587"/>
                        <a:pt x="4056" y="10471"/>
                        <a:pt x="2926" y="13259"/>
                      </a:cubicBezTo>
                      <a:cubicBezTo>
                        <a:pt x="2360" y="14652"/>
                        <a:pt x="1733" y="16017"/>
                        <a:pt x="1043" y="17355"/>
                      </a:cubicBezTo>
                      <a:cubicBezTo>
                        <a:pt x="874" y="17684"/>
                        <a:pt x="0" y="18864"/>
                        <a:pt x="165" y="19215"/>
                      </a:cubicBezTo>
                      <a:cubicBezTo>
                        <a:pt x="323" y="19553"/>
                        <a:pt x="1546" y="19617"/>
                        <a:pt x="1896" y="19738"/>
                      </a:cubicBezTo>
                      <a:cubicBezTo>
                        <a:pt x="3388" y="20256"/>
                        <a:pt x="4677" y="21252"/>
                        <a:pt x="5829" y="22305"/>
                      </a:cubicBezTo>
                      <a:cubicBezTo>
                        <a:pt x="7449" y="23786"/>
                        <a:pt x="8950" y="25468"/>
                        <a:pt x="10912" y="26449"/>
                      </a:cubicBezTo>
                      <a:cubicBezTo>
                        <a:pt x="12645" y="21133"/>
                        <a:pt x="13666" y="15611"/>
                        <a:pt x="13949" y="10027"/>
                      </a:cubicBezTo>
                      <a:cubicBezTo>
                        <a:pt x="13988" y="9266"/>
                        <a:pt x="14011" y="8499"/>
                        <a:pt x="13890" y="7746"/>
                      </a:cubicBezTo>
                      <a:cubicBezTo>
                        <a:pt x="13745" y="6857"/>
                        <a:pt x="13399" y="6010"/>
                        <a:pt x="12879" y="5274"/>
                      </a:cubicBezTo>
                      <a:cubicBezTo>
                        <a:pt x="12236" y="4364"/>
                        <a:pt x="11350" y="3655"/>
                        <a:pt x="10478" y="2960"/>
                      </a:cubicBezTo>
                      <a:lnTo>
                        <a:pt x="67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0"/>
                <p:cNvSpPr/>
                <p:nvPr/>
              </p:nvSpPr>
              <p:spPr>
                <a:xfrm>
                  <a:off x="6938059" y="3309354"/>
                  <a:ext cx="133268" cy="144828"/>
                </a:xfrm>
                <a:custGeom>
                  <a:avLst/>
                  <a:gdLst/>
                  <a:ahLst/>
                  <a:cxnLst/>
                  <a:rect l="l" t="t" r="r" b="b"/>
                  <a:pathLst>
                    <a:path w="6836" h="7429" extrusionOk="0">
                      <a:moveTo>
                        <a:pt x="1688" y="1"/>
                      </a:moveTo>
                      <a:cubicBezTo>
                        <a:pt x="1396" y="1"/>
                        <a:pt x="1111" y="70"/>
                        <a:pt x="854" y="231"/>
                      </a:cubicBezTo>
                      <a:cubicBezTo>
                        <a:pt x="323" y="561"/>
                        <a:pt x="53" y="1204"/>
                        <a:pt x="27" y="1828"/>
                      </a:cubicBezTo>
                      <a:cubicBezTo>
                        <a:pt x="0" y="2451"/>
                        <a:pt x="182" y="3063"/>
                        <a:pt x="385" y="3653"/>
                      </a:cubicBezTo>
                      <a:cubicBezTo>
                        <a:pt x="683" y="4523"/>
                        <a:pt x="999" y="6338"/>
                        <a:pt x="1819" y="6857"/>
                      </a:cubicBezTo>
                      <a:cubicBezTo>
                        <a:pt x="2408" y="7233"/>
                        <a:pt x="3088" y="7428"/>
                        <a:pt x="3775" y="7428"/>
                      </a:cubicBezTo>
                      <a:cubicBezTo>
                        <a:pt x="4078" y="7428"/>
                        <a:pt x="4383" y="7390"/>
                        <a:pt x="4682" y="7313"/>
                      </a:cubicBezTo>
                      <a:lnTo>
                        <a:pt x="6386" y="6879"/>
                      </a:lnTo>
                      <a:cubicBezTo>
                        <a:pt x="6533" y="6842"/>
                        <a:pt x="6697" y="6792"/>
                        <a:pt x="6764" y="6655"/>
                      </a:cubicBezTo>
                      <a:cubicBezTo>
                        <a:pt x="6835" y="6513"/>
                        <a:pt x="6767" y="6346"/>
                        <a:pt x="6699" y="6202"/>
                      </a:cubicBezTo>
                      <a:lnTo>
                        <a:pt x="5758" y="4225"/>
                      </a:lnTo>
                      <a:cubicBezTo>
                        <a:pt x="5174" y="2995"/>
                        <a:pt x="4565" y="1732"/>
                        <a:pt x="3556" y="817"/>
                      </a:cubicBezTo>
                      <a:cubicBezTo>
                        <a:pt x="3047" y="356"/>
                        <a:pt x="2349" y="1"/>
                        <a:pt x="1688" y="1"/>
                      </a:cubicBezTo>
                      <a:close/>
                    </a:path>
                  </a:pathLst>
                </a:custGeom>
                <a:solidFill>
                  <a:srgbClr val="FFAC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0"/>
                <p:cNvSpPr/>
                <p:nvPr/>
              </p:nvSpPr>
              <p:spPr>
                <a:xfrm>
                  <a:off x="6674291" y="3385209"/>
                  <a:ext cx="349916" cy="398088"/>
                </a:xfrm>
                <a:custGeom>
                  <a:avLst/>
                  <a:gdLst/>
                  <a:ahLst/>
                  <a:cxnLst/>
                  <a:rect l="l" t="t" r="r" b="b"/>
                  <a:pathLst>
                    <a:path w="17949" h="20420" extrusionOk="0">
                      <a:moveTo>
                        <a:pt x="12319" y="0"/>
                      </a:moveTo>
                      <a:cubicBezTo>
                        <a:pt x="12052" y="0"/>
                        <a:pt x="11789" y="14"/>
                        <a:pt x="11550" y="14"/>
                      </a:cubicBezTo>
                      <a:cubicBezTo>
                        <a:pt x="11535" y="14"/>
                        <a:pt x="11520" y="14"/>
                        <a:pt x="11505" y="14"/>
                      </a:cubicBezTo>
                      <a:cubicBezTo>
                        <a:pt x="9088" y="14"/>
                        <a:pt x="6676" y="249"/>
                        <a:pt x="4306" y="721"/>
                      </a:cubicBezTo>
                      <a:cubicBezTo>
                        <a:pt x="3648" y="849"/>
                        <a:pt x="2997" y="995"/>
                        <a:pt x="2345" y="1164"/>
                      </a:cubicBezTo>
                      <a:cubicBezTo>
                        <a:pt x="1773" y="1307"/>
                        <a:pt x="992" y="1711"/>
                        <a:pt x="414" y="1711"/>
                      </a:cubicBezTo>
                      <a:cubicBezTo>
                        <a:pt x="304" y="1746"/>
                        <a:pt x="186" y="1785"/>
                        <a:pt x="120" y="1879"/>
                      </a:cubicBezTo>
                      <a:cubicBezTo>
                        <a:pt x="70" y="1960"/>
                        <a:pt x="66" y="2059"/>
                        <a:pt x="66" y="2154"/>
                      </a:cubicBezTo>
                      <a:cubicBezTo>
                        <a:pt x="51" y="3950"/>
                        <a:pt x="30" y="5740"/>
                        <a:pt x="15" y="7532"/>
                      </a:cubicBezTo>
                      <a:cubicBezTo>
                        <a:pt x="11" y="8283"/>
                        <a:pt x="0" y="9035"/>
                        <a:pt x="30" y="9786"/>
                      </a:cubicBezTo>
                      <a:cubicBezTo>
                        <a:pt x="66" y="10721"/>
                        <a:pt x="150" y="11657"/>
                        <a:pt x="239" y="12592"/>
                      </a:cubicBezTo>
                      <a:cubicBezTo>
                        <a:pt x="389" y="14200"/>
                        <a:pt x="543" y="15806"/>
                        <a:pt x="693" y="17414"/>
                      </a:cubicBezTo>
                      <a:cubicBezTo>
                        <a:pt x="727" y="17771"/>
                        <a:pt x="767" y="18145"/>
                        <a:pt x="961" y="18444"/>
                      </a:cubicBezTo>
                      <a:cubicBezTo>
                        <a:pt x="1090" y="18643"/>
                        <a:pt x="1279" y="18793"/>
                        <a:pt x="1463" y="18936"/>
                      </a:cubicBezTo>
                      <a:cubicBezTo>
                        <a:pt x="1488" y="18957"/>
                        <a:pt x="1508" y="18972"/>
                        <a:pt x="1533" y="18993"/>
                      </a:cubicBezTo>
                      <a:cubicBezTo>
                        <a:pt x="2111" y="19449"/>
                        <a:pt x="2713" y="19913"/>
                        <a:pt x="3409" y="20152"/>
                      </a:cubicBezTo>
                      <a:cubicBezTo>
                        <a:pt x="3857" y="20300"/>
                        <a:pt x="4340" y="20361"/>
                        <a:pt x="4813" y="20390"/>
                      </a:cubicBezTo>
                      <a:cubicBezTo>
                        <a:pt x="5121" y="20410"/>
                        <a:pt x="5429" y="20420"/>
                        <a:pt x="5737" y="20420"/>
                      </a:cubicBezTo>
                      <a:cubicBezTo>
                        <a:pt x="8422" y="20420"/>
                        <a:pt x="11081" y="19701"/>
                        <a:pt x="13684" y="18993"/>
                      </a:cubicBezTo>
                      <a:cubicBezTo>
                        <a:pt x="14166" y="18858"/>
                        <a:pt x="14653" y="18723"/>
                        <a:pt x="15107" y="18510"/>
                      </a:cubicBezTo>
                      <a:cubicBezTo>
                        <a:pt x="15237" y="18449"/>
                        <a:pt x="15366" y="18381"/>
                        <a:pt x="15489" y="18305"/>
                      </a:cubicBezTo>
                      <a:cubicBezTo>
                        <a:pt x="16395" y="17754"/>
                        <a:pt x="17003" y="16798"/>
                        <a:pt x="17317" y="15788"/>
                      </a:cubicBezTo>
                      <a:cubicBezTo>
                        <a:pt x="17634" y="14773"/>
                        <a:pt x="17689" y="13699"/>
                        <a:pt x="17695" y="12639"/>
                      </a:cubicBezTo>
                      <a:cubicBezTo>
                        <a:pt x="17702" y="10637"/>
                        <a:pt x="17546" y="8638"/>
                        <a:pt x="17226" y="6662"/>
                      </a:cubicBezTo>
                      <a:cubicBezTo>
                        <a:pt x="17161" y="6269"/>
                        <a:pt x="17091" y="5866"/>
                        <a:pt x="17137" y="5472"/>
                      </a:cubicBezTo>
                      <a:cubicBezTo>
                        <a:pt x="17226" y="4726"/>
                        <a:pt x="17948" y="4030"/>
                        <a:pt x="17745" y="3308"/>
                      </a:cubicBezTo>
                      <a:cubicBezTo>
                        <a:pt x="16994" y="3163"/>
                        <a:pt x="16023" y="2994"/>
                        <a:pt x="15271" y="2846"/>
                      </a:cubicBezTo>
                      <a:cubicBezTo>
                        <a:pt x="14868" y="2094"/>
                        <a:pt x="14505" y="1014"/>
                        <a:pt x="13864" y="427"/>
                      </a:cubicBezTo>
                      <a:cubicBezTo>
                        <a:pt x="13459" y="59"/>
                        <a:pt x="12880" y="0"/>
                        <a:pt x="123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6704158" y="3724871"/>
                  <a:ext cx="264645" cy="58427"/>
                </a:xfrm>
                <a:custGeom>
                  <a:avLst/>
                  <a:gdLst/>
                  <a:ahLst/>
                  <a:cxnLst/>
                  <a:rect l="l" t="t" r="r" b="b"/>
                  <a:pathLst>
                    <a:path w="13575" h="2997" extrusionOk="0">
                      <a:moveTo>
                        <a:pt x="9425" y="1"/>
                      </a:moveTo>
                      <a:cubicBezTo>
                        <a:pt x="9096" y="1"/>
                        <a:pt x="8767" y="12"/>
                        <a:pt x="8440" y="27"/>
                      </a:cubicBezTo>
                      <a:cubicBezTo>
                        <a:pt x="5573" y="162"/>
                        <a:pt x="2698" y="605"/>
                        <a:pt x="1" y="1570"/>
                      </a:cubicBezTo>
                      <a:cubicBezTo>
                        <a:pt x="579" y="2028"/>
                        <a:pt x="1181" y="2490"/>
                        <a:pt x="1877" y="2729"/>
                      </a:cubicBezTo>
                      <a:cubicBezTo>
                        <a:pt x="2325" y="2878"/>
                        <a:pt x="2808" y="2938"/>
                        <a:pt x="3281" y="2967"/>
                      </a:cubicBezTo>
                      <a:cubicBezTo>
                        <a:pt x="3590" y="2987"/>
                        <a:pt x="3898" y="2997"/>
                        <a:pt x="4206" y="2997"/>
                      </a:cubicBezTo>
                      <a:cubicBezTo>
                        <a:pt x="6891" y="2997"/>
                        <a:pt x="9549" y="2280"/>
                        <a:pt x="12152" y="1570"/>
                      </a:cubicBezTo>
                      <a:cubicBezTo>
                        <a:pt x="12634" y="1435"/>
                        <a:pt x="13121" y="1301"/>
                        <a:pt x="13575" y="1087"/>
                      </a:cubicBezTo>
                      <a:cubicBezTo>
                        <a:pt x="12944" y="729"/>
                        <a:pt x="12292" y="420"/>
                        <a:pt x="11595" y="240"/>
                      </a:cubicBezTo>
                      <a:cubicBezTo>
                        <a:pt x="10889" y="55"/>
                        <a:pt x="10157" y="1"/>
                        <a:pt x="94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0"/>
                <p:cNvSpPr/>
                <p:nvPr/>
              </p:nvSpPr>
              <p:spPr>
                <a:xfrm>
                  <a:off x="6953733" y="3434317"/>
                  <a:ext cx="344457" cy="446474"/>
                </a:xfrm>
                <a:custGeom>
                  <a:avLst/>
                  <a:gdLst/>
                  <a:ahLst/>
                  <a:cxnLst/>
                  <a:rect l="l" t="t" r="r" b="b"/>
                  <a:pathLst>
                    <a:path w="17669" h="22902" extrusionOk="0">
                      <a:moveTo>
                        <a:pt x="6894" y="1"/>
                      </a:moveTo>
                      <a:cubicBezTo>
                        <a:pt x="5671" y="1"/>
                        <a:pt x="4457" y="213"/>
                        <a:pt x="3408" y="792"/>
                      </a:cubicBezTo>
                      <a:cubicBezTo>
                        <a:pt x="2233" y="1441"/>
                        <a:pt x="1301" y="2651"/>
                        <a:pt x="1278" y="3993"/>
                      </a:cubicBezTo>
                      <a:cubicBezTo>
                        <a:pt x="1275" y="4232"/>
                        <a:pt x="1299" y="4475"/>
                        <a:pt x="1244" y="4708"/>
                      </a:cubicBezTo>
                      <a:cubicBezTo>
                        <a:pt x="1197" y="4917"/>
                        <a:pt x="1089" y="5105"/>
                        <a:pt x="1001" y="5301"/>
                      </a:cubicBezTo>
                      <a:cubicBezTo>
                        <a:pt x="402" y="6645"/>
                        <a:pt x="943" y="8391"/>
                        <a:pt x="2197" y="9160"/>
                      </a:cubicBezTo>
                      <a:cubicBezTo>
                        <a:pt x="1413" y="9486"/>
                        <a:pt x="843" y="10270"/>
                        <a:pt x="774" y="11116"/>
                      </a:cubicBezTo>
                      <a:cubicBezTo>
                        <a:pt x="706" y="11961"/>
                        <a:pt x="1145" y="12826"/>
                        <a:pt x="1865" y="13272"/>
                      </a:cubicBezTo>
                      <a:cubicBezTo>
                        <a:pt x="841" y="13696"/>
                        <a:pt x="1" y="14771"/>
                        <a:pt x="210" y="15860"/>
                      </a:cubicBezTo>
                      <a:cubicBezTo>
                        <a:pt x="440" y="17056"/>
                        <a:pt x="1730" y="17704"/>
                        <a:pt x="2901" y="18043"/>
                      </a:cubicBezTo>
                      <a:cubicBezTo>
                        <a:pt x="4071" y="18383"/>
                        <a:pt x="5385" y="18663"/>
                        <a:pt x="6101" y="19648"/>
                      </a:cubicBezTo>
                      <a:cubicBezTo>
                        <a:pt x="6552" y="20272"/>
                        <a:pt x="6723" y="21136"/>
                        <a:pt x="7377" y="21542"/>
                      </a:cubicBezTo>
                      <a:cubicBezTo>
                        <a:pt x="7813" y="21813"/>
                        <a:pt x="8379" y="21816"/>
                        <a:pt x="8798" y="22111"/>
                      </a:cubicBezTo>
                      <a:cubicBezTo>
                        <a:pt x="8978" y="22237"/>
                        <a:pt x="9120" y="22408"/>
                        <a:pt x="9290" y="22543"/>
                      </a:cubicBezTo>
                      <a:cubicBezTo>
                        <a:pt x="9605" y="22791"/>
                        <a:pt x="10006" y="22901"/>
                        <a:pt x="10408" y="22901"/>
                      </a:cubicBezTo>
                      <a:cubicBezTo>
                        <a:pt x="10586" y="22901"/>
                        <a:pt x="10764" y="22880"/>
                        <a:pt x="10935" y="22839"/>
                      </a:cubicBezTo>
                      <a:cubicBezTo>
                        <a:pt x="11496" y="22704"/>
                        <a:pt x="11995" y="22386"/>
                        <a:pt x="12443" y="22022"/>
                      </a:cubicBezTo>
                      <a:cubicBezTo>
                        <a:pt x="13212" y="21398"/>
                        <a:pt x="13858" y="20638"/>
                        <a:pt x="14469" y="19859"/>
                      </a:cubicBezTo>
                      <a:cubicBezTo>
                        <a:pt x="16155" y="17707"/>
                        <a:pt x="17668" y="15177"/>
                        <a:pt x="17551" y="12444"/>
                      </a:cubicBezTo>
                      <a:cubicBezTo>
                        <a:pt x="17522" y="11749"/>
                        <a:pt x="17387" y="11061"/>
                        <a:pt x="17250" y="10378"/>
                      </a:cubicBezTo>
                      <a:lnTo>
                        <a:pt x="16260" y="5385"/>
                      </a:lnTo>
                      <a:cubicBezTo>
                        <a:pt x="16194" y="5050"/>
                        <a:pt x="16127" y="4711"/>
                        <a:pt x="15985" y="4399"/>
                      </a:cubicBezTo>
                      <a:cubicBezTo>
                        <a:pt x="15832" y="4066"/>
                        <a:pt x="15598" y="3777"/>
                        <a:pt x="15353" y="3506"/>
                      </a:cubicBezTo>
                      <a:cubicBezTo>
                        <a:pt x="13902" y="1895"/>
                        <a:pt x="11921" y="783"/>
                        <a:pt x="9803" y="336"/>
                      </a:cubicBezTo>
                      <a:cubicBezTo>
                        <a:pt x="8883" y="140"/>
                        <a:pt x="7885" y="1"/>
                        <a:pt x="6894" y="1"/>
                      </a:cubicBezTo>
                      <a:close/>
                    </a:path>
                  </a:pathLst>
                </a:custGeom>
                <a:solidFill>
                  <a:srgbClr val="FFBD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0"/>
                <p:cNvSpPr/>
                <p:nvPr/>
              </p:nvSpPr>
              <p:spPr>
                <a:xfrm>
                  <a:off x="6585726" y="2273702"/>
                  <a:ext cx="735858" cy="972021"/>
                </a:xfrm>
                <a:custGeom>
                  <a:avLst/>
                  <a:gdLst/>
                  <a:ahLst/>
                  <a:cxnLst/>
                  <a:rect l="l" t="t" r="r" b="b"/>
                  <a:pathLst>
                    <a:path w="37746" h="49860" extrusionOk="0">
                      <a:moveTo>
                        <a:pt x="17115" y="1"/>
                      </a:moveTo>
                      <a:cubicBezTo>
                        <a:pt x="15155" y="1"/>
                        <a:pt x="13191" y="621"/>
                        <a:pt x="11654" y="1843"/>
                      </a:cubicBezTo>
                      <a:cubicBezTo>
                        <a:pt x="10252" y="2959"/>
                        <a:pt x="9173" y="4518"/>
                        <a:pt x="7556" y="5293"/>
                      </a:cubicBezTo>
                      <a:cubicBezTo>
                        <a:pt x="5941" y="6068"/>
                        <a:pt x="2968" y="5951"/>
                        <a:pt x="1788" y="7322"/>
                      </a:cubicBezTo>
                      <a:cubicBezTo>
                        <a:pt x="202" y="9164"/>
                        <a:pt x="333" y="12729"/>
                        <a:pt x="262" y="14992"/>
                      </a:cubicBezTo>
                      <a:cubicBezTo>
                        <a:pt x="200" y="16975"/>
                        <a:pt x="136" y="18959"/>
                        <a:pt x="74" y="20944"/>
                      </a:cubicBezTo>
                      <a:cubicBezTo>
                        <a:pt x="37" y="22116"/>
                        <a:pt x="1" y="23303"/>
                        <a:pt x="272" y="24444"/>
                      </a:cubicBezTo>
                      <a:cubicBezTo>
                        <a:pt x="518" y="25482"/>
                        <a:pt x="1010" y="26450"/>
                        <a:pt x="1238" y="27491"/>
                      </a:cubicBezTo>
                      <a:cubicBezTo>
                        <a:pt x="1520" y="28779"/>
                        <a:pt x="1387" y="30118"/>
                        <a:pt x="1482" y="31434"/>
                      </a:cubicBezTo>
                      <a:cubicBezTo>
                        <a:pt x="1622" y="33400"/>
                        <a:pt x="2271" y="35294"/>
                        <a:pt x="2968" y="37141"/>
                      </a:cubicBezTo>
                      <a:cubicBezTo>
                        <a:pt x="4206" y="40424"/>
                        <a:pt x="5636" y="43686"/>
                        <a:pt x="7826" y="46428"/>
                      </a:cubicBezTo>
                      <a:cubicBezTo>
                        <a:pt x="9260" y="48222"/>
                        <a:pt x="11233" y="49860"/>
                        <a:pt x="13530" y="49860"/>
                      </a:cubicBezTo>
                      <a:cubicBezTo>
                        <a:pt x="13532" y="49860"/>
                        <a:pt x="13534" y="49860"/>
                        <a:pt x="13537" y="49860"/>
                      </a:cubicBezTo>
                      <a:cubicBezTo>
                        <a:pt x="15844" y="49857"/>
                        <a:pt x="17808" y="48213"/>
                        <a:pt x="19345" y="46491"/>
                      </a:cubicBezTo>
                      <a:cubicBezTo>
                        <a:pt x="23079" y="42304"/>
                        <a:pt x="26582" y="37904"/>
                        <a:pt x="30586" y="33901"/>
                      </a:cubicBezTo>
                      <a:cubicBezTo>
                        <a:pt x="31889" y="32600"/>
                        <a:pt x="33581" y="32327"/>
                        <a:pt x="34828" y="30445"/>
                      </a:cubicBezTo>
                      <a:cubicBezTo>
                        <a:pt x="35988" y="28693"/>
                        <a:pt x="36714" y="26679"/>
                        <a:pt x="37199" y="24636"/>
                      </a:cubicBezTo>
                      <a:cubicBezTo>
                        <a:pt x="37574" y="23059"/>
                        <a:pt x="37746" y="21295"/>
                        <a:pt x="36908" y="19906"/>
                      </a:cubicBezTo>
                      <a:cubicBezTo>
                        <a:pt x="36385" y="19040"/>
                        <a:pt x="35330" y="18479"/>
                        <a:pt x="34353" y="18479"/>
                      </a:cubicBezTo>
                      <a:cubicBezTo>
                        <a:pt x="33766" y="18479"/>
                        <a:pt x="33207" y="18681"/>
                        <a:pt x="32808" y="19140"/>
                      </a:cubicBezTo>
                      <a:cubicBezTo>
                        <a:pt x="32689" y="19275"/>
                        <a:pt x="32588" y="19428"/>
                        <a:pt x="32449" y="19540"/>
                      </a:cubicBezTo>
                      <a:cubicBezTo>
                        <a:pt x="32282" y="19675"/>
                        <a:pt x="32080" y="19734"/>
                        <a:pt x="31871" y="19734"/>
                      </a:cubicBezTo>
                      <a:cubicBezTo>
                        <a:pt x="31513" y="19734"/>
                        <a:pt x="31135" y="19560"/>
                        <a:pt x="30885" y="19291"/>
                      </a:cubicBezTo>
                      <a:cubicBezTo>
                        <a:pt x="30488" y="18867"/>
                        <a:pt x="30327" y="18281"/>
                        <a:pt x="30173" y="17720"/>
                      </a:cubicBezTo>
                      <a:cubicBezTo>
                        <a:pt x="29353" y="14733"/>
                        <a:pt x="28348" y="11797"/>
                        <a:pt x="27167" y="8932"/>
                      </a:cubicBezTo>
                      <a:cubicBezTo>
                        <a:pt x="25974" y="6043"/>
                        <a:pt x="24481" y="3087"/>
                        <a:pt x="21869" y="1373"/>
                      </a:cubicBezTo>
                      <a:cubicBezTo>
                        <a:pt x="20465" y="454"/>
                        <a:pt x="18791" y="1"/>
                        <a:pt x="17115" y="1"/>
                      </a:cubicBezTo>
                      <a:close/>
                    </a:path>
                  </a:pathLst>
                </a:custGeom>
                <a:solidFill>
                  <a:srgbClr val="FFBD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0"/>
                <p:cNvSpPr/>
                <p:nvPr/>
              </p:nvSpPr>
              <p:spPr>
                <a:xfrm>
                  <a:off x="6210915" y="3400922"/>
                  <a:ext cx="105234" cy="294511"/>
                </a:xfrm>
                <a:custGeom>
                  <a:avLst/>
                  <a:gdLst/>
                  <a:ahLst/>
                  <a:cxnLst/>
                  <a:rect l="l" t="t" r="r" b="b"/>
                  <a:pathLst>
                    <a:path w="5398" h="15107" extrusionOk="0">
                      <a:moveTo>
                        <a:pt x="5385" y="0"/>
                      </a:moveTo>
                      <a:lnTo>
                        <a:pt x="5385" y="0"/>
                      </a:lnTo>
                      <a:cubicBezTo>
                        <a:pt x="5379" y="5"/>
                        <a:pt x="5379" y="11"/>
                        <a:pt x="5373" y="15"/>
                      </a:cubicBezTo>
                      <a:cubicBezTo>
                        <a:pt x="5130" y="359"/>
                        <a:pt x="4718" y="537"/>
                        <a:pt x="4328" y="712"/>
                      </a:cubicBezTo>
                      <a:cubicBezTo>
                        <a:pt x="3015" y="1284"/>
                        <a:pt x="1666" y="2006"/>
                        <a:pt x="944" y="3245"/>
                      </a:cubicBezTo>
                      <a:cubicBezTo>
                        <a:pt x="442" y="4110"/>
                        <a:pt x="313" y="5140"/>
                        <a:pt x="0" y="6096"/>
                      </a:cubicBezTo>
                      <a:cubicBezTo>
                        <a:pt x="0" y="6284"/>
                        <a:pt x="0" y="6474"/>
                        <a:pt x="5" y="6658"/>
                      </a:cubicBezTo>
                      <a:cubicBezTo>
                        <a:pt x="45" y="9497"/>
                        <a:pt x="354" y="12327"/>
                        <a:pt x="931" y="15107"/>
                      </a:cubicBezTo>
                      <a:cubicBezTo>
                        <a:pt x="1602" y="14067"/>
                        <a:pt x="1562" y="12748"/>
                        <a:pt x="1702" y="11519"/>
                      </a:cubicBezTo>
                      <a:cubicBezTo>
                        <a:pt x="1838" y="10264"/>
                        <a:pt x="2177" y="9038"/>
                        <a:pt x="2708" y="7891"/>
                      </a:cubicBezTo>
                      <a:cubicBezTo>
                        <a:pt x="3225" y="6772"/>
                        <a:pt x="3916" y="5742"/>
                        <a:pt x="4418" y="4619"/>
                      </a:cubicBezTo>
                      <a:cubicBezTo>
                        <a:pt x="5069" y="3166"/>
                        <a:pt x="5398" y="1591"/>
                        <a:pt x="5385" y="0"/>
                      </a:cubicBezTo>
                      <a:close/>
                    </a:path>
                  </a:pathLst>
                </a:custGeom>
                <a:solidFill>
                  <a:srgbClr val="70C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0"/>
                <p:cNvSpPr/>
                <p:nvPr/>
              </p:nvSpPr>
              <p:spPr>
                <a:xfrm>
                  <a:off x="6084217" y="4074202"/>
                  <a:ext cx="195418" cy="259985"/>
                </a:xfrm>
                <a:custGeom>
                  <a:avLst/>
                  <a:gdLst/>
                  <a:ahLst/>
                  <a:cxnLst/>
                  <a:rect l="l" t="t" r="r" b="b"/>
                  <a:pathLst>
                    <a:path w="10024" h="13336" extrusionOk="0">
                      <a:moveTo>
                        <a:pt x="46" y="1"/>
                      </a:moveTo>
                      <a:lnTo>
                        <a:pt x="46" y="1"/>
                      </a:lnTo>
                      <a:cubicBezTo>
                        <a:pt x="1245" y="826"/>
                        <a:pt x="2490" y="1698"/>
                        <a:pt x="3172" y="2985"/>
                      </a:cubicBezTo>
                      <a:cubicBezTo>
                        <a:pt x="3852" y="4270"/>
                        <a:pt x="3763" y="6090"/>
                        <a:pt x="2579" y="6932"/>
                      </a:cubicBezTo>
                      <a:cubicBezTo>
                        <a:pt x="1972" y="7360"/>
                        <a:pt x="1170" y="7489"/>
                        <a:pt x="653" y="8017"/>
                      </a:cubicBezTo>
                      <a:cubicBezTo>
                        <a:pt x="51" y="8623"/>
                        <a:pt x="0" y="9575"/>
                        <a:pt x="6" y="10434"/>
                      </a:cubicBezTo>
                      <a:cubicBezTo>
                        <a:pt x="6" y="10535"/>
                        <a:pt x="11" y="10639"/>
                        <a:pt x="21" y="10738"/>
                      </a:cubicBezTo>
                      <a:cubicBezTo>
                        <a:pt x="1056" y="11525"/>
                        <a:pt x="1997" y="12435"/>
                        <a:pt x="2928" y="13336"/>
                      </a:cubicBezTo>
                      <a:cubicBezTo>
                        <a:pt x="4584" y="10793"/>
                        <a:pt x="7012" y="8773"/>
                        <a:pt x="9803" y="7589"/>
                      </a:cubicBezTo>
                      <a:cubicBezTo>
                        <a:pt x="10024" y="5757"/>
                        <a:pt x="9803" y="3952"/>
                        <a:pt x="8536" y="2255"/>
                      </a:cubicBezTo>
                      <a:cubicBezTo>
                        <a:pt x="7584" y="1125"/>
                        <a:pt x="6052" y="682"/>
                        <a:pt x="4595" y="423"/>
                      </a:cubicBezTo>
                      <a:cubicBezTo>
                        <a:pt x="3094" y="156"/>
                        <a:pt x="1571" y="14"/>
                        <a:pt x="46" y="1"/>
                      </a:cubicBezTo>
                      <a:close/>
                    </a:path>
                  </a:pathLst>
                </a:custGeom>
                <a:solidFill>
                  <a:srgbClr val="70C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0"/>
                <p:cNvSpPr/>
                <p:nvPr/>
              </p:nvSpPr>
              <p:spPr>
                <a:xfrm>
                  <a:off x="6525369" y="2148973"/>
                  <a:ext cx="761806" cy="624386"/>
                </a:xfrm>
                <a:custGeom>
                  <a:avLst/>
                  <a:gdLst/>
                  <a:ahLst/>
                  <a:cxnLst/>
                  <a:rect l="l" t="t" r="r" b="b"/>
                  <a:pathLst>
                    <a:path w="39077" h="32028" extrusionOk="0">
                      <a:moveTo>
                        <a:pt x="18417" y="1"/>
                      </a:moveTo>
                      <a:cubicBezTo>
                        <a:pt x="14617" y="1"/>
                        <a:pt x="10724" y="1274"/>
                        <a:pt x="8077" y="4000"/>
                      </a:cubicBezTo>
                      <a:cubicBezTo>
                        <a:pt x="6922" y="5193"/>
                        <a:pt x="6030" y="6621"/>
                        <a:pt x="4881" y="7825"/>
                      </a:cubicBezTo>
                      <a:cubicBezTo>
                        <a:pt x="4125" y="8612"/>
                        <a:pt x="3256" y="9302"/>
                        <a:pt x="2667" y="10218"/>
                      </a:cubicBezTo>
                      <a:cubicBezTo>
                        <a:pt x="2190" y="10955"/>
                        <a:pt x="1922" y="11805"/>
                        <a:pt x="1707" y="12652"/>
                      </a:cubicBezTo>
                      <a:cubicBezTo>
                        <a:pt x="1141" y="14891"/>
                        <a:pt x="1" y="19647"/>
                        <a:pt x="1956" y="21479"/>
                      </a:cubicBezTo>
                      <a:cubicBezTo>
                        <a:pt x="2346" y="21843"/>
                        <a:pt x="2633" y="22025"/>
                        <a:pt x="2888" y="22025"/>
                      </a:cubicBezTo>
                      <a:cubicBezTo>
                        <a:pt x="3046" y="22025"/>
                        <a:pt x="3192" y="21955"/>
                        <a:pt x="3343" y="21814"/>
                      </a:cubicBezTo>
                      <a:cubicBezTo>
                        <a:pt x="3362" y="21231"/>
                        <a:pt x="3361" y="20647"/>
                        <a:pt x="3380" y="20130"/>
                      </a:cubicBezTo>
                      <a:cubicBezTo>
                        <a:pt x="3424" y="18832"/>
                        <a:pt x="3475" y="17519"/>
                        <a:pt x="3848" y="16263"/>
                      </a:cubicBezTo>
                      <a:cubicBezTo>
                        <a:pt x="4087" y="15462"/>
                        <a:pt x="4515" y="14636"/>
                        <a:pt x="5316" y="14263"/>
                      </a:cubicBezTo>
                      <a:cubicBezTo>
                        <a:pt x="5606" y="14128"/>
                        <a:pt x="6050" y="14001"/>
                        <a:pt x="6461" y="14001"/>
                      </a:cubicBezTo>
                      <a:cubicBezTo>
                        <a:pt x="6636" y="14001"/>
                        <a:pt x="6805" y="14024"/>
                        <a:pt x="6953" y="14079"/>
                      </a:cubicBezTo>
                      <a:cubicBezTo>
                        <a:pt x="7435" y="14144"/>
                        <a:pt x="7928" y="14383"/>
                        <a:pt x="8395" y="14552"/>
                      </a:cubicBezTo>
                      <a:cubicBezTo>
                        <a:pt x="9070" y="14793"/>
                        <a:pt x="9771" y="14884"/>
                        <a:pt x="10482" y="14884"/>
                      </a:cubicBezTo>
                      <a:cubicBezTo>
                        <a:pt x="11664" y="14884"/>
                        <a:pt x="12875" y="14632"/>
                        <a:pt x="14043" y="14402"/>
                      </a:cubicBezTo>
                      <a:cubicBezTo>
                        <a:pt x="16412" y="13935"/>
                        <a:pt x="18796" y="13572"/>
                        <a:pt x="21194" y="13313"/>
                      </a:cubicBezTo>
                      <a:cubicBezTo>
                        <a:pt x="21738" y="13254"/>
                        <a:pt x="22306" y="13210"/>
                        <a:pt x="22869" y="13210"/>
                      </a:cubicBezTo>
                      <a:cubicBezTo>
                        <a:pt x="24222" y="13210"/>
                        <a:pt x="25548" y="13467"/>
                        <a:pt x="26459" y="14412"/>
                      </a:cubicBezTo>
                      <a:cubicBezTo>
                        <a:pt x="28280" y="16314"/>
                        <a:pt x="27345" y="19875"/>
                        <a:pt x="29319" y="21612"/>
                      </a:cubicBezTo>
                      <a:cubicBezTo>
                        <a:pt x="29852" y="22081"/>
                        <a:pt x="30558" y="22359"/>
                        <a:pt x="30976" y="22931"/>
                      </a:cubicBezTo>
                      <a:cubicBezTo>
                        <a:pt x="31290" y="23360"/>
                        <a:pt x="31400" y="23900"/>
                        <a:pt x="31489" y="24428"/>
                      </a:cubicBezTo>
                      <a:cubicBezTo>
                        <a:pt x="31746" y="25984"/>
                        <a:pt x="31868" y="27560"/>
                        <a:pt x="31852" y="29135"/>
                      </a:cubicBezTo>
                      <a:cubicBezTo>
                        <a:pt x="31841" y="29833"/>
                        <a:pt x="31816" y="30564"/>
                        <a:pt x="32130" y="31186"/>
                      </a:cubicBezTo>
                      <a:cubicBezTo>
                        <a:pt x="32373" y="31660"/>
                        <a:pt x="32897" y="32027"/>
                        <a:pt x="33403" y="32027"/>
                      </a:cubicBezTo>
                      <a:cubicBezTo>
                        <a:pt x="33561" y="32027"/>
                        <a:pt x="33716" y="31992"/>
                        <a:pt x="33861" y="31912"/>
                      </a:cubicBezTo>
                      <a:cubicBezTo>
                        <a:pt x="33807" y="30255"/>
                        <a:pt x="33921" y="28519"/>
                        <a:pt x="34762" y="27091"/>
                      </a:cubicBezTo>
                      <a:cubicBezTo>
                        <a:pt x="35454" y="25915"/>
                        <a:pt x="36763" y="25027"/>
                        <a:pt x="38087" y="25027"/>
                      </a:cubicBezTo>
                      <a:cubicBezTo>
                        <a:pt x="38372" y="25027"/>
                        <a:pt x="38657" y="25068"/>
                        <a:pt x="38937" y="25156"/>
                      </a:cubicBezTo>
                      <a:cubicBezTo>
                        <a:pt x="38891" y="21812"/>
                        <a:pt x="39077" y="18448"/>
                        <a:pt x="38608" y="15139"/>
                      </a:cubicBezTo>
                      <a:cubicBezTo>
                        <a:pt x="38140" y="11831"/>
                        <a:pt x="36951" y="8496"/>
                        <a:pt x="34564" y="6157"/>
                      </a:cubicBezTo>
                      <a:cubicBezTo>
                        <a:pt x="33205" y="4830"/>
                        <a:pt x="31529" y="3874"/>
                        <a:pt x="29817" y="3044"/>
                      </a:cubicBezTo>
                      <a:cubicBezTo>
                        <a:pt x="26328" y="1347"/>
                        <a:pt x="22556" y="68"/>
                        <a:pt x="18676" y="2"/>
                      </a:cubicBezTo>
                      <a:cubicBezTo>
                        <a:pt x="18590" y="1"/>
                        <a:pt x="18503" y="1"/>
                        <a:pt x="184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0"/>
                <p:cNvSpPr/>
                <p:nvPr/>
              </p:nvSpPr>
              <p:spPr>
                <a:xfrm>
                  <a:off x="6577538" y="2660112"/>
                  <a:ext cx="642263" cy="174051"/>
                </a:xfrm>
                <a:custGeom>
                  <a:avLst/>
                  <a:gdLst/>
                  <a:ahLst/>
                  <a:cxnLst/>
                  <a:rect l="l" t="t" r="r" b="b"/>
                  <a:pathLst>
                    <a:path w="32945" h="8928" extrusionOk="0">
                      <a:moveTo>
                        <a:pt x="1838" y="1356"/>
                      </a:moveTo>
                      <a:cubicBezTo>
                        <a:pt x="2179" y="1356"/>
                        <a:pt x="2584" y="1416"/>
                        <a:pt x="2748" y="1421"/>
                      </a:cubicBezTo>
                      <a:cubicBezTo>
                        <a:pt x="4264" y="1460"/>
                        <a:pt x="5741" y="1784"/>
                        <a:pt x="7230" y="1784"/>
                      </a:cubicBezTo>
                      <a:cubicBezTo>
                        <a:pt x="7694" y="1784"/>
                        <a:pt x="8160" y="1752"/>
                        <a:pt x="8629" y="1671"/>
                      </a:cubicBezTo>
                      <a:lnTo>
                        <a:pt x="8629" y="1671"/>
                      </a:lnTo>
                      <a:cubicBezTo>
                        <a:pt x="9169" y="3581"/>
                        <a:pt x="8543" y="6335"/>
                        <a:pt x="6852" y="7453"/>
                      </a:cubicBezTo>
                      <a:cubicBezTo>
                        <a:pt x="6099" y="7949"/>
                        <a:pt x="5132" y="8221"/>
                        <a:pt x="4201" y="8221"/>
                      </a:cubicBezTo>
                      <a:cubicBezTo>
                        <a:pt x="2632" y="8221"/>
                        <a:pt x="1166" y="7450"/>
                        <a:pt x="997" y="5680"/>
                      </a:cubicBezTo>
                      <a:cubicBezTo>
                        <a:pt x="917" y="4846"/>
                        <a:pt x="919" y="3921"/>
                        <a:pt x="975" y="3086"/>
                      </a:cubicBezTo>
                      <a:cubicBezTo>
                        <a:pt x="1002" y="2701"/>
                        <a:pt x="1018" y="1707"/>
                        <a:pt x="1361" y="1447"/>
                      </a:cubicBezTo>
                      <a:cubicBezTo>
                        <a:pt x="1451" y="1378"/>
                        <a:pt x="1633" y="1356"/>
                        <a:pt x="1838" y="1356"/>
                      </a:cubicBezTo>
                      <a:close/>
                      <a:moveTo>
                        <a:pt x="21693" y="675"/>
                      </a:moveTo>
                      <a:cubicBezTo>
                        <a:pt x="21805" y="675"/>
                        <a:pt x="21915" y="680"/>
                        <a:pt x="22022" y="691"/>
                      </a:cubicBezTo>
                      <a:cubicBezTo>
                        <a:pt x="23001" y="801"/>
                        <a:pt x="22947" y="729"/>
                        <a:pt x="23050" y="1612"/>
                      </a:cubicBezTo>
                      <a:cubicBezTo>
                        <a:pt x="23199" y="2854"/>
                        <a:pt x="22511" y="5123"/>
                        <a:pt x="21834" y="6217"/>
                      </a:cubicBezTo>
                      <a:cubicBezTo>
                        <a:pt x="20977" y="7602"/>
                        <a:pt x="19463" y="8249"/>
                        <a:pt x="17915" y="8249"/>
                      </a:cubicBezTo>
                      <a:cubicBezTo>
                        <a:pt x="16998" y="8249"/>
                        <a:pt x="16070" y="8022"/>
                        <a:pt x="15259" y="7587"/>
                      </a:cubicBezTo>
                      <a:cubicBezTo>
                        <a:pt x="13100" y="6430"/>
                        <a:pt x="13045" y="3908"/>
                        <a:pt x="13044" y="1738"/>
                      </a:cubicBezTo>
                      <a:cubicBezTo>
                        <a:pt x="13955" y="1687"/>
                        <a:pt x="14915" y="1409"/>
                        <a:pt x="15819" y="1305"/>
                      </a:cubicBezTo>
                      <a:cubicBezTo>
                        <a:pt x="17224" y="1144"/>
                        <a:pt x="18634" y="997"/>
                        <a:pt x="20040" y="850"/>
                      </a:cubicBezTo>
                      <a:cubicBezTo>
                        <a:pt x="20567" y="796"/>
                        <a:pt x="21150" y="675"/>
                        <a:pt x="21693" y="675"/>
                      </a:cubicBezTo>
                      <a:close/>
                      <a:moveTo>
                        <a:pt x="23728" y="1"/>
                      </a:moveTo>
                      <a:cubicBezTo>
                        <a:pt x="23657" y="1"/>
                        <a:pt x="23588" y="26"/>
                        <a:pt x="23532" y="71"/>
                      </a:cubicBezTo>
                      <a:cubicBezTo>
                        <a:pt x="23480" y="33"/>
                        <a:pt x="23418" y="13"/>
                        <a:pt x="23354" y="11"/>
                      </a:cubicBezTo>
                      <a:cubicBezTo>
                        <a:pt x="23200" y="7"/>
                        <a:pt x="23045" y="5"/>
                        <a:pt x="22891" y="5"/>
                      </a:cubicBezTo>
                      <a:cubicBezTo>
                        <a:pt x="20991" y="5"/>
                        <a:pt x="19116" y="286"/>
                        <a:pt x="17227" y="474"/>
                      </a:cubicBezTo>
                      <a:cubicBezTo>
                        <a:pt x="15874" y="608"/>
                        <a:pt x="14364" y="1019"/>
                        <a:pt x="12993" y="1055"/>
                      </a:cubicBezTo>
                      <a:cubicBezTo>
                        <a:pt x="12943" y="1012"/>
                        <a:pt x="12878" y="988"/>
                        <a:pt x="12812" y="988"/>
                      </a:cubicBezTo>
                      <a:cubicBezTo>
                        <a:pt x="12798" y="988"/>
                        <a:pt x="12784" y="989"/>
                        <a:pt x="12771" y="991"/>
                      </a:cubicBezTo>
                      <a:cubicBezTo>
                        <a:pt x="11581" y="1126"/>
                        <a:pt x="10382" y="1132"/>
                        <a:pt x="9184" y="1133"/>
                      </a:cubicBezTo>
                      <a:cubicBezTo>
                        <a:pt x="9129" y="1025"/>
                        <a:pt x="9027" y="942"/>
                        <a:pt x="8891" y="942"/>
                      </a:cubicBezTo>
                      <a:cubicBezTo>
                        <a:pt x="8864" y="942"/>
                        <a:pt x="8836" y="946"/>
                        <a:pt x="8806" y="952"/>
                      </a:cubicBezTo>
                      <a:cubicBezTo>
                        <a:pt x="8260" y="1078"/>
                        <a:pt x="7715" y="1124"/>
                        <a:pt x="7170" y="1124"/>
                      </a:cubicBezTo>
                      <a:cubicBezTo>
                        <a:pt x="5699" y="1124"/>
                        <a:pt x="4233" y="784"/>
                        <a:pt x="2748" y="737"/>
                      </a:cubicBezTo>
                      <a:cubicBezTo>
                        <a:pt x="2433" y="727"/>
                        <a:pt x="2134" y="695"/>
                        <a:pt x="1857" y="695"/>
                      </a:cubicBezTo>
                      <a:cubicBezTo>
                        <a:pt x="1414" y="695"/>
                        <a:pt x="1027" y="777"/>
                        <a:pt x="726" y="1161"/>
                      </a:cubicBezTo>
                      <a:cubicBezTo>
                        <a:pt x="0" y="2088"/>
                        <a:pt x="253" y="4041"/>
                        <a:pt x="289" y="5108"/>
                      </a:cubicBezTo>
                      <a:cubicBezTo>
                        <a:pt x="320" y="6042"/>
                        <a:pt x="391" y="7058"/>
                        <a:pt x="1040" y="7793"/>
                      </a:cubicBezTo>
                      <a:cubicBezTo>
                        <a:pt x="1737" y="8584"/>
                        <a:pt x="2844" y="8917"/>
                        <a:pt x="3990" y="8917"/>
                      </a:cubicBezTo>
                      <a:cubicBezTo>
                        <a:pt x="5323" y="8917"/>
                        <a:pt x="6709" y="8467"/>
                        <a:pt x="7567" y="7764"/>
                      </a:cubicBezTo>
                      <a:cubicBezTo>
                        <a:pt x="9156" y="6463"/>
                        <a:pt x="9819" y="3845"/>
                        <a:pt x="9373" y="1815"/>
                      </a:cubicBezTo>
                      <a:cubicBezTo>
                        <a:pt x="10368" y="1813"/>
                        <a:pt x="11366" y="1799"/>
                        <a:pt x="12359" y="1710"/>
                      </a:cubicBezTo>
                      <a:cubicBezTo>
                        <a:pt x="12359" y="3401"/>
                        <a:pt x="12362" y="5267"/>
                        <a:pt x="13309" y="6725"/>
                      </a:cubicBezTo>
                      <a:cubicBezTo>
                        <a:pt x="14253" y="8180"/>
                        <a:pt x="16052" y="8838"/>
                        <a:pt x="17725" y="8920"/>
                      </a:cubicBezTo>
                      <a:cubicBezTo>
                        <a:pt x="17827" y="8925"/>
                        <a:pt x="17927" y="8927"/>
                        <a:pt x="18026" y="8927"/>
                      </a:cubicBezTo>
                      <a:cubicBezTo>
                        <a:pt x="22285" y="8927"/>
                        <a:pt x="23917" y="4433"/>
                        <a:pt x="23717" y="681"/>
                      </a:cubicBezTo>
                      <a:lnTo>
                        <a:pt x="23717" y="681"/>
                      </a:lnTo>
                      <a:cubicBezTo>
                        <a:pt x="23723" y="681"/>
                        <a:pt x="23728" y="684"/>
                        <a:pt x="23734" y="684"/>
                      </a:cubicBezTo>
                      <a:cubicBezTo>
                        <a:pt x="25100" y="694"/>
                        <a:pt x="26442" y="901"/>
                        <a:pt x="27819" y="901"/>
                      </a:cubicBezTo>
                      <a:cubicBezTo>
                        <a:pt x="27870" y="901"/>
                        <a:pt x="27920" y="901"/>
                        <a:pt x="27971" y="900"/>
                      </a:cubicBezTo>
                      <a:cubicBezTo>
                        <a:pt x="28122" y="899"/>
                        <a:pt x="28274" y="898"/>
                        <a:pt x="28425" y="898"/>
                      </a:cubicBezTo>
                      <a:cubicBezTo>
                        <a:pt x="29785" y="898"/>
                        <a:pt x="31144" y="958"/>
                        <a:pt x="32503" y="967"/>
                      </a:cubicBezTo>
                      <a:cubicBezTo>
                        <a:pt x="32504" y="967"/>
                        <a:pt x="32505" y="967"/>
                        <a:pt x="32506" y="967"/>
                      </a:cubicBezTo>
                      <a:cubicBezTo>
                        <a:pt x="32945" y="967"/>
                        <a:pt x="32944" y="285"/>
                        <a:pt x="32504" y="282"/>
                      </a:cubicBezTo>
                      <a:cubicBezTo>
                        <a:pt x="31144" y="274"/>
                        <a:pt x="29785" y="215"/>
                        <a:pt x="28427" y="215"/>
                      </a:cubicBezTo>
                      <a:cubicBezTo>
                        <a:pt x="28275" y="215"/>
                        <a:pt x="28124" y="216"/>
                        <a:pt x="27972" y="217"/>
                      </a:cubicBezTo>
                      <a:cubicBezTo>
                        <a:pt x="27926" y="218"/>
                        <a:pt x="27880" y="218"/>
                        <a:pt x="27834" y="218"/>
                      </a:cubicBezTo>
                      <a:cubicBezTo>
                        <a:pt x="26453" y="218"/>
                        <a:pt x="25108" y="9"/>
                        <a:pt x="23734" y="1"/>
                      </a:cubicBezTo>
                      <a:cubicBezTo>
                        <a:pt x="23732" y="1"/>
                        <a:pt x="23730" y="1"/>
                        <a:pt x="237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0"/>
                <p:cNvSpPr/>
                <p:nvPr/>
              </p:nvSpPr>
              <p:spPr>
                <a:xfrm>
                  <a:off x="5057610" y="2986030"/>
                  <a:ext cx="1175471" cy="879731"/>
                </a:xfrm>
                <a:custGeom>
                  <a:avLst/>
                  <a:gdLst/>
                  <a:ahLst/>
                  <a:cxnLst/>
                  <a:rect l="l" t="t" r="r" b="b"/>
                  <a:pathLst>
                    <a:path w="60296" h="45126" extrusionOk="0">
                      <a:moveTo>
                        <a:pt x="0" y="0"/>
                      </a:moveTo>
                      <a:cubicBezTo>
                        <a:pt x="252" y="666"/>
                        <a:pt x="12965" y="39661"/>
                        <a:pt x="13179" y="40217"/>
                      </a:cubicBezTo>
                      <a:cubicBezTo>
                        <a:pt x="13236" y="40368"/>
                        <a:pt x="13269" y="40491"/>
                        <a:pt x="13408" y="40549"/>
                      </a:cubicBezTo>
                      <a:cubicBezTo>
                        <a:pt x="13527" y="40599"/>
                        <a:pt x="54629" y="44262"/>
                        <a:pt x="60296" y="45126"/>
                      </a:cubicBezTo>
                      <a:cubicBezTo>
                        <a:pt x="60083" y="44471"/>
                        <a:pt x="47702" y="5829"/>
                        <a:pt x="47321" y="5238"/>
                      </a:cubicBezTo>
                      <a:cubicBezTo>
                        <a:pt x="46709" y="4288"/>
                        <a:pt x="45759" y="3685"/>
                        <a:pt x="44689" y="3370"/>
                      </a:cubicBezTo>
                      <a:cubicBezTo>
                        <a:pt x="43350" y="2976"/>
                        <a:pt x="6022" y="433"/>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0"/>
                <p:cNvSpPr/>
                <p:nvPr/>
              </p:nvSpPr>
              <p:spPr>
                <a:xfrm>
                  <a:off x="5162376" y="3083056"/>
                  <a:ext cx="855207" cy="329504"/>
                </a:xfrm>
                <a:custGeom>
                  <a:avLst/>
                  <a:gdLst/>
                  <a:ahLst/>
                  <a:cxnLst/>
                  <a:rect l="l" t="t" r="r" b="b"/>
                  <a:pathLst>
                    <a:path w="43868" h="16902" extrusionOk="0">
                      <a:moveTo>
                        <a:pt x="0" y="0"/>
                      </a:moveTo>
                      <a:lnTo>
                        <a:pt x="4387" y="13426"/>
                      </a:lnTo>
                      <a:lnTo>
                        <a:pt x="43867" y="16901"/>
                      </a:lnTo>
                      <a:lnTo>
                        <a:pt x="39214" y="266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a:off x="5266129" y="3400864"/>
                  <a:ext cx="787286" cy="121434"/>
                </a:xfrm>
                <a:custGeom>
                  <a:avLst/>
                  <a:gdLst/>
                  <a:ahLst/>
                  <a:cxnLst/>
                  <a:rect l="l" t="t" r="r" b="b"/>
                  <a:pathLst>
                    <a:path w="40384" h="6229" extrusionOk="0">
                      <a:moveTo>
                        <a:pt x="0" y="1"/>
                      </a:moveTo>
                      <a:lnTo>
                        <a:pt x="1026" y="3123"/>
                      </a:lnTo>
                      <a:lnTo>
                        <a:pt x="40383" y="6228"/>
                      </a:lnTo>
                      <a:lnTo>
                        <a:pt x="40383" y="6228"/>
                      </a:lnTo>
                      <a:lnTo>
                        <a:pt x="39371" y="312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0"/>
                <p:cNvSpPr/>
                <p:nvPr/>
              </p:nvSpPr>
              <p:spPr>
                <a:xfrm>
                  <a:off x="5299602" y="3503037"/>
                  <a:ext cx="792686" cy="138239"/>
                </a:xfrm>
                <a:custGeom>
                  <a:avLst/>
                  <a:gdLst/>
                  <a:ahLst/>
                  <a:cxnLst/>
                  <a:rect l="l" t="t" r="r" b="b"/>
                  <a:pathLst>
                    <a:path w="40661" h="7091" extrusionOk="0">
                      <a:moveTo>
                        <a:pt x="1" y="0"/>
                      </a:moveTo>
                      <a:lnTo>
                        <a:pt x="1142" y="3493"/>
                      </a:lnTo>
                      <a:lnTo>
                        <a:pt x="40661" y="7090"/>
                      </a:lnTo>
                      <a:lnTo>
                        <a:pt x="39380" y="317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0"/>
                <p:cNvSpPr/>
                <p:nvPr/>
              </p:nvSpPr>
              <p:spPr>
                <a:xfrm>
                  <a:off x="5337929" y="3620338"/>
                  <a:ext cx="369801" cy="132741"/>
                </a:xfrm>
                <a:custGeom>
                  <a:avLst/>
                  <a:gdLst/>
                  <a:ahLst/>
                  <a:cxnLst/>
                  <a:rect l="l" t="t" r="r" b="b"/>
                  <a:pathLst>
                    <a:path w="18969" h="6809" extrusionOk="0">
                      <a:moveTo>
                        <a:pt x="0" y="0"/>
                      </a:moveTo>
                      <a:lnTo>
                        <a:pt x="1661" y="5082"/>
                      </a:lnTo>
                      <a:lnTo>
                        <a:pt x="18969" y="6809"/>
                      </a:lnTo>
                      <a:lnTo>
                        <a:pt x="17226" y="1500"/>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p:cNvSpPr/>
                <p:nvPr/>
              </p:nvSpPr>
              <p:spPr>
                <a:xfrm>
                  <a:off x="5738103" y="3653811"/>
                  <a:ext cx="402728" cy="136017"/>
                </a:xfrm>
                <a:custGeom>
                  <a:avLst/>
                  <a:gdLst/>
                  <a:ahLst/>
                  <a:cxnLst/>
                  <a:rect l="l" t="t" r="r" b="b"/>
                  <a:pathLst>
                    <a:path w="20658" h="6977" extrusionOk="0">
                      <a:moveTo>
                        <a:pt x="1" y="1"/>
                      </a:moveTo>
                      <a:lnTo>
                        <a:pt x="1692" y="5139"/>
                      </a:lnTo>
                      <a:lnTo>
                        <a:pt x="20658" y="6977"/>
                      </a:lnTo>
                      <a:lnTo>
                        <a:pt x="18919" y="1656"/>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0"/>
                <p:cNvSpPr/>
                <p:nvPr/>
              </p:nvSpPr>
              <p:spPr>
                <a:xfrm>
                  <a:off x="6080454" y="2948482"/>
                  <a:ext cx="782666" cy="442907"/>
                </a:xfrm>
                <a:custGeom>
                  <a:avLst/>
                  <a:gdLst/>
                  <a:ahLst/>
                  <a:cxnLst/>
                  <a:rect l="l" t="t" r="r" b="b"/>
                  <a:pathLst>
                    <a:path w="40147" h="22719" extrusionOk="0">
                      <a:moveTo>
                        <a:pt x="31679" y="1"/>
                      </a:moveTo>
                      <a:cubicBezTo>
                        <a:pt x="31613" y="1"/>
                        <a:pt x="31547" y="3"/>
                        <a:pt x="31484" y="7"/>
                      </a:cubicBezTo>
                      <a:cubicBezTo>
                        <a:pt x="26599" y="324"/>
                        <a:pt x="21765" y="1445"/>
                        <a:pt x="16878" y="1445"/>
                      </a:cubicBezTo>
                      <a:cubicBezTo>
                        <a:pt x="16604" y="1445"/>
                        <a:pt x="16329" y="1442"/>
                        <a:pt x="16054" y="1434"/>
                      </a:cubicBezTo>
                      <a:cubicBezTo>
                        <a:pt x="13762" y="1373"/>
                        <a:pt x="11481" y="1042"/>
                        <a:pt x="9189" y="1042"/>
                      </a:cubicBezTo>
                      <a:cubicBezTo>
                        <a:pt x="9043" y="1042"/>
                        <a:pt x="8897" y="1043"/>
                        <a:pt x="8751" y="1046"/>
                      </a:cubicBezTo>
                      <a:cubicBezTo>
                        <a:pt x="6313" y="1095"/>
                        <a:pt x="3789" y="1608"/>
                        <a:pt x="1862" y="3105"/>
                      </a:cubicBezTo>
                      <a:cubicBezTo>
                        <a:pt x="854" y="3887"/>
                        <a:pt x="1" y="5053"/>
                        <a:pt x="96" y="6327"/>
                      </a:cubicBezTo>
                      <a:cubicBezTo>
                        <a:pt x="173" y="7367"/>
                        <a:pt x="875" y="8269"/>
                        <a:pt x="1707" y="8899"/>
                      </a:cubicBezTo>
                      <a:cubicBezTo>
                        <a:pt x="3506" y="10258"/>
                        <a:pt x="5853" y="10561"/>
                        <a:pt x="8132" y="10561"/>
                      </a:cubicBezTo>
                      <a:cubicBezTo>
                        <a:pt x="8408" y="10561"/>
                        <a:pt x="8683" y="10556"/>
                        <a:pt x="8955" y="10549"/>
                      </a:cubicBezTo>
                      <a:cubicBezTo>
                        <a:pt x="10990" y="10491"/>
                        <a:pt x="13021" y="10300"/>
                        <a:pt x="15032" y="9977"/>
                      </a:cubicBezTo>
                      <a:cubicBezTo>
                        <a:pt x="16798" y="9692"/>
                        <a:pt x="18648" y="9316"/>
                        <a:pt x="20428" y="9316"/>
                      </a:cubicBezTo>
                      <a:cubicBezTo>
                        <a:pt x="21767" y="9316"/>
                        <a:pt x="23066" y="9529"/>
                        <a:pt x="24259" y="10153"/>
                      </a:cubicBezTo>
                      <a:cubicBezTo>
                        <a:pt x="25088" y="10587"/>
                        <a:pt x="25870" y="11299"/>
                        <a:pt x="25983" y="12227"/>
                      </a:cubicBezTo>
                      <a:cubicBezTo>
                        <a:pt x="26131" y="13443"/>
                        <a:pt x="25093" y="14482"/>
                        <a:pt x="24019" y="15071"/>
                      </a:cubicBezTo>
                      <a:cubicBezTo>
                        <a:pt x="22944" y="15660"/>
                        <a:pt x="21710" y="16044"/>
                        <a:pt x="20887" y="16953"/>
                      </a:cubicBezTo>
                      <a:cubicBezTo>
                        <a:pt x="20066" y="17861"/>
                        <a:pt x="19971" y="19582"/>
                        <a:pt x="21077" y="20111"/>
                      </a:cubicBezTo>
                      <a:cubicBezTo>
                        <a:pt x="21379" y="20255"/>
                        <a:pt x="21720" y="20286"/>
                        <a:pt x="22058" y="20286"/>
                      </a:cubicBezTo>
                      <a:cubicBezTo>
                        <a:pt x="22109" y="20286"/>
                        <a:pt x="22161" y="20286"/>
                        <a:pt x="22212" y="20284"/>
                      </a:cubicBezTo>
                      <a:cubicBezTo>
                        <a:pt x="24621" y="20231"/>
                        <a:pt x="26956" y="19354"/>
                        <a:pt x="29366" y="19312"/>
                      </a:cubicBezTo>
                      <a:cubicBezTo>
                        <a:pt x="29415" y="19311"/>
                        <a:pt x="29465" y="19311"/>
                        <a:pt x="29514" y="19311"/>
                      </a:cubicBezTo>
                      <a:cubicBezTo>
                        <a:pt x="31026" y="19311"/>
                        <a:pt x="32696" y="19773"/>
                        <a:pt x="33823" y="20813"/>
                      </a:cubicBezTo>
                      <a:cubicBezTo>
                        <a:pt x="35041" y="21940"/>
                        <a:pt x="35004" y="22718"/>
                        <a:pt x="36013" y="22718"/>
                      </a:cubicBezTo>
                      <a:cubicBezTo>
                        <a:pt x="36327" y="22718"/>
                        <a:pt x="36743" y="22643"/>
                        <a:pt x="37329" y="22479"/>
                      </a:cubicBezTo>
                      <a:cubicBezTo>
                        <a:pt x="37368" y="21347"/>
                        <a:pt x="37405" y="20191"/>
                        <a:pt x="37074" y="19108"/>
                      </a:cubicBezTo>
                      <a:cubicBezTo>
                        <a:pt x="36745" y="18024"/>
                        <a:pt x="35976" y="17008"/>
                        <a:pt x="34888" y="16690"/>
                      </a:cubicBezTo>
                      <a:cubicBezTo>
                        <a:pt x="34118" y="16465"/>
                        <a:pt x="33289" y="16610"/>
                        <a:pt x="32493" y="16508"/>
                      </a:cubicBezTo>
                      <a:cubicBezTo>
                        <a:pt x="31697" y="16404"/>
                        <a:pt x="30827" y="15892"/>
                        <a:pt x="30796" y="15090"/>
                      </a:cubicBezTo>
                      <a:cubicBezTo>
                        <a:pt x="30764" y="14221"/>
                        <a:pt x="31686" y="13667"/>
                        <a:pt x="32477" y="13308"/>
                      </a:cubicBezTo>
                      <a:lnTo>
                        <a:pt x="37034" y="11247"/>
                      </a:lnTo>
                      <a:cubicBezTo>
                        <a:pt x="37818" y="10891"/>
                        <a:pt x="38625" y="10522"/>
                        <a:pt x="39217" y="9898"/>
                      </a:cubicBezTo>
                      <a:cubicBezTo>
                        <a:pt x="39810" y="9274"/>
                        <a:pt x="40147" y="8326"/>
                        <a:pt x="39813" y="7533"/>
                      </a:cubicBezTo>
                      <a:cubicBezTo>
                        <a:pt x="39351" y="6430"/>
                        <a:pt x="37931" y="6153"/>
                        <a:pt x="36735" y="6137"/>
                      </a:cubicBezTo>
                      <a:cubicBezTo>
                        <a:pt x="36635" y="6135"/>
                        <a:pt x="36535" y="6135"/>
                        <a:pt x="36435" y="6135"/>
                      </a:cubicBezTo>
                      <a:cubicBezTo>
                        <a:pt x="34625" y="6135"/>
                        <a:pt x="32773" y="6344"/>
                        <a:pt x="30966" y="6344"/>
                      </a:cubicBezTo>
                      <a:cubicBezTo>
                        <a:pt x="29359" y="6344"/>
                        <a:pt x="27786" y="6179"/>
                        <a:pt x="26307" y="5554"/>
                      </a:cubicBezTo>
                      <a:cubicBezTo>
                        <a:pt x="27699" y="3312"/>
                        <a:pt x="31352" y="3669"/>
                        <a:pt x="33009" y="1612"/>
                      </a:cubicBezTo>
                      <a:cubicBezTo>
                        <a:pt x="33151" y="1434"/>
                        <a:pt x="33282" y="1231"/>
                        <a:pt x="33300" y="1003"/>
                      </a:cubicBezTo>
                      <a:cubicBezTo>
                        <a:pt x="33361" y="281"/>
                        <a:pt x="32440" y="1"/>
                        <a:pt x="31679" y="1"/>
                      </a:cubicBezTo>
                      <a:close/>
                    </a:path>
                  </a:pathLst>
                </a:custGeom>
                <a:solidFill>
                  <a:srgbClr val="BDE9FC">
                    <a:alpha val="373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30"/>
              <p:cNvGrpSpPr/>
              <p:nvPr/>
            </p:nvGrpSpPr>
            <p:grpSpPr>
              <a:xfrm>
                <a:off x="7812293" y="2539789"/>
                <a:ext cx="1539501" cy="2806832"/>
                <a:chOff x="7812293" y="2539789"/>
                <a:chExt cx="1539501" cy="2806832"/>
              </a:xfrm>
            </p:grpSpPr>
            <p:sp>
              <p:nvSpPr>
                <p:cNvPr id="446" name="Google Shape;446;p30"/>
                <p:cNvSpPr/>
                <p:nvPr/>
              </p:nvSpPr>
              <p:spPr>
                <a:xfrm>
                  <a:off x="8405779" y="2737001"/>
                  <a:ext cx="653687" cy="2553163"/>
                </a:xfrm>
                <a:custGeom>
                  <a:avLst/>
                  <a:gdLst/>
                  <a:ahLst/>
                  <a:cxnLst/>
                  <a:rect l="l" t="t" r="r" b="b"/>
                  <a:pathLst>
                    <a:path w="33531" h="130965" extrusionOk="0">
                      <a:moveTo>
                        <a:pt x="21107" y="130950"/>
                      </a:moveTo>
                      <a:cubicBezTo>
                        <a:pt x="21105" y="130950"/>
                        <a:pt x="21101" y="130950"/>
                        <a:pt x="21097" y="130951"/>
                      </a:cubicBezTo>
                      <a:lnTo>
                        <a:pt x="21097" y="130951"/>
                      </a:lnTo>
                      <a:cubicBezTo>
                        <a:pt x="21097" y="130951"/>
                        <a:pt x="21097" y="130951"/>
                        <a:pt x="21097" y="130951"/>
                      </a:cubicBezTo>
                      <a:cubicBezTo>
                        <a:pt x="21113" y="130951"/>
                        <a:pt x="21115" y="130950"/>
                        <a:pt x="21107" y="130950"/>
                      </a:cubicBezTo>
                      <a:close/>
                      <a:moveTo>
                        <a:pt x="19758" y="1"/>
                      </a:moveTo>
                      <a:cubicBezTo>
                        <a:pt x="19571" y="1"/>
                        <a:pt x="19391" y="121"/>
                        <a:pt x="19406" y="362"/>
                      </a:cubicBezTo>
                      <a:cubicBezTo>
                        <a:pt x="19686" y="4779"/>
                        <a:pt x="21386" y="9016"/>
                        <a:pt x="21250" y="13469"/>
                      </a:cubicBezTo>
                      <a:cubicBezTo>
                        <a:pt x="21115" y="17884"/>
                        <a:pt x="19354" y="22058"/>
                        <a:pt x="17967" y="26190"/>
                      </a:cubicBezTo>
                      <a:cubicBezTo>
                        <a:pt x="15169" y="34520"/>
                        <a:pt x="12476" y="43401"/>
                        <a:pt x="12900" y="52296"/>
                      </a:cubicBezTo>
                      <a:cubicBezTo>
                        <a:pt x="13077" y="55995"/>
                        <a:pt x="13943" y="59534"/>
                        <a:pt x="15035" y="63022"/>
                      </a:cubicBezTo>
                      <a:cubicBezTo>
                        <a:pt x="13144" y="60272"/>
                        <a:pt x="10888" y="57777"/>
                        <a:pt x="8762" y="55213"/>
                      </a:cubicBezTo>
                      <a:cubicBezTo>
                        <a:pt x="6303" y="52249"/>
                        <a:pt x="2927" y="49655"/>
                        <a:pt x="1583" y="45935"/>
                      </a:cubicBezTo>
                      <a:cubicBezTo>
                        <a:pt x="1518" y="45757"/>
                        <a:pt x="1366" y="45680"/>
                        <a:pt x="1215" y="45680"/>
                      </a:cubicBezTo>
                      <a:cubicBezTo>
                        <a:pt x="985" y="45680"/>
                        <a:pt x="759" y="45860"/>
                        <a:pt x="859" y="46135"/>
                      </a:cubicBezTo>
                      <a:cubicBezTo>
                        <a:pt x="2073" y="49498"/>
                        <a:pt x="4855" y="51942"/>
                        <a:pt x="7189" y="54534"/>
                      </a:cubicBezTo>
                      <a:cubicBezTo>
                        <a:pt x="10142" y="57812"/>
                        <a:pt x="13208" y="61301"/>
                        <a:pt x="15483" y="65088"/>
                      </a:cubicBezTo>
                      <a:cubicBezTo>
                        <a:pt x="15541" y="65190"/>
                        <a:pt x="15646" y="65256"/>
                        <a:pt x="15764" y="65265"/>
                      </a:cubicBezTo>
                      <a:cubicBezTo>
                        <a:pt x="16869" y="68542"/>
                        <a:pt x="18088" y="71792"/>
                        <a:pt x="19038" y="75103"/>
                      </a:cubicBezTo>
                      <a:cubicBezTo>
                        <a:pt x="20305" y="79524"/>
                        <a:pt x="20755" y="84089"/>
                        <a:pt x="21239" y="88649"/>
                      </a:cubicBezTo>
                      <a:cubicBezTo>
                        <a:pt x="21325" y="89457"/>
                        <a:pt x="21381" y="90257"/>
                        <a:pt x="21424" y="91053"/>
                      </a:cubicBezTo>
                      <a:cubicBezTo>
                        <a:pt x="21343" y="91040"/>
                        <a:pt x="21264" y="91013"/>
                        <a:pt x="21192" y="90977"/>
                      </a:cubicBezTo>
                      <a:cubicBezTo>
                        <a:pt x="20307" y="90524"/>
                        <a:pt x="19453" y="89332"/>
                        <a:pt x="18794" y="88600"/>
                      </a:cubicBezTo>
                      <a:cubicBezTo>
                        <a:pt x="18020" y="87742"/>
                        <a:pt x="17291" y="86845"/>
                        <a:pt x="16577" y="85938"/>
                      </a:cubicBezTo>
                      <a:cubicBezTo>
                        <a:pt x="15093" y="84055"/>
                        <a:pt x="13695" y="82097"/>
                        <a:pt x="12141" y="80270"/>
                      </a:cubicBezTo>
                      <a:cubicBezTo>
                        <a:pt x="8885" y="76443"/>
                        <a:pt x="4634" y="73679"/>
                        <a:pt x="822" y="70460"/>
                      </a:cubicBezTo>
                      <a:cubicBezTo>
                        <a:pt x="744" y="70394"/>
                        <a:pt x="658" y="70366"/>
                        <a:pt x="575" y="70366"/>
                      </a:cubicBezTo>
                      <a:cubicBezTo>
                        <a:pt x="268" y="70366"/>
                        <a:pt x="0" y="70745"/>
                        <a:pt x="292" y="70991"/>
                      </a:cubicBezTo>
                      <a:cubicBezTo>
                        <a:pt x="4185" y="74278"/>
                        <a:pt x="8510" y="77097"/>
                        <a:pt x="11804" y="81034"/>
                      </a:cubicBezTo>
                      <a:cubicBezTo>
                        <a:pt x="14936" y="84775"/>
                        <a:pt x="17534" y="88975"/>
                        <a:pt x="21356" y="92084"/>
                      </a:cubicBezTo>
                      <a:cubicBezTo>
                        <a:pt x="21393" y="92114"/>
                        <a:pt x="21435" y="92138"/>
                        <a:pt x="21478" y="92157"/>
                      </a:cubicBezTo>
                      <a:cubicBezTo>
                        <a:pt x="21592" y="95764"/>
                        <a:pt x="21297" y="99293"/>
                        <a:pt x="20704" y="102942"/>
                      </a:cubicBezTo>
                      <a:cubicBezTo>
                        <a:pt x="20082" y="106763"/>
                        <a:pt x="19624" y="110448"/>
                        <a:pt x="19630" y="114257"/>
                      </a:cubicBezTo>
                      <a:cubicBezTo>
                        <a:pt x="19144" y="113887"/>
                        <a:pt x="18666" y="113319"/>
                        <a:pt x="18367" y="113006"/>
                      </a:cubicBezTo>
                      <a:cubicBezTo>
                        <a:pt x="16808" y="111376"/>
                        <a:pt x="15573" y="109478"/>
                        <a:pt x="14211" y="107689"/>
                      </a:cubicBezTo>
                      <a:cubicBezTo>
                        <a:pt x="11458" y="104073"/>
                        <a:pt x="7892" y="101063"/>
                        <a:pt x="5900" y="96901"/>
                      </a:cubicBezTo>
                      <a:cubicBezTo>
                        <a:pt x="5835" y="96765"/>
                        <a:pt x="5727" y="96709"/>
                        <a:pt x="5615" y="96709"/>
                      </a:cubicBezTo>
                      <a:cubicBezTo>
                        <a:pt x="5370" y="96709"/>
                        <a:pt x="5108" y="96982"/>
                        <a:pt x="5251" y="97281"/>
                      </a:cubicBezTo>
                      <a:cubicBezTo>
                        <a:pt x="7053" y="101043"/>
                        <a:pt x="10133" y="103898"/>
                        <a:pt x="12766" y="107061"/>
                      </a:cubicBezTo>
                      <a:cubicBezTo>
                        <a:pt x="15037" y="109786"/>
                        <a:pt x="16786" y="112950"/>
                        <a:pt x="19630" y="115121"/>
                      </a:cubicBezTo>
                      <a:cubicBezTo>
                        <a:pt x="19643" y="115710"/>
                        <a:pt x="19667" y="116303"/>
                        <a:pt x="19704" y="116898"/>
                      </a:cubicBezTo>
                      <a:cubicBezTo>
                        <a:pt x="19990" y="121531"/>
                        <a:pt x="20683" y="126170"/>
                        <a:pt x="20383" y="130819"/>
                      </a:cubicBezTo>
                      <a:cubicBezTo>
                        <a:pt x="20380" y="130867"/>
                        <a:pt x="20385" y="130916"/>
                        <a:pt x="20401" y="130962"/>
                      </a:cubicBezTo>
                      <a:lnTo>
                        <a:pt x="20401" y="130962"/>
                      </a:lnTo>
                      <a:cubicBezTo>
                        <a:pt x="20574" y="130959"/>
                        <a:pt x="21012" y="130951"/>
                        <a:pt x="21097" y="130951"/>
                      </a:cubicBezTo>
                      <a:lnTo>
                        <a:pt x="21097" y="130951"/>
                      </a:lnTo>
                      <a:cubicBezTo>
                        <a:pt x="21118" y="130909"/>
                        <a:pt x="21129" y="130866"/>
                        <a:pt x="21134" y="130821"/>
                      </a:cubicBezTo>
                      <a:cubicBezTo>
                        <a:pt x="21399" y="126714"/>
                        <a:pt x="20876" y="122615"/>
                        <a:pt x="20568" y="118526"/>
                      </a:cubicBezTo>
                      <a:cubicBezTo>
                        <a:pt x="20494" y="117537"/>
                        <a:pt x="20445" y="116562"/>
                        <a:pt x="20417" y="115590"/>
                      </a:cubicBezTo>
                      <a:cubicBezTo>
                        <a:pt x="20480" y="115588"/>
                        <a:pt x="20544" y="115575"/>
                        <a:pt x="20591" y="115541"/>
                      </a:cubicBezTo>
                      <a:cubicBezTo>
                        <a:pt x="23201" y="113678"/>
                        <a:pt x="25193" y="110589"/>
                        <a:pt x="27009" y="108000"/>
                      </a:cubicBezTo>
                      <a:cubicBezTo>
                        <a:pt x="28141" y="106386"/>
                        <a:pt x="29244" y="104729"/>
                        <a:pt x="30158" y="102980"/>
                      </a:cubicBezTo>
                      <a:cubicBezTo>
                        <a:pt x="30623" y="102090"/>
                        <a:pt x="31252" y="101005"/>
                        <a:pt x="31199" y="99966"/>
                      </a:cubicBezTo>
                      <a:cubicBezTo>
                        <a:pt x="31185" y="99726"/>
                        <a:pt x="30990" y="99605"/>
                        <a:pt x="30803" y="99605"/>
                      </a:cubicBezTo>
                      <a:cubicBezTo>
                        <a:pt x="30615" y="99605"/>
                        <a:pt x="30435" y="99725"/>
                        <a:pt x="30447" y="99966"/>
                      </a:cubicBezTo>
                      <a:cubicBezTo>
                        <a:pt x="30554" y="102004"/>
                        <a:pt x="28384" y="104620"/>
                        <a:pt x="27327" y="106208"/>
                      </a:cubicBezTo>
                      <a:cubicBezTo>
                        <a:pt x="25619" y="108778"/>
                        <a:pt x="23772" y="111323"/>
                        <a:pt x="21647" y="113568"/>
                      </a:cubicBezTo>
                      <a:cubicBezTo>
                        <a:pt x="21410" y="113819"/>
                        <a:pt x="20941" y="114491"/>
                        <a:pt x="20597" y="114594"/>
                      </a:cubicBezTo>
                      <a:cubicBezTo>
                        <a:pt x="20547" y="114606"/>
                        <a:pt x="20496" y="114614"/>
                        <a:pt x="20445" y="114614"/>
                      </a:cubicBezTo>
                      <a:cubicBezTo>
                        <a:pt x="20430" y="114614"/>
                        <a:pt x="20414" y="114613"/>
                        <a:pt x="20399" y="114612"/>
                      </a:cubicBezTo>
                      <a:cubicBezTo>
                        <a:pt x="20362" y="111480"/>
                        <a:pt x="20574" y="108397"/>
                        <a:pt x="21086" y="105227"/>
                      </a:cubicBezTo>
                      <a:cubicBezTo>
                        <a:pt x="21789" y="100894"/>
                        <a:pt x="22518" y="96600"/>
                        <a:pt x="22288" y="92191"/>
                      </a:cubicBezTo>
                      <a:cubicBezTo>
                        <a:pt x="22281" y="92068"/>
                        <a:pt x="22274" y="91944"/>
                        <a:pt x="22266" y="91821"/>
                      </a:cubicBezTo>
                      <a:cubicBezTo>
                        <a:pt x="24723" y="89930"/>
                        <a:pt x="25959" y="86425"/>
                        <a:pt x="27201" y="83735"/>
                      </a:cubicBezTo>
                      <a:cubicBezTo>
                        <a:pt x="29027" y="79776"/>
                        <a:pt x="30583" y="75248"/>
                        <a:pt x="33306" y="71815"/>
                      </a:cubicBezTo>
                      <a:cubicBezTo>
                        <a:pt x="33531" y="71530"/>
                        <a:pt x="33283" y="71154"/>
                        <a:pt x="33018" y="71154"/>
                      </a:cubicBezTo>
                      <a:cubicBezTo>
                        <a:pt x="32934" y="71154"/>
                        <a:pt x="32848" y="71192"/>
                        <a:pt x="32775" y="71284"/>
                      </a:cubicBezTo>
                      <a:cubicBezTo>
                        <a:pt x="30206" y="74525"/>
                        <a:pt x="28778" y="78641"/>
                        <a:pt x="27019" y="82350"/>
                      </a:cubicBezTo>
                      <a:cubicBezTo>
                        <a:pt x="26416" y="83623"/>
                        <a:pt x="24131" y="89635"/>
                        <a:pt x="22208" y="90853"/>
                      </a:cubicBezTo>
                      <a:cubicBezTo>
                        <a:pt x="21962" y="86942"/>
                        <a:pt x="21521" y="82930"/>
                        <a:pt x="20784" y="79108"/>
                      </a:cubicBezTo>
                      <a:cubicBezTo>
                        <a:pt x="19842" y="74217"/>
                        <a:pt x="17989" y="69581"/>
                        <a:pt x="16402" y="64871"/>
                      </a:cubicBezTo>
                      <a:cubicBezTo>
                        <a:pt x="20563" y="61253"/>
                        <a:pt x="20943" y="54623"/>
                        <a:pt x="23653" y="50073"/>
                      </a:cubicBezTo>
                      <a:cubicBezTo>
                        <a:pt x="23825" y="49784"/>
                        <a:pt x="23565" y="49514"/>
                        <a:pt x="23307" y="49514"/>
                      </a:cubicBezTo>
                      <a:cubicBezTo>
                        <a:pt x="23194" y="49514"/>
                        <a:pt x="23080" y="49566"/>
                        <a:pt x="23004" y="49694"/>
                      </a:cubicBezTo>
                      <a:cubicBezTo>
                        <a:pt x="20381" y="54100"/>
                        <a:pt x="19984" y="60481"/>
                        <a:pt x="16145" y="64098"/>
                      </a:cubicBezTo>
                      <a:cubicBezTo>
                        <a:pt x="15266" y="61427"/>
                        <a:pt x="14490" y="58728"/>
                        <a:pt x="14038" y="55940"/>
                      </a:cubicBezTo>
                      <a:cubicBezTo>
                        <a:pt x="12535" y="46683"/>
                        <a:pt x="15176" y="37115"/>
                        <a:pt x="18032" y="28373"/>
                      </a:cubicBezTo>
                      <a:cubicBezTo>
                        <a:pt x="19458" y="24011"/>
                        <a:pt x="21389" y="19638"/>
                        <a:pt x="21888" y="15042"/>
                      </a:cubicBezTo>
                      <a:cubicBezTo>
                        <a:pt x="22435" y="10010"/>
                        <a:pt x="20471" y="5324"/>
                        <a:pt x="20157" y="362"/>
                      </a:cubicBezTo>
                      <a:cubicBezTo>
                        <a:pt x="20142" y="122"/>
                        <a:pt x="19946" y="1"/>
                        <a:pt x="19758" y="1"/>
                      </a:cubicBezTo>
                      <a:close/>
                      <a:moveTo>
                        <a:pt x="20401" y="130962"/>
                      </a:moveTo>
                      <a:cubicBezTo>
                        <a:pt x="20338" y="130964"/>
                        <a:pt x="20310" y="130965"/>
                        <a:pt x="20347" y="130965"/>
                      </a:cubicBezTo>
                      <a:cubicBezTo>
                        <a:pt x="20359" y="130965"/>
                        <a:pt x="20377" y="130965"/>
                        <a:pt x="20402" y="130964"/>
                      </a:cubicBezTo>
                      <a:cubicBezTo>
                        <a:pt x="20402" y="130964"/>
                        <a:pt x="20401" y="130963"/>
                        <a:pt x="20401" y="1309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0"/>
                <p:cNvSpPr/>
                <p:nvPr/>
              </p:nvSpPr>
              <p:spPr>
                <a:xfrm>
                  <a:off x="8182522" y="2539789"/>
                  <a:ext cx="1169271" cy="2750433"/>
                </a:xfrm>
                <a:custGeom>
                  <a:avLst/>
                  <a:gdLst/>
                  <a:ahLst/>
                  <a:cxnLst/>
                  <a:rect l="l" t="t" r="r" b="b"/>
                  <a:pathLst>
                    <a:path w="59978" h="141084" extrusionOk="0">
                      <a:moveTo>
                        <a:pt x="33211" y="0"/>
                      </a:moveTo>
                      <a:cubicBezTo>
                        <a:pt x="32204" y="0"/>
                        <a:pt x="31181" y="135"/>
                        <a:pt x="30170" y="391"/>
                      </a:cubicBezTo>
                      <a:cubicBezTo>
                        <a:pt x="23943" y="1976"/>
                        <a:pt x="19200" y="7313"/>
                        <a:pt x="17934" y="13539"/>
                      </a:cubicBezTo>
                      <a:cubicBezTo>
                        <a:pt x="16636" y="19929"/>
                        <a:pt x="18372" y="26446"/>
                        <a:pt x="18102" y="32879"/>
                      </a:cubicBezTo>
                      <a:cubicBezTo>
                        <a:pt x="17859" y="38636"/>
                        <a:pt x="15511" y="43280"/>
                        <a:pt x="11953" y="47700"/>
                      </a:cubicBezTo>
                      <a:cubicBezTo>
                        <a:pt x="8045" y="52556"/>
                        <a:pt x="3695" y="56977"/>
                        <a:pt x="1907" y="63126"/>
                      </a:cubicBezTo>
                      <a:cubicBezTo>
                        <a:pt x="0" y="69689"/>
                        <a:pt x="977" y="76336"/>
                        <a:pt x="3984" y="82386"/>
                      </a:cubicBezTo>
                      <a:cubicBezTo>
                        <a:pt x="6462" y="87370"/>
                        <a:pt x="9869" y="92211"/>
                        <a:pt x="10407" y="97903"/>
                      </a:cubicBezTo>
                      <a:cubicBezTo>
                        <a:pt x="11007" y="104231"/>
                        <a:pt x="7498" y="109922"/>
                        <a:pt x="5808" y="115812"/>
                      </a:cubicBezTo>
                      <a:cubicBezTo>
                        <a:pt x="5252" y="117894"/>
                        <a:pt x="4923" y="120028"/>
                        <a:pt x="5005" y="122189"/>
                      </a:cubicBezTo>
                      <a:cubicBezTo>
                        <a:pt x="5487" y="135066"/>
                        <a:pt x="18686" y="140846"/>
                        <a:pt x="30729" y="141076"/>
                      </a:cubicBezTo>
                      <a:cubicBezTo>
                        <a:pt x="31004" y="141080"/>
                        <a:pt x="31280" y="141083"/>
                        <a:pt x="31554" y="141083"/>
                      </a:cubicBezTo>
                      <a:cubicBezTo>
                        <a:pt x="31655" y="141083"/>
                        <a:pt x="31755" y="141083"/>
                        <a:pt x="31855" y="141082"/>
                      </a:cubicBezTo>
                      <a:cubicBezTo>
                        <a:pt x="31839" y="141034"/>
                        <a:pt x="31833" y="140986"/>
                        <a:pt x="31836" y="140937"/>
                      </a:cubicBezTo>
                      <a:cubicBezTo>
                        <a:pt x="32137" y="136287"/>
                        <a:pt x="31443" y="131649"/>
                        <a:pt x="31157" y="127016"/>
                      </a:cubicBezTo>
                      <a:cubicBezTo>
                        <a:pt x="31120" y="126419"/>
                        <a:pt x="31095" y="125827"/>
                        <a:pt x="31083" y="125239"/>
                      </a:cubicBezTo>
                      <a:cubicBezTo>
                        <a:pt x="28239" y="123068"/>
                        <a:pt x="26489" y="119903"/>
                        <a:pt x="24220" y="117178"/>
                      </a:cubicBezTo>
                      <a:cubicBezTo>
                        <a:pt x="21586" y="114015"/>
                        <a:pt x="18506" y="111161"/>
                        <a:pt x="16704" y="107398"/>
                      </a:cubicBezTo>
                      <a:cubicBezTo>
                        <a:pt x="16562" y="107099"/>
                        <a:pt x="16823" y="106826"/>
                        <a:pt x="17069" y="106826"/>
                      </a:cubicBezTo>
                      <a:cubicBezTo>
                        <a:pt x="17180" y="106826"/>
                        <a:pt x="17288" y="106882"/>
                        <a:pt x="17353" y="107019"/>
                      </a:cubicBezTo>
                      <a:cubicBezTo>
                        <a:pt x="19345" y="111180"/>
                        <a:pt x="22911" y="114190"/>
                        <a:pt x="25665" y="117806"/>
                      </a:cubicBezTo>
                      <a:cubicBezTo>
                        <a:pt x="27027" y="119594"/>
                        <a:pt x="28261" y="121492"/>
                        <a:pt x="29820" y="123122"/>
                      </a:cubicBezTo>
                      <a:cubicBezTo>
                        <a:pt x="30120" y="123437"/>
                        <a:pt x="30598" y="124004"/>
                        <a:pt x="31083" y="124375"/>
                      </a:cubicBezTo>
                      <a:cubicBezTo>
                        <a:pt x="31077" y="120566"/>
                        <a:pt x="31537" y="116880"/>
                        <a:pt x="32158" y="113059"/>
                      </a:cubicBezTo>
                      <a:cubicBezTo>
                        <a:pt x="32750" y="109411"/>
                        <a:pt x="33047" y="105882"/>
                        <a:pt x="32931" y="102273"/>
                      </a:cubicBezTo>
                      <a:cubicBezTo>
                        <a:pt x="32888" y="102255"/>
                        <a:pt x="32847" y="102232"/>
                        <a:pt x="32810" y="102202"/>
                      </a:cubicBezTo>
                      <a:cubicBezTo>
                        <a:pt x="28987" y="99093"/>
                        <a:pt x="26388" y="94892"/>
                        <a:pt x="23258" y="91152"/>
                      </a:cubicBezTo>
                      <a:cubicBezTo>
                        <a:pt x="19963" y="87214"/>
                        <a:pt x="15639" y="84395"/>
                        <a:pt x="11745" y="81108"/>
                      </a:cubicBezTo>
                      <a:cubicBezTo>
                        <a:pt x="11454" y="80862"/>
                        <a:pt x="11722" y="80483"/>
                        <a:pt x="12028" y="80483"/>
                      </a:cubicBezTo>
                      <a:cubicBezTo>
                        <a:pt x="12111" y="80483"/>
                        <a:pt x="12197" y="80511"/>
                        <a:pt x="12276" y="80577"/>
                      </a:cubicBezTo>
                      <a:cubicBezTo>
                        <a:pt x="16088" y="83796"/>
                        <a:pt x="20337" y="86560"/>
                        <a:pt x="23594" y="90387"/>
                      </a:cubicBezTo>
                      <a:cubicBezTo>
                        <a:pt x="25149" y="92214"/>
                        <a:pt x="26547" y="94172"/>
                        <a:pt x="28030" y="96056"/>
                      </a:cubicBezTo>
                      <a:cubicBezTo>
                        <a:pt x="28744" y="96963"/>
                        <a:pt x="29474" y="97860"/>
                        <a:pt x="30247" y="98718"/>
                      </a:cubicBezTo>
                      <a:cubicBezTo>
                        <a:pt x="30907" y="99450"/>
                        <a:pt x="31760" y="100641"/>
                        <a:pt x="32645" y="101093"/>
                      </a:cubicBezTo>
                      <a:cubicBezTo>
                        <a:pt x="32719" y="101130"/>
                        <a:pt x="32798" y="101156"/>
                        <a:pt x="32878" y="101169"/>
                      </a:cubicBezTo>
                      <a:cubicBezTo>
                        <a:pt x="32835" y="100373"/>
                        <a:pt x="32779" y="99574"/>
                        <a:pt x="32693" y="98767"/>
                      </a:cubicBezTo>
                      <a:cubicBezTo>
                        <a:pt x="32208" y="94205"/>
                        <a:pt x="31760" y="89642"/>
                        <a:pt x="30492" y="85219"/>
                      </a:cubicBezTo>
                      <a:cubicBezTo>
                        <a:pt x="29542" y="81908"/>
                        <a:pt x="28322" y="78658"/>
                        <a:pt x="27218" y="75381"/>
                      </a:cubicBezTo>
                      <a:cubicBezTo>
                        <a:pt x="27101" y="75374"/>
                        <a:pt x="26994" y="75307"/>
                        <a:pt x="26938" y="75204"/>
                      </a:cubicBezTo>
                      <a:cubicBezTo>
                        <a:pt x="24663" y="71417"/>
                        <a:pt x="21596" y="67930"/>
                        <a:pt x="18643" y="64650"/>
                      </a:cubicBezTo>
                      <a:cubicBezTo>
                        <a:pt x="16309" y="62058"/>
                        <a:pt x="13528" y="59614"/>
                        <a:pt x="12313" y="56251"/>
                      </a:cubicBezTo>
                      <a:cubicBezTo>
                        <a:pt x="12214" y="55976"/>
                        <a:pt x="12439" y="55797"/>
                        <a:pt x="12669" y="55797"/>
                      </a:cubicBezTo>
                      <a:cubicBezTo>
                        <a:pt x="12820" y="55797"/>
                        <a:pt x="12973" y="55874"/>
                        <a:pt x="13038" y="56053"/>
                      </a:cubicBezTo>
                      <a:cubicBezTo>
                        <a:pt x="14380" y="59771"/>
                        <a:pt x="17756" y="62365"/>
                        <a:pt x="20217" y="65329"/>
                      </a:cubicBezTo>
                      <a:cubicBezTo>
                        <a:pt x="22343" y="67893"/>
                        <a:pt x="24599" y="70388"/>
                        <a:pt x="26490" y="73139"/>
                      </a:cubicBezTo>
                      <a:cubicBezTo>
                        <a:pt x="25396" y="69652"/>
                        <a:pt x="24531" y="66111"/>
                        <a:pt x="24355" y="62412"/>
                      </a:cubicBezTo>
                      <a:cubicBezTo>
                        <a:pt x="23929" y="53518"/>
                        <a:pt x="26624" y="44636"/>
                        <a:pt x="29420" y="36306"/>
                      </a:cubicBezTo>
                      <a:cubicBezTo>
                        <a:pt x="30809" y="32174"/>
                        <a:pt x="32568" y="28000"/>
                        <a:pt x="32704" y="23585"/>
                      </a:cubicBezTo>
                      <a:cubicBezTo>
                        <a:pt x="32841" y="19132"/>
                        <a:pt x="31139" y="14896"/>
                        <a:pt x="30861" y="10478"/>
                      </a:cubicBezTo>
                      <a:cubicBezTo>
                        <a:pt x="30845" y="10237"/>
                        <a:pt x="31025" y="10117"/>
                        <a:pt x="31212" y="10117"/>
                      </a:cubicBezTo>
                      <a:cubicBezTo>
                        <a:pt x="31400" y="10117"/>
                        <a:pt x="31596" y="10238"/>
                        <a:pt x="31611" y="10478"/>
                      </a:cubicBezTo>
                      <a:cubicBezTo>
                        <a:pt x="31925" y="15440"/>
                        <a:pt x="33890" y="20128"/>
                        <a:pt x="33342" y="25158"/>
                      </a:cubicBezTo>
                      <a:cubicBezTo>
                        <a:pt x="32842" y="29754"/>
                        <a:pt x="30911" y="34127"/>
                        <a:pt x="29487" y="38489"/>
                      </a:cubicBezTo>
                      <a:cubicBezTo>
                        <a:pt x="26630" y="47231"/>
                        <a:pt x="23989" y="56799"/>
                        <a:pt x="25491" y="66056"/>
                      </a:cubicBezTo>
                      <a:cubicBezTo>
                        <a:pt x="25945" y="68844"/>
                        <a:pt x="26720" y="71543"/>
                        <a:pt x="27599" y="74214"/>
                      </a:cubicBezTo>
                      <a:cubicBezTo>
                        <a:pt x="31437" y="70597"/>
                        <a:pt x="31835" y="64216"/>
                        <a:pt x="34459" y="59811"/>
                      </a:cubicBezTo>
                      <a:cubicBezTo>
                        <a:pt x="34535" y="59684"/>
                        <a:pt x="34648" y="59631"/>
                        <a:pt x="34762" y="59631"/>
                      </a:cubicBezTo>
                      <a:cubicBezTo>
                        <a:pt x="35020" y="59631"/>
                        <a:pt x="35279" y="59901"/>
                        <a:pt x="35107" y="60189"/>
                      </a:cubicBezTo>
                      <a:cubicBezTo>
                        <a:pt x="32398" y="64739"/>
                        <a:pt x="32018" y="71371"/>
                        <a:pt x="27857" y="74987"/>
                      </a:cubicBezTo>
                      <a:cubicBezTo>
                        <a:pt x="29442" y="79697"/>
                        <a:pt x="31295" y="84333"/>
                        <a:pt x="32238" y="89224"/>
                      </a:cubicBezTo>
                      <a:cubicBezTo>
                        <a:pt x="32974" y="93046"/>
                        <a:pt x="33416" y="97058"/>
                        <a:pt x="33663" y="100969"/>
                      </a:cubicBezTo>
                      <a:cubicBezTo>
                        <a:pt x="35586" y="99751"/>
                        <a:pt x="37869" y="93739"/>
                        <a:pt x="38473" y="92468"/>
                      </a:cubicBezTo>
                      <a:cubicBezTo>
                        <a:pt x="40233" y="88757"/>
                        <a:pt x="41659" y="84641"/>
                        <a:pt x="44230" y="81400"/>
                      </a:cubicBezTo>
                      <a:cubicBezTo>
                        <a:pt x="44303" y="81308"/>
                        <a:pt x="44389" y="81270"/>
                        <a:pt x="44473" y="81270"/>
                      </a:cubicBezTo>
                      <a:cubicBezTo>
                        <a:pt x="44737" y="81270"/>
                        <a:pt x="44986" y="81646"/>
                        <a:pt x="44761" y="81931"/>
                      </a:cubicBezTo>
                      <a:cubicBezTo>
                        <a:pt x="42037" y="85364"/>
                        <a:pt x="40482" y="89892"/>
                        <a:pt x="38655" y="93851"/>
                      </a:cubicBezTo>
                      <a:cubicBezTo>
                        <a:pt x="37414" y="96541"/>
                        <a:pt x="36177" y="100046"/>
                        <a:pt x="33720" y="101937"/>
                      </a:cubicBezTo>
                      <a:cubicBezTo>
                        <a:pt x="33727" y="102060"/>
                        <a:pt x="33736" y="102184"/>
                        <a:pt x="33742" y="102307"/>
                      </a:cubicBezTo>
                      <a:cubicBezTo>
                        <a:pt x="33973" y="106716"/>
                        <a:pt x="33241" y="111010"/>
                        <a:pt x="32541" y="115343"/>
                      </a:cubicBezTo>
                      <a:cubicBezTo>
                        <a:pt x="32027" y="118513"/>
                        <a:pt x="31815" y="121596"/>
                        <a:pt x="31852" y="124728"/>
                      </a:cubicBezTo>
                      <a:cubicBezTo>
                        <a:pt x="31869" y="124729"/>
                        <a:pt x="31886" y="124730"/>
                        <a:pt x="31902" y="124730"/>
                      </a:cubicBezTo>
                      <a:cubicBezTo>
                        <a:pt x="31953" y="124730"/>
                        <a:pt x="32003" y="124723"/>
                        <a:pt x="32051" y="124710"/>
                      </a:cubicBezTo>
                      <a:cubicBezTo>
                        <a:pt x="32395" y="124607"/>
                        <a:pt x="32863" y="123935"/>
                        <a:pt x="33102" y="123684"/>
                      </a:cubicBezTo>
                      <a:cubicBezTo>
                        <a:pt x="35225" y="121440"/>
                        <a:pt x="37074" y="118894"/>
                        <a:pt x="38781" y="116324"/>
                      </a:cubicBezTo>
                      <a:cubicBezTo>
                        <a:pt x="39838" y="114736"/>
                        <a:pt x="42009" y="112121"/>
                        <a:pt x="41901" y="110082"/>
                      </a:cubicBezTo>
                      <a:cubicBezTo>
                        <a:pt x="41888" y="109841"/>
                        <a:pt x="42069" y="109721"/>
                        <a:pt x="42257" y="109721"/>
                      </a:cubicBezTo>
                      <a:cubicBezTo>
                        <a:pt x="42445" y="109721"/>
                        <a:pt x="42639" y="109842"/>
                        <a:pt x="42652" y="110082"/>
                      </a:cubicBezTo>
                      <a:cubicBezTo>
                        <a:pt x="42707" y="111121"/>
                        <a:pt x="42077" y="112206"/>
                        <a:pt x="41612" y="113096"/>
                      </a:cubicBezTo>
                      <a:cubicBezTo>
                        <a:pt x="40699" y="114845"/>
                        <a:pt x="39596" y="116502"/>
                        <a:pt x="38462" y="118116"/>
                      </a:cubicBezTo>
                      <a:cubicBezTo>
                        <a:pt x="36647" y="120705"/>
                        <a:pt x="34655" y="123794"/>
                        <a:pt x="32045" y="125658"/>
                      </a:cubicBezTo>
                      <a:cubicBezTo>
                        <a:pt x="31999" y="125691"/>
                        <a:pt x="31934" y="125704"/>
                        <a:pt x="31872" y="125706"/>
                      </a:cubicBezTo>
                      <a:cubicBezTo>
                        <a:pt x="31900" y="126678"/>
                        <a:pt x="31947" y="127653"/>
                        <a:pt x="32021" y="128642"/>
                      </a:cubicBezTo>
                      <a:cubicBezTo>
                        <a:pt x="32331" y="132731"/>
                        <a:pt x="32853" y="136830"/>
                        <a:pt x="32587" y="140938"/>
                      </a:cubicBezTo>
                      <a:cubicBezTo>
                        <a:pt x="32583" y="140983"/>
                        <a:pt x="32571" y="141027"/>
                        <a:pt x="32552" y="141069"/>
                      </a:cubicBezTo>
                      <a:cubicBezTo>
                        <a:pt x="32713" y="141064"/>
                        <a:pt x="32872" y="141054"/>
                        <a:pt x="33032" y="141048"/>
                      </a:cubicBezTo>
                      <a:cubicBezTo>
                        <a:pt x="35958" y="140929"/>
                        <a:pt x="38759" y="140485"/>
                        <a:pt x="41225" y="139723"/>
                      </a:cubicBezTo>
                      <a:cubicBezTo>
                        <a:pt x="45782" y="138316"/>
                        <a:pt x="50296" y="135581"/>
                        <a:pt x="52940" y="131524"/>
                      </a:cubicBezTo>
                      <a:cubicBezTo>
                        <a:pt x="56866" y="125504"/>
                        <a:pt x="52872" y="119730"/>
                        <a:pt x="51698" y="113609"/>
                      </a:cubicBezTo>
                      <a:cubicBezTo>
                        <a:pt x="51239" y="111216"/>
                        <a:pt x="51378" y="108874"/>
                        <a:pt x="52354" y="106624"/>
                      </a:cubicBezTo>
                      <a:cubicBezTo>
                        <a:pt x="53515" y="103937"/>
                        <a:pt x="55518" y="101731"/>
                        <a:pt x="56825" y="99122"/>
                      </a:cubicBezTo>
                      <a:cubicBezTo>
                        <a:pt x="59977" y="92825"/>
                        <a:pt x="57324" y="85889"/>
                        <a:pt x="53704" y="80425"/>
                      </a:cubicBezTo>
                      <a:cubicBezTo>
                        <a:pt x="47510" y="71078"/>
                        <a:pt x="35947" y="63125"/>
                        <a:pt x="37767" y="50492"/>
                      </a:cubicBezTo>
                      <a:cubicBezTo>
                        <a:pt x="38677" y="44178"/>
                        <a:pt x="42335" y="38696"/>
                        <a:pt x="44153" y="32658"/>
                      </a:cubicBezTo>
                      <a:cubicBezTo>
                        <a:pt x="46216" y="25810"/>
                        <a:pt x="46319" y="18389"/>
                        <a:pt x="44441" y="11487"/>
                      </a:cubicBezTo>
                      <a:cubicBezTo>
                        <a:pt x="43620" y="8469"/>
                        <a:pt x="42462" y="5356"/>
                        <a:pt x="40313" y="3013"/>
                      </a:cubicBezTo>
                      <a:cubicBezTo>
                        <a:pt x="38409" y="935"/>
                        <a:pt x="35868" y="0"/>
                        <a:pt x="332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0"/>
                <p:cNvSpPr/>
                <p:nvPr/>
              </p:nvSpPr>
              <p:spPr>
                <a:xfrm>
                  <a:off x="7924116" y="3969942"/>
                  <a:ext cx="544534" cy="1351822"/>
                </a:xfrm>
                <a:custGeom>
                  <a:avLst/>
                  <a:gdLst/>
                  <a:ahLst/>
                  <a:cxnLst/>
                  <a:rect l="l" t="t" r="r" b="b"/>
                  <a:pathLst>
                    <a:path w="27932" h="69342" extrusionOk="0">
                      <a:moveTo>
                        <a:pt x="1360" y="1"/>
                      </a:moveTo>
                      <a:cubicBezTo>
                        <a:pt x="1117" y="1"/>
                        <a:pt x="856" y="274"/>
                        <a:pt x="994" y="573"/>
                      </a:cubicBezTo>
                      <a:cubicBezTo>
                        <a:pt x="2529" y="3892"/>
                        <a:pt x="4791" y="6386"/>
                        <a:pt x="5132" y="10174"/>
                      </a:cubicBezTo>
                      <a:cubicBezTo>
                        <a:pt x="5431" y="13485"/>
                        <a:pt x="5298" y="16818"/>
                        <a:pt x="5651" y="20130"/>
                      </a:cubicBezTo>
                      <a:cubicBezTo>
                        <a:pt x="6199" y="25289"/>
                        <a:pt x="7619" y="29749"/>
                        <a:pt x="10527" y="33879"/>
                      </a:cubicBezTo>
                      <a:cubicBezTo>
                        <a:pt x="9197" y="33017"/>
                        <a:pt x="7800" y="32258"/>
                        <a:pt x="6418" y="31480"/>
                      </a:cubicBezTo>
                      <a:cubicBezTo>
                        <a:pt x="4504" y="30400"/>
                        <a:pt x="2267" y="29659"/>
                        <a:pt x="776" y="27975"/>
                      </a:cubicBezTo>
                      <a:cubicBezTo>
                        <a:pt x="700" y="27889"/>
                        <a:pt x="613" y="27853"/>
                        <a:pt x="528" y="27853"/>
                      </a:cubicBezTo>
                      <a:cubicBezTo>
                        <a:pt x="252" y="27853"/>
                        <a:pt x="1" y="28229"/>
                        <a:pt x="246" y="28506"/>
                      </a:cubicBezTo>
                      <a:cubicBezTo>
                        <a:pt x="1573" y="30007"/>
                        <a:pt x="3442" y="30749"/>
                        <a:pt x="5184" y="31659"/>
                      </a:cubicBezTo>
                      <a:cubicBezTo>
                        <a:pt x="7405" y="32820"/>
                        <a:pt x="9720" y="34066"/>
                        <a:pt x="11697" y="35613"/>
                      </a:cubicBezTo>
                      <a:cubicBezTo>
                        <a:pt x="11760" y="35661"/>
                        <a:pt x="11832" y="35690"/>
                        <a:pt x="11909" y="35702"/>
                      </a:cubicBezTo>
                      <a:cubicBezTo>
                        <a:pt x="14976" y="39554"/>
                        <a:pt x="17983" y="43427"/>
                        <a:pt x="19942" y="47928"/>
                      </a:cubicBezTo>
                      <a:cubicBezTo>
                        <a:pt x="19917" y="47914"/>
                        <a:pt x="19893" y="47904"/>
                        <a:pt x="19868" y="47888"/>
                      </a:cubicBezTo>
                      <a:cubicBezTo>
                        <a:pt x="19837" y="47891"/>
                        <a:pt x="19806" y="47892"/>
                        <a:pt x="19773" y="47892"/>
                      </a:cubicBezTo>
                      <a:cubicBezTo>
                        <a:pt x="18721" y="47892"/>
                        <a:pt x="16771" y="46301"/>
                        <a:pt x="15936" y="45782"/>
                      </a:cubicBezTo>
                      <a:cubicBezTo>
                        <a:pt x="14830" y="45094"/>
                        <a:pt x="13744" y="44363"/>
                        <a:pt x="12582" y="43775"/>
                      </a:cubicBezTo>
                      <a:cubicBezTo>
                        <a:pt x="10221" y="42578"/>
                        <a:pt x="7620" y="41964"/>
                        <a:pt x="5138" y="41087"/>
                      </a:cubicBezTo>
                      <a:cubicBezTo>
                        <a:pt x="5093" y="41071"/>
                        <a:pt x="5050" y="41063"/>
                        <a:pt x="5010" y="41063"/>
                      </a:cubicBezTo>
                      <a:cubicBezTo>
                        <a:pt x="4649" y="41063"/>
                        <a:pt x="4529" y="41666"/>
                        <a:pt x="4938" y="41810"/>
                      </a:cubicBezTo>
                      <a:cubicBezTo>
                        <a:pt x="7777" y="42815"/>
                        <a:pt x="10712" y="43514"/>
                        <a:pt x="13332" y="45051"/>
                      </a:cubicBezTo>
                      <a:cubicBezTo>
                        <a:pt x="15616" y="46389"/>
                        <a:pt x="17744" y="47934"/>
                        <a:pt x="20261" y="48820"/>
                      </a:cubicBezTo>
                      <a:cubicBezTo>
                        <a:pt x="20278" y="48824"/>
                        <a:pt x="20296" y="48826"/>
                        <a:pt x="20314" y="48827"/>
                      </a:cubicBezTo>
                      <a:cubicBezTo>
                        <a:pt x="20619" y="49599"/>
                        <a:pt x="20896" y="50389"/>
                        <a:pt x="21134" y="51202"/>
                      </a:cubicBezTo>
                      <a:cubicBezTo>
                        <a:pt x="22035" y="54284"/>
                        <a:pt x="22325" y="57474"/>
                        <a:pt x="23455" y="60488"/>
                      </a:cubicBezTo>
                      <a:cubicBezTo>
                        <a:pt x="23237" y="60375"/>
                        <a:pt x="22962" y="60211"/>
                        <a:pt x="22589" y="60018"/>
                      </a:cubicBezTo>
                      <a:cubicBezTo>
                        <a:pt x="21494" y="59454"/>
                        <a:pt x="20505" y="58705"/>
                        <a:pt x="19457" y="58063"/>
                      </a:cubicBezTo>
                      <a:cubicBezTo>
                        <a:pt x="17343" y="56767"/>
                        <a:pt x="15002" y="55877"/>
                        <a:pt x="13169" y="54155"/>
                      </a:cubicBezTo>
                      <a:cubicBezTo>
                        <a:pt x="13091" y="54082"/>
                        <a:pt x="13004" y="54051"/>
                        <a:pt x="12919" y="54051"/>
                      </a:cubicBezTo>
                      <a:cubicBezTo>
                        <a:pt x="12625" y="54051"/>
                        <a:pt x="12364" y="54428"/>
                        <a:pt x="12638" y="54686"/>
                      </a:cubicBezTo>
                      <a:cubicBezTo>
                        <a:pt x="14232" y="56183"/>
                        <a:pt x="16188" y="57107"/>
                        <a:pt x="18089" y="58142"/>
                      </a:cubicBezTo>
                      <a:cubicBezTo>
                        <a:pt x="20006" y="59185"/>
                        <a:pt x="21694" y="60610"/>
                        <a:pt x="23773" y="61302"/>
                      </a:cubicBezTo>
                      <a:cubicBezTo>
                        <a:pt x="24858" y="63897"/>
                        <a:pt x="26352" y="66667"/>
                        <a:pt x="27232" y="69342"/>
                      </a:cubicBezTo>
                      <a:cubicBezTo>
                        <a:pt x="27425" y="69321"/>
                        <a:pt x="27862" y="69162"/>
                        <a:pt x="27932" y="69069"/>
                      </a:cubicBezTo>
                      <a:cubicBezTo>
                        <a:pt x="27084" y="66385"/>
                        <a:pt x="25707" y="63925"/>
                        <a:pt x="24603" y="61346"/>
                      </a:cubicBezTo>
                      <a:cubicBezTo>
                        <a:pt x="24624" y="61325"/>
                        <a:pt x="24645" y="61303"/>
                        <a:pt x="24661" y="61279"/>
                      </a:cubicBezTo>
                      <a:cubicBezTo>
                        <a:pt x="25691" y="59697"/>
                        <a:pt x="26158" y="57622"/>
                        <a:pt x="26616" y="55818"/>
                      </a:cubicBezTo>
                      <a:cubicBezTo>
                        <a:pt x="26964" y="54450"/>
                        <a:pt x="27745" y="52266"/>
                        <a:pt x="27206" y="50853"/>
                      </a:cubicBezTo>
                      <a:cubicBezTo>
                        <a:pt x="27138" y="50677"/>
                        <a:pt x="26983" y="50601"/>
                        <a:pt x="26832" y="50601"/>
                      </a:cubicBezTo>
                      <a:cubicBezTo>
                        <a:pt x="26600" y="50601"/>
                        <a:pt x="26376" y="50780"/>
                        <a:pt x="26481" y="51053"/>
                      </a:cubicBezTo>
                      <a:cubicBezTo>
                        <a:pt x="26914" y="52186"/>
                        <a:pt x="26309" y="53888"/>
                        <a:pt x="26045" y="55003"/>
                      </a:cubicBezTo>
                      <a:cubicBezTo>
                        <a:pt x="25655" y="56642"/>
                        <a:pt x="25202" y="58309"/>
                        <a:pt x="24539" y="59863"/>
                      </a:cubicBezTo>
                      <a:cubicBezTo>
                        <a:pt x="24424" y="60132"/>
                        <a:pt x="24329" y="60319"/>
                        <a:pt x="24236" y="60445"/>
                      </a:cubicBezTo>
                      <a:cubicBezTo>
                        <a:pt x="23053" y="57388"/>
                        <a:pt x="22774" y="54133"/>
                        <a:pt x="21858" y="51001"/>
                      </a:cubicBezTo>
                      <a:cubicBezTo>
                        <a:pt x="21587" y="50075"/>
                        <a:pt x="21264" y="49167"/>
                        <a:pt x="20904" y="48277"/>
                      </a:cubicBezTo>
                      <a:cubicBezTo>
                        <a:pt x="21670" y="46899"/>
                        <a:pt x="21721" y="45124"/>
                        <a:pt x="21842" y="43602"/>
                      </a:cubicBezTo>
                      <a:cubicBezTo>
                        <a:pt x="22054" y="40958"/>
                        <a:pt x="21996" y="38109"/>
                        <a:pt x="22765" y="35566"/>
                      </a:cubicBezTo>
                      <a:cubicBezTo>
                        <a:pt x="22850" y="35286"/>
                        <a:pt x="22621" y="35104"/>
                        <a:pt x="22394" y="35104"/>
                      </a:cubicBezTo>
                      <a:cubicBezTo>
                        <a:pt x="22245" y="35104"/>
                        <a:pt x="22097" y="35183"/>
                        <a:pt x="22042" y="35366"/>
                      </a:cubicBezTo>
                      <a:cubicBezTo>
                        <a:pt x="21365" y="37602"/>
                        <a:pt x="21399" y="39997"/>
                        <a:pt x="21191" y="42308"/>
                      </a:cubicBezTo>
                      <a:cubicBezTo>
                        <a:pt x="21104" y="43299"/>
                        <a:pt x="21061" y="44295"/>
                        <a:pt x="20937" y="45284"/>
                      </a:cubicBezTo>
                      <a:cubicBezTo>
                        <a:pt x="20864" y="45860"/>
                        <a:pt x="20784" y="46453"/>
                        <a:pt x="20616" y="47012"/>
                      </a:cubicBezTo>
                      <a:lnTo>
                        <a:pt x="20511" y="47353"/>
                      </a:lnTo>
                      <a:cubicBezTo>
                        <a:pt x="18679" y="43210"/>
                        <a:pt x="15985" y="39455"/>
                        <a:pt x="13120" y="35990"/>
                      </a:cubicBezTo>
                      <a:cubicBezTo>
                        <a:pt x="12899" y="35723"/>
                        <a:pt x="12680" y="35456"/>
                        <a:pt x="12464" y="35188"/>
                      </a:cubicBezTo>
                      <a:cubicBezTo>
                        <a:pt x="13824" y="32393"/>
                        <a:pt x="12842" y="28984"/>
                        <a:pt x="13341" y="26010"/>
                      </a:cubicBezTo>
                      <a:cubicBezTo>
                        <a:pt x="13389" y="25726"/>
                        <a:pt x="13147" y="25540"/>
                        <a:pt x="12928" y="25540"/>
                      </a:cubicBezTo>
                      <a:cubicBezTo>
                        <a:pt x="12784" y="25540"/>
                        <a:pt x="12650" y="25622"/>
                        <a:pt x="12618" y="25811"/>
                      </a:cubicBezTo>
                      <a:cubicBezTo>
                        <a:pt x="12152" y="28574"/>
                        <a:pt x="13040" y="31888"/>
                        <a:pt x="11942" y="34530"/>
                      </a:cubicBezTo>
                      <a:cubicBezTo>
                        <a:pt x="10381" y="32546"/>
                        <a:pt x="8973" y="30466"/>
                        <a:pt x="8100" y="28064"/>
                      </a:cubicBezTo>
                      <a:cubicBezTo>
                        <a:pt x="6863" y="24661"/>
                        <a:pt x="6402" y="21009"/>
                        <a:pt x="6181" y="17417"/>
                      </a:cubicBezTo>
                      <a:cubicBezTo>
                        <a:pt x="5996" y="14417"/>
                        <a:pt x="6235" y="11297"/>
                        <a:pt x="5637" y="8342"/>
                      </a:cubicBezTo>
                      <a:cubicBezTo>
                        <a:pt x="5018" y="5270"/>
                        <a:pt x="2930" y="2976"/>
                        <a:pt x="1642" y="194"/>
                      </a:cubicBezTo>
                      <a:cubicBezTo>
                        <a:pt x="1578" y="57"/>
                        <a:pt x="1471" y="1"/>
                        <a:pt x="13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0"/>
                <p:cNvSpPr/>
                <p:nvPr/>
              </p:nvSpPr>
              <p:spPr>
                <a:xfrm>
                  <a:off x="7812293" y="3858255"/>
                  <a:ext cx="841716" cy="1488365"/>
                </a:xfrm>
                <a:custGeom>
                  <a:avLst/>
                  <a:gdLst/>
                  <a:ahLst/>
                  <a:cxnLst/>
                  <a:rect l="l" t="t" r="r" b="b"/>
                  <a:pathLst>
                    <a:path w="43176" h="76346" extrusionOk="0">
                      <a:moveTo>
                        <a:pt x="7856" y="0"/>
                      </a:moveTo>
                      <a:cubicBezTo>
                        <a:pt x="6788" y="0"/>
                        <a:pt x="5660" y="353"/>
                        <a:pt x="4488" y="1183"/>
                      </a:cubicBezTo>
                      <a:cubicBezTo>
                        <a:pt x="947" y="3696"/>
                        <a:pt x="0" y="8217"/>
                        <a:pt x="1223" y="12197"/>
                      </a:cubicBezTo>
                      <a:cubicBezTo>
                        <a:pt x="2177" y="15303"/>
                        <a:pt x="4021" y="18065"/>
                        <a:pt x="4888" y="21204"/>
                      </a:cubicBezTo>
                      <a:cubicBezTo>
                        <a:pt x="5736" y="24263"/>
                        <a:pt x="5215" y="27167"/>
                        <a:pt x="4205" y="30120"/>
                      </a:cubicBezTo>
                      <a:cubicBezTo>
                        <a:pt x="2934" y="33825"/>
                        <a:pt x="1541" y="37326"/>
                        <a:pt x="2287" y="41320"/>
                      </a:cubicBezTo>
                      <a:cubicBezTo>
                        <a:pt x="2970" y="44979"/>
                        <a:pt x="5042" y="47783"/>
                        <a:pt x="7766" y="50212"/>
                      </a:cubicBezTo>
                      <a:cubicBezTo>
                        <a:pt x="10005" y="52207"/>
                        <a:pt x="12534" y="54144"/>
                        <a:pt x="13687" y="57015"/>
                      </a:cubicBezTo>
                      <a:cubicBezTo>
                        <a:pt x="14948" y="60157"/>
                        <a:pt x="14331" y="63652"/>
                        <a:pt x="14561" y="66940"/>
                      </a:cubicBezTo>
                      <a:cubicBezTo>
                        <a:pt x="15254" y="73644"/>
                        <a:pt x="20389" y="76345"/>
                        <a:pt x="26033" y="76345"/>
                      </a:cubicBezTo>
                      <a:cubicBezTo>
                        <a:pt x="28350" y="76345"/>
                        <a:pt x="30752" y="75891"/>
                        <a:pt x="32968" y="75071"/>
                      </a:cubicBezTo>
                      <a:cubicBezTo>
                        <a:pt x="32937" y="74969"/>
                        <a:pt x="32899" y="74868"/>
                        <a:pt x="32865" y="74765"/>
                      </a:cubicBezTo>
                      <a:cubicBezTo>
                        <a:pt x="31984" y="72090"/>
                        <a:pt x="30595" y="69624"/>
                        <a:pt x="29511" y="67029"/>
                      </a:cubicBezTo>
                      <a:cubicBezTo>
                        <a:pt x="27430" y="66339"/>
                        <a:pt x="25743" y="64913"/>
                        <a:pt x="23825" y="63869"/>
                      </a:cubicBezTo>
                      <a:cubicBezTo>
                        <a:pt x="21924" y="62835"/>
                        <a:pt x="19968" y="61910"/>
                        <a:pt x="18374" y="60413"/>
                      </a:cubicBezTo>
                      <a:cubicBezTo>
                        <a:pt x="18100" y="60156"/>
                        <a:pt x="18361" y="59778"/>
                        <a:pt x="18656" y="59778"/>
                      </a:cubicBezTo>
                      <a:cubicBezTo>
                        <a:pt x="18740" y="59778"/>
                        <a:pt x="18827" y="59809"/>
                        <a:pt x="18905" y="59883"/>
                      </a:cubicBezTo>
                      <a:cubicBezTo>
                        <a:pt x="20738" y="61606"/>
                        <a:pt x="23079" y="62496"/>
                        <a:pt x="25193" y="63791"/>
                      </a:cubicBezTo>
                      <a:cubicBezTo>
                        <a:pt x="26241" y="64434"/>
                        <a:pt x="27230" y="65183"/>
                        <a:pt x="28325" y="65746"/>
                      </a:cubicBezTo>
                      <a:cubicBezTo>
                        <a:pt x="28698" y="65938"/>
                        <a:pt x="28974" y="66103"/>
                        <a:pt x="29191" y="66217"/>
                      </a:cubicBezTo>
                      <a:cubicBezTo>
                        <a:pt x="28061" y="63201"/>
                        <a:pt x="27772" y="60012"/>
                        <a:pt x="26870" y="56929"/>
                      </a:cubicBezTo>
                      <a:cubicBezTo>
                        <a:pt x="26632" y="56117"/>
                        <a:pt x="26357" y="55327"/>
                        <a:pt x="26050" y="54555"/>
                      </a:cubicBezTo>
                      <a:cubicBezTo>
                        <a:pt x="26032" y="54555"/>
                        <a:pt x="26014" y="54552"/>
                        <a:pt x="25997" y="54549"/>
                      </a:cubicBezTo>
                      <a:cubicBezTo>
                        <a:pt x="23480" y="53661"/>
                        <a:pt x="21353" y="52118"/>
                        <a:pt x="19068" y="50779"/>
                      </a:cubicBezTo>
                      <a:cubicBezTo>
                        <a:pt x="16448" y="49243"/>
                        <a:pt x="13513" y="48542"/>
                        <a:pt x="10674" y="47537"/>
                      </a:cubicBezTo>
                      <a:cubicBezTo>
                        <a:pt x="10267" y="47393"/>
                        <a:pt x="10385" y="46791"/>
                        <a:pt x="10746" y="46791"/>
                      </a:cubicBezTo>
                      <a:cubicBezTo>
                        <a:pt x="10786" y="46791"/>
                        <a:pt x="10829" y="46798"/>
                        <a:pt x="10874" y="46814"/>
                      </a:cubicBezTo>
                      <a:cubicBezTo>
                        <a:pt x="13356" y="47693"/>
                        <a:pt x="15957" y="48307"/>
                        <a:pt x="18318" y="49503"/>
                      </a:cubicBezTo>
                      <a:cubicBezTo>
                        <a:pt x="19480" y="50092"/>
                        <a:pt x="20566" y="50823"/>
                        <a:pt x="21672" y="51509"/>
                      </a:cubicBezTo>
                      <a:cubicBezTo>
                        <a:pt x="22508" y="52029"/>
                        <a:pt x="24456" y="53620"/>
                        <a:pt x="25508" y="53620"/>
                      </a:cubicBezTo>
                      <a:cubicBezTo>
                        <a:pt x="25541" y="53620"/>
                        <a:pt x="25573" y="53618"/>
                        <a:pt x="25604" y="53615"/>
                      </a:cubicBezTo>
                      <a:cubicBezTo>
                        <a:pt x="25631" y="53632"/>
                        <a:pt x="25653" y="53642"/>
                        <a:pt x="25678" y="53655"/>
                      </a:cubicBezTo>
                      <a:cubicBezTo>
                        <a:pt x="23719" y="49154"/>
                        <a:pt x="20712" y="45282"/>
                        <a:pt x="17647" y="41431"/>
                      </a:cubicBezTo>
                      <a:cubicBezTo>
                        <a:pt x="17570" y="41419"/>
                        <a:pt x="17496" y="41388"/>
                        <a:pt x="17433" y="41342"/>
                      </a:cubicBezTo>
                      <a:cubicBezTo>
                        <a:pt x="15458" y="39795"/>
                        <a:pt x="13141" y="38549"/>
                        <a:pt x="10921" y="37387"/>
                      </a:cubicBezTo>
                      <a:cubicBezTo>
                        <a:pt x="9180" y="36477"/>
                        <a:pt x="7311" y="35734"/>
                        <a:pt x="5982" y="34233"/>
                      </a:cubicBezTo>
                      <a:cubicBezTo>
                        <a:pt x="5738" y="33958"/>
                        <a:pt x="5990" y="33582"/>
                        <a:pt x="6265" y="33582"/>
                      </a:cubicBezTo>
                      <a:cubicBezTo>
                        <a:pt x="6350" y="33582"/>
                        <a:pt x="6437" y="33617"/>
                        <a:pt x="6512" y="33702"/>
                      </a:cubicBezTo>
                      <a:cubicBezTo>
                        <a:pt x="8003" y="35388"/>
                        <a:pt x="10240" y="36129"/>
                        <a:pt x="12156" y="37207"/>
                      </a:cubicBezTo>
                      <a:cubicBezTo>
                        <a:pt x="13536" y="37986"/>
                        <a:pt x="14935" y="38746"/>
                        <a:pt x="16263" y="39608"/>
                      </a:cubicBezTo>
                      <a:cubicBezTo>
                        <a:pt x="13356" y="35478"/>
                        <a:pt x="11935" y="31018"/>
                        <a:pt x="11387" y="25859"/>
                      </a:cubicBezTo>
                      <a:cubicBezTo>
                        <a:pt x="11035" y="22547"/>
                        <a:pt x="11167" y="19213"/>
                        <a:pt x="10868" y="15903"/>
                      </a:cubicBezTo>
                      <a:cubicBezTo>
                        <a:pt x="10527" y="12114"/>
                        <a:pt x="8267" y="9619"/>
                        <a:pt x="6730" y="6301"/>
                      </a:cubicBezTo>
                      <a:cubicBezTo>
                        <a:pt x="6592" y="6002"/>
                        <a:pt x="6853" y="5728"/>
                        <a:pt x="7096" y="5728"/>
                      </a:cubicBezTo>
                      <a:cubicBezTo>
                        <a:pt x="7207" y="5728"/>
                        <a:pt x="7314" y="5785"/>
                        <a:pt x="7378" y="5922"/>
                      </a:cubicBezTo>
                      <a:cubicBezTo>
                        <a:pt x="8666" y="8702"/>
                        <a:pt x="10754" y="10998"/>
                        <a:pt x="11375" y="14070"/>
                      </a:cubicBezTo>
                      <a:cubicBezTo>
                        <a:pt x="11971" y="17025"/>
                        <a:pt x="11733" y="20145"/>
                        <a:pt x="11917" y="23143"/>
                      </a:cubicBezTo>
                      <a:cubicBezTo>
                        <a:pt x="12138" y="26737"/>
                        <a:pt x="12599" y="30389"/>
                        <a:pt x="13836" y="33791"/>
                      </a:cubicBezTo>
                      <a:cubicBezTo>
                        <a:pt x="14709" y="36194"/>
                        <a:pt x="16119" y="38273"/>
                        <a:pt x="17678" y="40258"/>
                      </a:cubicBezTo>
                      <a:cubicBezTo>
                        <a:pt x="18776" y="37615"/>
                        <a:pt x="17890" y="34301"/>
                        <a:pt x="18354" y="31539"/>
                      </a:cubicBezTo>
                      <a:cubicBezTo>
                        <a:pt x="18386" y="31349"/>
                        <a:pt x="18520" y="31267"/>
                        <a:pt x="18664" y="31267"/>
                      </a:cubicBezTo>
                      <a:cubicBezTo>
                        <a:pt x="18883" y="31267"/>
                        <a:pt x="19126" y="31454"/>
                        <a:pt x="19078" y="31737"/>
                      </a:cubicBezTo>
                      <a:cubicBezTo>
                        <a:pt x="18578" y="34712"/>
                        <a:pt x="19562" y="38120"/>
                        <a:pt x="18200" y="40916"/>
                      </a:cubicBezTo>
                      <a:cubicBezTo>
                        <a:pt x="18417" y="41184"/>
                        <a:pt x="18635" y="41451"/>
                        <a:pt x="18856" y="41717"/>
                      </a:cubicBezTo>
                      <a:cubicBezTo>
                        <a:pt x="21722" y="45182"/>
                        <a:pt x="24415" y="48938"/>
                        <a:pt x="26247" y="53080"/>
                      </a:cubicBezTo>
                      <a:lnTo>
                        <a:pt x="26354" y="52739"/>
                      </a:lnTo>
                      <a:cubicBezTo>
                        <a:pt x="26520" y="52181"/>
                        <a:pt x="26600" y="51588"/>
                        <a:pt x="26673" y="51011"/>
                      </a:cubicBezTo>
                      <a:cubicBezTo>
                        <a:pt x="26797" y="50023"/>
                        <a:pt x="26840" y="49027"/>
                        <a:pt x="26929" y="48035"/>
                      </a:cubicBezTo>
                      <a:cubicBezTo>
                        <a:pt x="27135" y="45725"/>
                        <a:pt x="27102" y="43330"/>
                        <a:pt x="27778" y="41093"/>
                      </a:cubicBezTo>
                      <a:cubicBezTo>
                        <a:pt x="27834" y="40910"/>
                        <a:pt x="27982" y="40831"/>
                        <a:pt x="28131" y="40831"/>
                      </a:cubicBezTo>
                      <a:cubicBezTo>
                        <a:pt x="28357" y="40831"/>
                        <a:pt x="28587" y="41014"/>
                        <a:pt x="28503" y="41293"/>
                      </a:cubicBezTo>
                      <a:cubicBezTo>
                        <a:pt x="27732" y="43837"/>
                        <a:pt x="27791" y="46684"/>
                        <a:pt x="27580" y="49329"/>
                      </a:cubicBezTo>
                      <a:cubicBezTo>
                        <a:pt x="27457" y="50851"/>
                        <a:pt x="27406" y="52627"/>
                        <a:pt x="26640" y="54005"/>
                      </a:cubicBezTo>
                      <a:cubicBezTo>
                        <a:pt x="27000" y="54896"/>
                        <a:pt x="27323" y="55803"/>
                        <a:pt x="27594" y="56729"/>
                      </a:cubicBezTo>
                      <a:cubicBezTo>
                        <a:pt x="28510" y="59861"/>
                        <a:pt x="28789" y="63115"/>
                        <a:pt x="29972" y="66173"/>
                      </a:cubicBezTo>
                      <a:cubicBezTo>
                        <a:pt x="30065" y="66047"/>
                        <a:pt x="30160" y="65860"/>
                        <a:pt x="30275" y="65590"/>
                      </a:cubicBezTo>
                      <a:cubicBezTo>
                        <a:pt x="30938" y="64037"/>
                        <a:pt x="31393" y="62370"/>
                        <a:pt x="31781" y="60731"/>
                      </a:cubicBezTo>
                      <a:cubicBezTo>
                        <a:pt x="32045" y="59616"/>
                        <a:pt x="32651" y="57913"/>
                        <a:pt x="32217" y="56781"/>
                      </a:cubicBezTo>
                      <a:cubicBezTo>
                        <a:pt x="32113" y="56507"/>
                        <a:pt x="32338" y="56328"/>
                        <a:pt x="32569" y="56328"/>
                      </a:cubicBezTo>
                      <a:cubicBezTo>
                        <a:pt x="32720" y="56328"/>
                        <a:pt x="32874" y="56405"/>
                        <a:pt x="32942" y="56581"/>
                      </a:cubicBezTo>
                      <a:cubicBezTo>
                        <a:pt x="33481" y="57993"/>
                        <a:pt x="32700" y="60179"/>
                        <a:pt x="32353" y="61546"/>
                      </a:cubicBezTo>
                      <a:cubicBezTo>
                        <a:pt x="31894" y="63349"/>
                        <a:pt x="31427" y="65424"/>
                        <a:pt x="30398" y="67005"/>
                      </a:cubicBezTo>
                      <a:cubicBezTo>
                        <a:pt x="30381" y="67031"/>
                        <a:pt x="30361" y="67053"/>
                        <a:pt x="30339" y="67074"/>
                      </a:cubicBezTo>
                      <a:cubicBezTo>
                        <a:pt x="31443" y="69652"/>
                        <a:pt x="32820" y="72113"/>
                        <a:pt x="33668" y="74795"/>
                      </a:cubicBezTo>
                      <a:cubicBezTo>
                        <a:pt x="34006" y="74656"/>
                        <a:pt x="34333" y="74499"/>
                        <a:pt x="34659" y="74343"/>
                      </a:cubicBezTo>
                      <a:cubicBezTo>
                        <a:pt x="36088" y="73661"/>
                        <a:pt x="37404" y="72830"/>
                        <a:pt x="38508" y="71859"/>
                      </a:cubicBezTo>
                      <a:cubicBezTo>
                        <a:pt x="40905" y="69755"/>
                        <a:pt x="43175" y="66309"/>
                        <a:pt x="42262" y="63007"/>
                      </a:cubicBezTo>
                      <a:cubicBezTo>
                        <a:pt x="41471" y="60145"/>
                        <a:pt x="38708" y="58381"/>
                        <a:pt x="37564" y="55692"/>
                      </a:cubicBezTo>
                      <a:cubicBezTo>
                        <a:pt x="36172" y="52421"/>
                        <a:pt x="38471" y="49255"/>
                        <a:pt x="37908" y="45932"/>
                      </a:cubicBezTo>
                      <a:cubicBezTo>
                        <a:pt x="37323" y="42491"/>
                        <a:pt x="34391" y="39929"/>
                        <a:pt x="31614" y="38119"/>
                      </a:cubicBezTo>
                      <a:cubicBezTo>
                        <a:pt x="27070" y="35158"/>
                        <a:pt x="20975" y="33236"/>
                        <a:pt x="18782" y="27768"/>
                      </a:cubicBezTo>
                      <a:cubicBezTo>
                        <a:pt x="17430" y="24400"/>
                        <a:pt x="18103" y="20708"/>
                        <a:pt x="18155" y="17192"/>
                      </a:cubicBezTo>
                      <a:cubicBezTo>
                        <a:pt x="18211" y="13286"/>
                        <a:pt x="17263" y="9434"/>
                        <a:pt x="15330" y="6031"/>
                      </a:cubicBezTo>
                      <a:cubicBezTo>
                        <a:pt x="13675" y="3120"/>
                        <a:pt x="11034" y="0"/>
                        <a:pt x="78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0" name="Google Shape;450;p30"/>
            <p:cNvSpPr/>
            <p:nvPr/>
          </p:nvSpPr>
          <p:spPr>
            <a:xfrm>
              <a:off x="-21100" y="4111714"/>
              <a:ext cx="4102550" cy="1232800"/>
            </a:xfrm>
            <a:custGeom>
              <a:avLst/>
              <a:gdLst/>
              <a:ahLst/>
              <a:cxnLst/>
              <a:rect l="l" t="t" r="r" b="b"/>
              <a:pathLst>
                <a:path w="164102" h="49312" extrusionOk="0">
                  <a:moveTo>
                    <a:pt x="158328" y="0"/>
                  </a:moveTo>
                  <a:lnTo>
                    <a:pt x="0" y="49312"/>
                  </a:lnTo>
                  <a:lnTo>
                    <a:pt x="164102" y="45557"/>
                  </a:lnTo>
                  <a:close/>
                </a:path>
              </a:pathLst>
            </a:custGeom>
            <a:solidFill>
              <a:schemeClr val="accent6"/>
            </a:solidFill>
            <a:ln>
              <a:noFill/>
            </a:ln>
          </p:spPr>
          <p:txBody>
            <a:bodyPr/>
            <a:lstStyle/>
            <a:p>
              <a:endParaRPr lang="en-US"/>
            </a:p>
          </p:txBody>
        </p:sp>
      </p:grpSp>
      <p:sp>
        <p:nvSpPr>
          <p:cNvPr id="2" name="Text Placeholder 1">
            <a:extLst>
              <a:ext uri="{FF2B5EF4-FFF2-40B4-BE49-F238E27FC236}">
                <a16:creationId xmlns:a16="http://schemas.microsoft.com/office/drawing/2014/main" id="{17F4EE92-1833-4B1A-A771-D95F197EFCF9}"/>
              </a:ext>
            </a:extLst>
          </p:cNvPr>
          <p:cNvSpPr>
            <a:spLocks noGrp="1" noChangeArrowheads="1"/>
          </p:cNvSpPr>
          <p:nvPr>
            <p:ph type="body" idx="1"/>
          </p:nvPr>
        </p:nvSpPr>
        <p:spPr bwMode="auto">
          <a:xfrm>
            <a:off x="385741" y="1464432"/>
            <a:ext cx="6285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accent4">
                    <a:lumMod val="75000"/>
                  </a:schemeClr>
                </a:solidFill>
                <a:effectLst/>
                <a:latin typeface="+mn-lt"/>
              </a:rPr>
              <a:t>We lay the groundwork for our research by first looking at the composition and volume of our dataset.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accent4">
                  <a:lumMod val="75000"/>
                </a:schemeClr>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accent4">
                    <a:lumMod val="75000"/>
                  </a:schemeClr>
                </a:solidFill>
                <a:effectLst/>
                <a:latin typeface="+mn-lt"/>
              </a:rPr>
              <a:t>A comprehensive assessment of news authenticity is facilitated by the dataset's essential components, which include title, text, subject, and date.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solidFill>
                <a:schemeClr val="accent4">
                  <a:lumMod val="75000"/>
                </a:schemeClr>
              </a:solidFill>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accent4">
                    <a:lumMod val="75000"/>
                  </a:schemeClr>
                </a:solidFill>
                <a:effectLst/>
                <a:latin typeface="+mn-lt"/>
              </a:rPr>
              <a:t>We developed a model and subsequent analytical approaches based on insights from descriptive statistics and data distribution, which revealed patterns and trends within the dataset.</a:t>
            </a:r>
            <a:br>
              <a:rPr kumimoji="0" lang="en-US" altLang="en-US" b="0" i="0" u="none" strike="noStrike" cap="none" normalizeH="0" baseline="0" dirty="0">
                <a:ln>
                  <a:noFill/>
                </a:ln>
                <a:solidFill>
                  <a:schemeClr val="accent4">
                    <a:lumMod val="75000"/>
                  </a:schemeClr>
                </a:solidFill>
                <a:effectLst/>
                <a:latin typeface="+mn-lt"/>
              </a:rPr>
            </a:br>
            <a:endParaRPr kumimoji="0" lang="en-US" altLang="en-US" b="0" i="0" u="none" strike="noStrike" cap="none" normalizeH="0" baseline="0" dirty="0">
              <a:ln>
                <a:noFill/>
              </a:ln>
              <a:solidFill>
                <a:schemeClr val="accent4">
                  <a:lumMod val="75000"/>
                </a:schemeClr>
              </a:solidFill>
              <a:effectLst/>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3" name="Title 2">
            <a:extLst>
              <a:ext uri="{FF2B5EF4-FFF2-40B4-BE49-F238E27FC236}">
                <a16:creationId xmlns:a16="http://schemas.microsoft.com/office/drawing/2014/main" id="{75288D93-DD53-40C2-94FB-49CB4AA501D0}"/>
              </a:ext>
            </a:extLst>
          </p:cNvPr>
          <p:cNvSpPr>
            <a:spLocks noGrp="1"/>
          </p:cNvSpPr>
          <p:nvPr>
            <p:ph type="title"/>
          </p:nvPr>
        </p:nvSpPr>
        <p:spPr>
          <a:xfrm>
            <a:off x="763000" y="471375"/>
            <a:ext cx="6132652" cy="711966"/>
          </a:xfrm>
        </p:spPr>
        <p:txBody>
          <a:bodyPr/>
          <a:lstStyle/>
          <a:p>
            <a:r>
              <a:rPr lang="en-IN" dirty="0">
                <a:latin typeface="+mn-lt"/>
              </a:rPr>
              <a:t>Data Preparation</a:t>
            </a:r>
          </a:p>
        </p:txBody>
      </p:sp>
      <p:sp>
        <p:nvSpPr>
          <p:cNvPr id="5" name="Rectangle 1">
            <a:extLst>
              <a:ext uri="{FF2B5EF4-FFF2-40B4-BE49-F238E27FC236}">
                <a16:creationId xmlns:a16="http://schemas.microsoft.com/office/drawing/2014/main" id="{1548D6CC-3149-4771-B8C8-B57690613578}"/>
              </a:ext>
            </a:extLst>
          </p:cNvPr>
          <p:cNvSpPr>
            <a:spLocks noChangeArrowheads="1"/>
          </p:cNvSpPr>
          <p:nvPr/>
        </p:nvSpPr>
        <p:spPr bwMode="auto">
          <a:xfrm>
            <a:off x="763000" y="1408568"/>
            <a:ext cx="667958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Arial" panose="020B0604020202020204" pitchFamily="34" charset="0"/>
              </a:rPr>
              <a:t>We took great care in preparing our data so that it would be appropriate for analysis. </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4">
                  <a:lumMod val="7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Arial" panose="020B0604020202020204" pitchFamily="34" charset="0"/>
              </a:rPr>
              <a:t>To preserve the integrity of the data, we identified and eliminated duplicates.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accent4">
                  <a:lumMod val="7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Arial" panose="020B0604020202020204" pitchFamily="34" charset="0"/>
              </a:rPr>
              <a:t>To facilitate our study, we developed categorization labels that differentiate between authentic and fraudulent news. </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4">
                  <a:lumMod val="7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Arial" panose="020B0604020202020204" pitchFamily="34" charset="0"/>
              </a:rPr>
              <a:t>To improve analytical readiness and guarantee consistency in our methodology, text normalization techniques were also used to standardize text format.</a:t>
            </a:r>
            <a:br>
              <a:rPr kumimoji="0" lang="en-US" altLang="en-US" sz="1600" b="0" i="0" u="none" strike="noStrike" cap="none" normalizeH="0" baseline="0" dirty="0">
                <a:ln>
                  <a:noFill/>
                </a:ln>
                <a:solidFill>
                  <a:schemeClr val="accent4">
                    <a:lumMod val="75000"/>
                  </a:schemeClr>
                </a:solidFill>
                <a:effectLst/>
                <a:latin typeface="Arial" panose="020B0604020202020204" pitchFamily="34" charset="0"/>
              </a:rPr>
            </a:br>
            <a:endParaRPr kumimoji="0" lang="en-US" altLang="en-US" sz="1600" b="0" i="0" u="none" strike="noStrike" cap="none" normalizeH="0" baseline="0" dirty="0">
              <a:ln>
                <a:noFill/>
              </a:ln>
              <a:solidFill>
                <a:schemeClr val="accent4">
                  <a:lumMod val="75000"/>
                </a:schemeClr>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3" name="Title 2">
            <a:extLst>
              <a:ext uri="{FF2B5EF4-FFF2-40B4-BE49-F238E27FC236}">
                <a16:creationId xmlns:a16="http://schemas.microsoft.com/office/drawing/2014/main" id="{7CCB4E6C-BD15-4FED-B03A-8E9BFEB4D506}"/>
              </a:ext>
            </a:extLst>
          </p:cNvPr>
          <p:cNvSpPr>
            <a:spLocks noGrp="1"/>
          </p:cNvSpPr>
          <p:nvPr>
            <p:ph type="title"/>
          </p:nvPr>
        </p:nvSpPr>
        <p:spPr>
          <a:xfrm>
            <a:off x="763000" y="471375"/>
            <a:ext cx="4184920" cy="524305"/>
          </a:xfrm>
        </p:spPr>
        <p:txBody>
          <a:bodyPr/>
          <a:lstStyle/>
          <a:p>
            <a:r>
              <a:rPr lang="en-IN" dirty="0">
                <a:latin typeface="+mn-lt"/>
              </a:rPr>
              <a:t>Data Visualization</a:t>
            </a:r>
          </a:p>
        </p:txBody>
      </p:sp>
      <p:pic>
        <p:nvPicPr>
          <p:cNvPr id="80" name="Picture 79" descr="C:\Users\ADMIN\AppData\Local\Microsoft\Windows\INetCache\Content.MSO\FFB2395A.tmp">
            <a:extLst>
              <a:ext uri="{FF2B5EF4-FFF2-40B4-BE49-F238E27FC236}">
                <a16:creationId xmlns:a16="http://schemas.microsoft.com/office/drawing/2014/main" id="{CFB09872-E06B-4814-8A60-BC428DD1023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13685" y="3513773"/>
            <a:ext cx="3114675" cy="1393507"/>
          </a:xfrm>
          <a:prstGeom prst="rect">
            <a:avLst/>
          </a:prstGeom>
          <a:noFill/>
          <a:ln>
            <a:noFill/>
          </a:ln>
        </p:spPr>
      </p:pic>
      <p:sp>
        <p:nvSpPr>
          <p:cNvPr id="16" name="TextBox 15">
            <a:extLst>
              <a:ext uri="{FF2B5EF4-FFF2-40B4-BE49-F238E27FC236}">
                <a16:creationId xmlns:a16="http://schemas.microsoft.com/office/drawing/2014/main" id="{22403542-F52B-4BA8-897F-3179217E1C91}"/>
              </a:ext>
            </a:extLst>
          </p:cNvPr>
          <p:cNvSpPr txBox="1"/>
          <p:nvPr/>
        </p:nvSpPr>
        <p:spPr>
          <a:xfrm>
            <a:off x="1209040" y="3078480"/>
            <a:ext cx="2580640" cy="276999"/>
          </a:xfrm>
          <a:prstGeom prst="rect">
            <a:avLst/>
          </a:prstGeom>
          <a:noFill/>
        </p:spPr>
        <p:txBody>
          <a:bodyPr wrap="square" rtlCol="0">
            <a:spAutoFit/>
          </a:bodyPr>
          <a:lstStyle/>
          <a:p>
            <a:r>
              <a:rPr lang="en-IN" sz="1200" b="1" i="1" dirty="0"/>
              <a:t>Figure 1: Class Distribution</a:t>
            </a:r>
          </a:p>
        </p:txBody>
      </p:sp>
      <p:sp>
        <p:nvSpPr>
          <p:cNvPr id="82" name="TextBox 81">
            <a:extLst>
              <a:ext uri="{FF2B5EF4-FFF2-40B4-BE49-F238E27FC236}">
                <a16:creationId xmlns:a16="http://schemas.microsoft.com/office/drawing/2014/main" id="{0278D8E0-E0A1-4408-A3BF-2A149E9D0F2E}"/>
              </a:ext>
            </a:extLst>
          </p:cNvPr>
          <p:cNvSpPr txBox="1"/>
          <p:nvPr/>
        </p:nvSpPr>
        <p:spPr>
          <a:xfrm>
            <a:off x="4622802" y="3021628"/>
            <a:ext cx="3114675" cy="461665"/>
          </a:xfrm>
          <a:prstGeom prst="rect">
            <a:avLst/>
          </a:prstGeom>
          <a:noFill/>
        </p:spPr>
        <p:txBody>
          <a:bodyPr wrap="square" rtlCol="0">
            <a:spAutoFit/>
          </a:bodyPr>
          <a:lstStyle/>
          <a:p>
            <a:r>
              <a:rPr lang="en-IN" sz="1200" b="1" i="1" dirty="0"/>
              <a:t>Figure 2: Distribution of Text Lengths</a:t>
            </a:r>
          </a:p>
          <a:p>
            <a:endParaRPr lang="en-IN" sz="1200" b="1" i="1" dirty="0"/>
          </a:p>
        </p:txBody>
      </p:sp>
      <p:sp>
        <p:nvSpPr>
          <p:cNvPr id="83" name="TextBox 82">
            <a:extLst>
              <a:ext uri="{FF2B5EF4-FFF2-40B4-BE49-F238E27FC236}">
                <a16:creationId xmlns:a16="http://schemas.microsoft.com/office/drawing/2014/main" id="{C85A3864-DCFF-467A-8A27-AA5AFFBD4781}"/>
              </a:ext>
            </a:extLst>
          </p:cNvPr>
          <p:cNvSpPr txBox="1"/>
          <p:nvPr/>
        </p:nvSpPr>
        <p:spPr>
          <a:xfrm>
            <a:off x="3281680" y="4872920"/>
            <a:ext cx="2580640" cy="276999"/>
          </a:xfrm>
          <a:prstGeom prst="rect">
            <a:avLst/>
          </a:prstGeom>
          <a:noFill/>
        </p:spPr>
        <p:txBody>
          <a:bodyPr wrap="square" rtlCol="0">
            <a:spAutoFit/>
          </a:bodyPr>
          <a:lstStyle/>
          <a:p>
            <a:r>
              <a:rPr lang="en-IN" sz="1200" b="1" i="1" dirty="0"/>
              <a:t>Figure 1: Class Distribution</a:t>
            </a:r>
          </a:p>
        </p:txBody>
      </p:sp>
      <p:pic>
        <p:nvPicPr>
          <p:cNvPr id="4" name="Picture 3">
            <a:extLst>
              <a:ext uri="{FF2B5EF4-FFF2-40B4-BE49-F238E27FC236}">
                <a16:creationId xmlns:a16="http://schemas.microsoft.com/office/drawing/2014/main" id="{96F0A2C0-5830-DAF8-356D-06CB6ED81237}"/>
              </a:ext>
            </a:extLst>
          </p:cNvPr>
          <p:cNvPicPr>
            <a:picLocks noChangeAspect="1"/>
          </p:cNvPicPr>
          <p:nvPr/>
        </p:nvPicPr>
        <p:blipFill>
          <a:blip r:embed="rId4"/>
          <a:stretch>
            <a:fillRect/>
          </a:stretch>
        </p:blipFill>
        <p:spPr>
          <a:xfrm>
            <a:off x="4719320" y="1075441"/>
            <a:ext cx="2667483" cy="1946187"/>
          </a:xfrm>
          <a:prstGeom prst="rect">
            <a:avLst/>
          </a:prstGeom>
        </p:spPr>
      </p:pic>
      <p:pic>
        <p:nvPicPr>
          <p:cNvPr id="5" name="Picture 4" descr="A graph showing a number of items&#10;&#10;Description automatically generated with medium confidence">
            <a:extLst>
              <a:ext uri="{FF2B5EF4-FFF2-40B4-BE49-F238E27FC236}">
                <a16:creationId xmlns:a16="http://schemas.microsoft.com/office/drawing/2014/main" id="{45F7AAD9-7EE1-38B5-6588-838843952CD4}"/>
              </a:ext>
            </a:extLst>
          </p:cNvPr>
          <p:cNvPicPr>
            <a:picLocks noChangeAspect="1"/>
          </p:cNvPicPr>
          <p:nvPr/>
        </p:nvPicPr>
        <p:blipFill>
          <a:blip r:embed="rId5"/>
          <a:stretch>
            <a:fillRect/>
          </a:stretch>
        </p:blipFill>
        <p:spPr>
          <a:xfrm>
            <a:off x="1087495" y="980756"/>
            <a:ext cx="2823730" cy="21685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3"/>
          <p:cNvSpPr txBox="1">
            <a:spLocks noGrp="1"/>
          </p:cNvSpPr>
          <p:nvPr>
            <p:ph type="title"/>
          </p:nvPr>
        </p:nvSpPr>
        <p:spPr>
          <a:xfrm>
            <a:off x="828574" y="475235"/>
            <a:ext cx="5084545" cy="571245"/>
          </a:xfrm>
          <a:prstGeom prst="rect">
            <a:avLst/>
          </a:prstGeom>
        </p:spPr>
        <p:txBody>
          <a:bodyPr spcFirstLastPara="1" wrap="square" lIns="91425" tIns="91425" rIns="91425" bIns="91425" anchor="ctr" anchorCtr="0">
            <a:noAutofit/>
          </a:bodyPr>
          <a:lstStyle/>
          <a:p>
            <a:pPr lvl="0"/>
            <a:r>
              <a:rPr lang="en-IN" dirty="0">
                <a:latin typeface="+mn-lt"/>
              </a:rPr>
              <a:t>Descriptive Statistics</a:t>
            </a:r>
            <a:endParaRPr dirty="0">
              <a:latin typeface="+mn-lt"/>
            </a:endParaRPr>
          </a:p>
        </p:txBody>
      </p:sp>
      <p:grpSp>
        <p:nvGrpSpPr>
          <p:cNvPr id="537" name="Google Shape;537;p33"/>
          <p:cNvGrpSpPr/>
          <p:nvPr/>
        </p:nvGrpSpPr>
        <p:grpSpPr>
          <a:xfrm>
            <a:off x="6926751" y="2675305"/>
            <a:ext cx="2473611" cy="3799415"/>
            <a:chOff x="-5693400" y="2181225"/>
            <a:chExt cx="2046675" cy="3143650"/>
          </a:xfrm>
        </p:grpSpPr>
        <p:sp>
          <p:nvSpPr>
            <p:cNvPr id="538" name="Google Shape;538;p33"/>
            <p:cNvSpPr/>
            <p:nvPr/>
          </p:nvSpPr>
          <p:spPr>
            <a:xfrm>
              <a:off x="-5536275" y="5130600"/>
              <a:ext cx="1179150" cy="194275"/>
            </a:xfrm>
            <a:custGeom>
              <a:avLst/>
              <a:gdLst/>
              <a:ahLst/>
              <a:cxnLst/>
              <a:rect l="l" t="t" r="r" b="b"/>
              <a:pathLst>
                <a:path w="47166" h="7771" extrusionOk="0">
                  <a:moveTo>
                    <a:pt x="23583" y="1"/>
                  </a:moveTo>
                  <a:cubicBezTo>
                    <a:pt x="17328" y="1"/>
                    <a:pt x="11330" y="410"/>
                    <a:pt x="6908" y="1139"/>
                  </a:cubicBezTo>
                  <a:cubicBezTo>
                    <a:pt x="2485" y="1867"/>
                    <a:pt x="0" y="2855"/>
                    <a:pt x="0" y="3886"/>
                  </a:cubicBezTo>
                  <a:cubicBezTo>
                    <a:pt x="0" y="4917"/>
                    <a:pt x="2485" y="5904"/>
                    <a:pt x="6908" y="6632"/>
                  </a:cubicBezTo>
                  <a:cubicBezTo>
                    <a:pt x="11330" y="7362"/>
                    <a:pt x="17328" y="7771"/>
                    <a:pt x="23583" y="7771"/>
                  </a:cubicBezTo>
                  <a:cubicBezTo>
                    <a:pt x="29838" y="7771"/>
                    <a:pt x="35836" y="7362"/>
                    <a:pt x="40258" y="6632"/>
                  </a:cubicBezTo>
                  <a:cubicBezTo>
                    <a:pt x="44681" y="5904"/>
                    <a:pt x="47166" y="4917"/>
                    <a:pt x="47166" y="3886"/>
                  </a:cubicBezTo>
                  <a:cubicBezTo>
                    <a:pt x="47166" y="2855"/>
                    <a:pt x="44681" y="1867"/>
                    <a:pt x="40258" y="1139"/>
                  </a:cubicBezTo>
                  <a:cubicBezTo>
                    <a:pt x="35836" y="410"/>
                    <a:pt x="29838" y="1"/>
                    <a:pt x="23583" y="1"/>
                  </a:cubicBezTo>
                  <a:close/>
                </a:path>
              </a:pathLst>
            </a:custGeom>
            <a:solidFill>
              <a:srgbClr val="CE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4020700" y="2860025"/>
              <a:ext cx="295200" cy="232475"/>
            </a:xfrm>
            <a:custGeom>
              <a:avLst/>
              <a:gdLst/>
              <a:ahLst/>
              <a:cxnLst/>
              <a:rect l="l" t="t" r="r" b="b"/>
              <a:pathLst>
                <a:path w="11808" h="9299" extrusionOk="0">
                  <a:moveTo>
                    <a:pt x="10639" y="0"/>
                  </a:moveTo>
                  <a:cubicBezTo>
                    <a:pt x="10401" y="0"/>
                    <a:pt x="10099" y="156"/>
                    <a:pt x="9722" y="517"/>
                  </a:cubicBezTo>
                  <a:cubicBezTo>
                    <a:pt x="7493" y="2648"/>
                    <a:pt x="4806" y="3381"/>
                    <a:pt x="4364" y="5019"/>
                  </a:cubicBezTo>
                  <a:cubicBezTo>
                    <a:pt x="3921" y="6657"/>
                    <a:pt x="0" y="6969"/>
                    <a:pt x="0" y="6969"/>
                  </a:cubicBezTo>
                  <a:lnTo>
                    <a:pt x="210" y="9299"/>
                  </a:lnTo>
                  <a:lnTo>
                    <a:pt x="5080" y="8577"/>
                  </a:lnTo>
                  <a:cubicBezTo>
                    <a:pt x="5080" y="8577"/>
                    <a:pt x="10476" y="7771"/>
                    <a:pt x="11009" y="5583"/>
                  </a:cubicBezTo>
                  <a:cubicBezTo>
                    <a:pt x="11450" y="3766"/>
                    <a:pt x="11808" y="0"/>
                    <a:pt x="10639" y="0"/>
                  </a:cubicBez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4935250" y="2738750"/>
              <a:ext cx="1053225" cy="609725"/>
            </a:xfrm>
            <a:custGeom>
              <a:avLst/>
              <a:gdLst/>
              <a:ahLst/>
              <a:cxnLst/>
              <a:rect l="l" t="t" r="r" b="b"/>
              <a:pathLst>
                <a:path w="42129" h="24389" extrusionOk="0">
                  <a:moveTo>
                    <a:pt x="3129" y="1"/>
                  </a:moveTo>
                  <a:cubicBezTo>
                    <a:pt x="2492" y="1"/>
                    <a:pt x="1857" y="218"/>
                    <a:pt x="1339" y="649"/>
                  </a:cubicBezTo>
                  <a:lnTo>
                    <a:pt x="1341" y="649"/>
                  </a:lnTo>
                  <a:cubicBezTo>
                    <a:pt x="194" y="1605"/>
                    <a:pt x="1" y="3292"/>
                    <a:pt x="903" y="4482"/>
                  </a:cubicBezTo>
                  <a:cubicBezTo>
                    <a:pt x="4910" y="9773"/>
                    <a:pt x="15545" y="23110"/>
                    <a:pt x="21709" y="24210"/>
                  </a:cubicBezTo>
                  <a:cubicBezTo>
                    <a:pt x="22394" y="24332"/>
                    <a:pt x="23122" y="24388"/>
                    <a:pt x="23878" y="24388"/>
                  </a:cubicBezTo>
                  <a:cubicBezTo>
                    <a:pt x="28464" y="24388"/>
                    <a:pt x="34128" y="22345"/>
                    <a:pt x="37980" y="20681"/>
                  </a:cubicBezTo>
                  <a:cubicBezTo>
                    <a:pt x="40608" y="19547"/>
                    <a:pt x="42128" y="16774"/>
                    <a:pt x="41669" y="13951"/>
                  </a:cubicBezTo>
                  <a:cubicBezTo>
                    <a:pt x="41161" y="10820"/>
                    <a:pt x="38454" y="8700"/>
                    <a:pt x="35517" y="8700"/>
                  </a:cubicBezTo>
                  <a:cubicBezTo>
                    <a:pt x="34708" y="8700"/>
                    <a:pt x="33883" y="8860"/>
                    <a:pt x="33081" y="9205"/>
                  </a:cubicBezTo>
                  <a:cubicBezTo>
                    <a:pt x="30103" y="10482"/>
                    <a:pt x="26901" y="11621"/>
                    <a:pt x="24953" y="11621"/>
                  </a:cubicBezTo>
                  <a:cubicBezTo>
                    <a:pt x="24833" y="11621"/>
                    <a:pt x="24717" y="11617"/>
                    <a:pt x="24607" y="11608"/>
                  </a:cubicBezTo>
                  <a:cubicBezTo>
                    <a:pt x="19690" y="11208"/>
                    <a:pt x="8997" y="3651"/>
                    <a:pt x="4789" y="547"/>
                  </a:cubicBezTo>
                  <a:cubicBezTo>
                    <a:pt x="4294" y="182"/>
                    <a:pt x="3711" y="1"/>
                    <a:pt x="31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4907725" y="2723725"/>
              <a:ext cx="353625" cy="1233475"/>
            </a:xfrm>
            <a:custGeom>
              <a:avLst/>
              <a:gdLst/>
              <a:ahLst/>
              <a:cxnLst/>
              <a:rect l="l" t="t" r="r" b="b"/>
              <a:pathLst>
                <a:path w="14145" h="49339" extrusionOk="0">
                  <a:moveTo>
                    <a:pt x="1" y="1"/>
                  </a:moveTo>
                  <a:lnTo>
                    <a:pt x="1018" y="49338"/>
                  </a:lnTo>
                  <a:lnTo>
                    <a:pt x="14144" y="49338"/>
                  </a:lnTo>
                  <a:cubicBezTo>
                    <a:pt x="11667" y="35030"/>
                    <a:pt x="12007" y="22346"/>
                    <a:pt x="10698" y="10039"/>
                  </a:cubicBezTo>
                  <a:cubicBezTo>
                    <a:pt x="10377" y="7028"/>
                    <a:pt x="8072" y="1209"/>
                    <a:pt x="1516" y="323"/>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5693400" y="2392325"/>
              <a:ext cx="806850" cy="1099925"/>
            </a:xfrm>
            <a:custGeom>
              <a:avLst/>
              <a:gdLst/>
              <a:ahLst/>
              <a:cxnLst/>
              <a:rect l="l" t="t" r="r" b="b"/>
              <a:pathLst>
                <a:path w="32274" h="43997" extrusionOk="0">
                  <a:moveTo>
                    <a:pt x="22298" y="0"/>
                  </a:moveTo>
                  <a:cubicBezTo>
                    <a:pt x="17912" y="0"/>
                    <a:pt x="13970" y="3195"/>
                    <a:pt x="13157" y="7588"/>
                  </a:cubicBezTo>
                  <a:cubicBezTo>
                    <a:pt x="13044" y="8195"/>
                    <a:pt x="12992" y="8811"/>
                    <a:pt x="13002" y="9429"/>
                  </a:cubicBezTo>
                  <a:cubicBezTo>
                    <a:pt x="13030" y="11213"/>
                    <a:pt x="12484" y="12981"/>
                    <a:pt x="11295" y="14311"/>
                  </a:cubicBezTo>
                  <a:cubicBezTo>
                    <a:pt x="10309" y="15416"/>
                    <a:pt x="9603" y="16742"/>
                    <a:pt x="9235" y="18176"/>
                  </a:cubicBezTo>
                  <a:cubicBezTo>
                    <a:pt x="8688" y="20309"/>
                    <a:pt x="7238" y="22060"/>
                    <a:pt x="5409" y="23283"/>
                  </a:cubicBezTo>
                  <a:cubicBezTo>
                    <a:pt x="2615" y="25148"/>
                    <a:pt x="658" y="28246"/>
                    <a:pt x="405" y="31947"/>
                  </a:cubicBezTo>
                  <a:cubicBezTo>
                    <a:pt x="1" y="37864"/>
                    <a:pt x="4408" y="43161"/>
                    <a:pt x="10294" y="43904"/>
                  </a:cubicBezTo>
                  <a:cubicBezTo>
                    <a:pt x="10785" y="43966"/>
                    <a:pt x="11270" y="43997"/>
                    <a:pt x="11748" y="43997"/>
                  </a:cubicBezTo>
                  <a:cubicBezTo>
                    <a:pt x="17581" y="43997"/>
                    <a:pt x="22242" y="39502"/>
                    <a:pt x="22921" y="34065"/>
                  </a:cubicBezTo>
                  <a:cubicBezTo>
                    <a:pt x="23298" y="31058"/>
                    <a:pt x="24288" y="28130"/>
                    <a:pt x="25965" y="25605"/>
                  </a:cubicBezTo>
                  <a:cubicBezTo>
                    <a:pt x="26698" y="24500"/>
                    <a:pt x="27185" y="23249"/>
                    <a:pt x="27391" y="21940"/>
                  </a:cubicBezTo>
                  <a:cubicBezTo>
                    <a:pt x="27393" y="21923"/>
                    <a:pt x="27396" y="21908"/>
                    <a:pt x="27399" y="21893"/>
                  </a:cubicBezTo>
                  <a:cubicBezTo>
                    <a:pt x="27814" y="19192"/>
                    <a:pt x="28647" y="16565"/>
                    <a:pt x="30115" y="14261"/>
                  </a:cubicBezTo>
                  <a:cubicBezTo>
                    <a:pt x="30795" y="13190"/>
                    <a:pt x="31249" y="11992"/>
                    <a:pt x="31447" y="10739"/>
                  </a:cubicBezTo>
                  <a:cubicBezTo>
                    <a:pt x="32274" y="5539"/>
                    <a:pt x="28610" y="663"/>
                    <a:pt x="23323" y="59"/>
                  </a:cubicBezTo>
                  <a:cubicBezTo>
                    <a:pt x="22980" y="19"/>
                    <a:pt x="22638" y="0"/>
                    <a:pt x="22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5323550" y="5132850"/>
              <a:ext cx="184475" cy="111075"/>
            </a:xfrm>
            <a:custGeom>
              <a:avLst/>
              <a:gdLst/>
              <a:ahLst/>
              <a:cxnLst/>
              <a:rect l="l" t="t" r="r" b="b"/>
              <a:pathLst>
                <a:path w="7379" h="4443" extrusionOk="0">
                  <a:moveTo>
                    <a:pt x="5410" y="0"/>
                  </a:moveTo>
                  <a:cubicBezTo>
                    <a:pt x="4639" y="0"/>
                    <a:pt x="3594" y="443"/>
                    <a:pt x="2414" y="1417"/>
                  </a:cubicBezTo>
                  <a:cubicBezTo>
                    <a:pt x="687" y="2843"/>
                    <a:pt x="1" y="3658"/>
                    <a:pt x="192" y="4161"/>
                  </a:cubicBezTo>
                  <a:cubicBezTo>
                    <a:pt x="265" y="4353"/>
                    <a:pt x="516" y="4442"/>
                    <a:pt x="903" y="4442"/>
                  </a:cubicBezTo>
                  <a:cubicBezTo>
                    <a:pt x="1606" y="4442"/>
                    <a:pt x="2758" y="4148"/>
                    <a:pt x="4108" y="3635"/>
                  </a:cubicBezTo>
                  <a:cubicBezTo>
                    <a:pt x="6200" y="2840"/>
                    <a:pt x="7378" y="2394"/>
                    <a:pt x="6631" y="723"/>
                  </a:cubicBezTo>
                  <a:cubicBezTo>
                    <a:pt x="6421" y="254"/>
                    <a:pt x="5994" y="0"/>
                    <a:pt x="54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5223550" y="5059775"/>
              <a:ext cx="64000" cy="111900"/>
            </a:xfrm>
            <a:custGeom>
              <a:avLst/>
              <a:gdLst/>
              <a:ahLst/>
              <a:cxnLst/>
              <a:rect l="l" t="t" r="r" b="b"/>
              <a:pathLst>
                <a:path w="2560" h="4476" extrusionOk="0">
                  <a:moveTo>
                    <a:pt x="0" y="0"/>
                  </a:moveTo>
                  <a:lnTo>
                    <a:pt x="348" y="3637"/>
                  </a:lnTo>
                  <a:cubicBezTo>
                    <a:pt x="374" y="4107"/>
                    <a:pt x="763" y="4475"/>
                    <a:pt x="1235" y="4475"/>
                  </a:cubicBezTo>
                  <a:cubicBezTo>
                    <a:pt x="1702" y="4475"/>
                    <a:pt x="2089" y="4112"/>
                    <a:pt x="2120" y="3645"/>
                  </a:cubicBezTo>
                  <a:lnTo>
                    <a:pt x="2559" y="796"/>
                  </a:lnTo>
                  <a:lnTo>
                    <a:pt x="0"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4695675" y="5142175"/>
              <a:ext cx="180275" cy="122525"/>
            </a:xfrm>
            <a:custGeom>
              <a:avLst/>
              <a:gdLst/>
              <a:ahLst/>
              <a:cxnLst/>
              <a:rect l="l" t="t" r="r" b="b"/>
              <a:pathLst>
                <a:path w="7211" h="4901" extrusionOk="0">
                  <a:moveTo>
                    <a:pt x="2013" y="1"/>
                  </a:moveTo>
                  <a:cubicBezTo>
                    <a:pt x="1524" y="1"/>
                    <a:pt x="1143" y="209"/>
                    <a:pt x="915" y="604"/>
                  </a:cubicBezTo>
                  <a:cubicBezTo>
                    <a:pt x="0" y="2191"/>
                    <a:pt x="1126" y="2754"/>
                    <a:pt x="3128" y="3760"/>
                  </a:cubicBezTo>
                  <a:cubicBezTo>
                    <a:pt x="4551" y="4475"/>
                    <a:pt x="5763" y="4901"/>
                    <a:pt x="6437" y="4901"/>
                  </a:cubicBezTo>
                  <a:cubicBezTo>
                    <a:pt x="6710" y="4901"/>
                    <a:pt x="6894" y="4831"/>
                    <a:pt x="6969" y="4682"/>
                  </a:cubicBezTo>
                  <a:cubicBezTo>
                    <a:pt x="7211" y="4202"/>
                    <a:pt x="6611" y="3320"/>
                    <a:pt x="5039" y="1726"/>
                  </a:cubicBezTo>
                  <a:cubicBezTo>
                    <a:pt x="3873" y="544"/>
                    <a:pt x="2802" y="1"/>
                    <a:pt x="201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4675375" y="5065025"/>
              <a:ext cx="62725" cy="113575"/>
            </a:xfrm>
            <a:custGeom>
              <a:avLst/>
              <a:gdLst/>
              <a:ahLst/>
              <a:cxnLst/>
              <a:rect l="l" t="t" r="r" b="b"/>
              <a:pathLst>
                <a:path w="2509" h="4543" extrusionOk="0">
                  <a:moveTo>
                    <a:pt x="2509" y="1"/>
                  </a:moveTo>
                  <a:lnTo>
                    <a:pt x="1" y="949"/>
                  </a:lnTo>
                  <a:lnTo>
                    <a:pt x="609" y="3766"/>
                  </a:lnTo>
                  <a:cubicBezTo>
                    <a:pt x="665" y="4212"/>
                    <a:pt x="1045" y="4543"/>
                    <a:pt x="1489" y="4543"/>
                  </a:cubicBezTo>
                  <a:cubicBezTo>
                    <a:pt x="1507" y="4543"/>
                    <a:pt x="1525" y="4542"/>
                    <a:pt x="1543" y="4541"/>
                  </a:cubicBezTo>
                  <a:cubicBezTo>
                    <a:pt x="2014" y="4513"/>
                    <a:pt x="2380" y="4122"/>
                    <a:pt x="2378" y="3651"/>
                  </a:cubicBezTo>
                  <a:lnTo>
                    <a:pt x="2509" y="1"/>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5036575" y="3339325"/>
              <a:ext cx="458525" cy="1755675"/>
            </a:xfrm>
            <a:custGeom>
              <a:avLst/>
              <a:gdLst/>
              <a:ahLst/>
              <a:cxnLst/>
              <a:rect l="l" t="t" r="r" b="b"/>
              <a:pathLst>
                <a:path w="18341" h="70227" extrusionOk="0">
                  <a:moveTo>
                    <a:pt x="2915" y="1"/>
                  </a:moveTo>
                  <a:lnTo>
                    <a:pt x="0" y="10098"/>
                  </a:lnTo>
                  <a:lnTo>
                    <a:pt x="14016" y="69655"/>
                  </a:lnTo>
                  <a:cubicBezTo>
                    <a:pt x="14057" y="69834"/>
                    <a:pt x="14192" y="69976"/>
                    <a:pt x="14368" y="70025"/>
                  </a:cubicBezTo>
                  <a:cubicBezTo>
                    <a:pt x="14892" y="70165"/>
                    <a:pt x="15391" y="70226"/>
                    <a:pt x="15872" y="70226"/>
                  </a:cubicBezTo>
                  <a:cubicBezTo>
                    <a:pt x="16378" y="70226"/>
                    <a:pt x="16863" y="70159"/>
                    <a:pt x="17333" y="70042"/>
                  </a:cubicBezTo>
                  <a:cubicBezTo>
                    <a:pt x="17549" y="69988"/>
                    <a:pt x="17698" y="69790"/>
                    <a:pt x="17700" y="69569"/>
                  </a:cubicBezTo>
                  <a:cubicBezTo>
                    <a:pt x="17764" y="65006"/>
                    <a:pt x="18340" y="20028"/>
                    <a:pt x="16466" y="12219"/>
                  </a:cubicBezTo>
                  <a:cubicBezTo>
                    <a:pt x="14492" y="3991"/>
                    <a:pt x="10250" y="1"/>
                    <a:pt x="10250" y="1"/>
                  </a:cubicBezTo>
                  <a:close/>
                </a:path>
              </a:pathLst>
            </a:custGeom>
            <a:solidFill>
              <a:srgbClr val="E9A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5337750" y="3339300"/>
              <a:ext cx="479300" cy="1756525"/>
            </a:xfrm>
            <a:custGeom>
              <a:avLst/>
              <a:gdLst/>
              <a:ahLst/>
              <a:cxnLst/>
              <a:rect l="l" t="t" r="r" b="b"/>
              <a:pathLst>
                <a:path w="19172" h="70261" extrusionOk="0">
                  <a:moveTo>
                    <a:pt x="19172" y="1"/>
                  </a:moveTo>
                  <a:lnTo>
                    <a:pt x="8551" y="4"/>
                  </a:lnTo>
                  <a:cubicBezTo>
                    <a:pt x="0" y="7836"/>
                    <a:pt x="397" y="20012"/>
                    <a:pt x="397" y="20012"/>
                  </a:cubicBezTo>
                  <a:lnTo>
                    <a:pt x="4405" y="69697"/>
                  </a:lnTo>
                  <a:cubicBezTo>
                    <a:pt x="4419" y="69888"/>
                    <a:pt x="4544" y="70071"/>
                    <a:pt x="4731" y="70112"/>
                  </a:cubicBezTo>
                  <a:cubicBezTo>
                    <a:pt x="5171" y="70208"/>
                    <a:pt x="5527" y="70261"/>
                    <a:pt x="5884" y="70261"/>
                  </a:cubicBezTo>
                  <a:cubicBezTo>
                    <a:pt x="6219" y="70261"/>
                    <a:pt x="6554" y="70215"/>
                    <a:pt x="6960" y="70115"/>
                  </a:cubicBezTo>
                  <a:cubicBezTo>
                    <a:pt x="7125" y="70072"/>
                    <a:pt x="7253" y="69945"/>
                    <a:pt x="7295" y="69780"/>
                  </a:cubicBezTo>
                  <a:cubicBezTo>
                    <a:pt x="13070" y="47416"/>
                    <a:pt x="19172" y="1"/>
                    <a:pt x="191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5241875" y="2723675"/>
              <a:ext cx="578125" cy="706025"/>
            </a:xfrm>
            <a:custGeom>
              <a:avLst/>
              <a:gdLst/>
              <a:ahLst/>
              <a:cxnLst/>
              <a:rect l="l" t="t" r="r" b="b"/>
              <a:pathLst>
                <a:path w="23125" h="28241" extrusionOk="0">
                  <a:moveTo>
                    <a:pt x="13367" y="0"/>
                  </a:moveTo>
                  <a:cubicBezTo>
                    <a:pt x="9016" y="0"/>
                    <a:pt x="0" y="1868"/>
                    <a:pt x="822" y="11462"/>
                  </a:cubicBezTo>
                  <a:cubicBezTo>
                    <a:pt x="1186" y="15715"/>
                    <a:pt x="1913" y="20775"/>
                    <a:pt x="5364" y="25588"/>
                  </a:cubicBezTo>
                  <a:cubicBezTo>
                    <a:pt x="5914" y="26354"/>
                    <a:pt x="6698" y="26919"/>
                    <a:pt x="7592" y="27221"/>
                  </a:cubicBezTo>
                  <a:cubicBezTo>
                    <a:pt x="8927" y="27673"/>
                    <a:pt x="11099" y="28241"/>
                    <a:pt x="13573" y="28241"/>
                  </a:cubicBezTo>
                  <a:cubicBezTo>
                    <a:pt x="14914" y="28241"/>
                    <a:pt x="16343" y="28074"/>
                    <a:pt x="17776" y="27632"/>
                  </a:cubicBezTo>
                  <a:cubicBezTo>
                    <a:pt x="19190" y="27195"/>
                    <a:pt x="20285" y="26072"/>
                    <a:pt x="20734" y="24661"/>
                  </a:cubicBezTo>
                  <a:cubicBezTo>
                    <a:pt x="21874" y="21094"/>
                    <a:pt x="23125" y="13649"/>
                    <a:pt x="22312" y="9599"/>
                  </a:cubicBezTo>
                  <a:cubicBezTo>
                    <a:pt x="21637" y="6237"/>
                    <a:pt x="19892" y="0"/>
                    <a:pt x="13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3"/>
            <p:cNvSpPr/>
            <p:nvPr/>
          </p:nvSpPr>
          <p:spPr>
            <a:xfrm>
              <a:off x="-4983975" y="2568825"/>
              <a:ext cx="114150" cy="245400"/>
            </a:xfrm>
            <a:custGeom>
              <a:avLst/>
              <a:gdLst/>
              <a:ahLst/>
              <a:cxnLst/>
              <a:rect l="l" t="t" r="r" b="b"/>
              <a:pathLst>
                <a:path w="4566" h="9816" extrusionOk="0">
                  <a:moveTo>
                    <a:pt x="0" y="1"/>
                  </a:moveTo>
                  <a:lnTo>
                    <a:pt x="0" y="7533"/>
                  </a:lnTo>
                  <a:cubicBezTo>
                    <a:pt x="0" y="8794"/>
                    <a:pt x="1022" y="9816"/>
                    <a:pt x="2283" y="9816"/>
                  </a:cubicBezTo>
                  <a:cubicBezTo>
                    <a:pt x="3544" y="9815"/>
                    <a:pt x="4565" y="8794"/>
                    <a:pt x="4566" y="7533"/>
                  </a:cubicBezTo>
                  <a:lnTo>
                    <a:pt x="4566" y="1"/>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3"/>
            <p:cNvSpPr/>
            <p:nvPr/>
          </p:nvSpPr>
          <p:spPr>
            <a:xfrm>
              <a:off x="-4983975" y="2568825"/>
              <a:ext cx="114150" cy="129025"/>
            </a:xfrm>
            <a:custGeom>
              <a:avLst/>
              <a:gdLst/>
              <a:ahLst/>
              <a:cxnLst/>
              <a:rect l="l" t="t" r="r" b="b"/>
              <a:pathLst>
                <a:path w="4566" h="5161" extrusionOk="0">
                  <a:moveTo>
                    <a:pt x="0" y="1"/>
                  </a:moveTo>
                  <a:lnTo>
                    <a:pt x="0" y="1410"/>
                  </a:lnTo>
                  <a:cubicBezTo>
                    <a:pt x="468" y="3229"/>
                    <a:pt x="2777" y="5130"/>
                    <a:pt x="4566" y="5161"/>
                  </a:cubicBezTo>
                  <a:lnTo>
                    <a:pt x="4566" y="1"/>
                  </a:lnTo>
                  <a:close/>
                </a:path>
              </a:pathLst>
            </a:custGeom>
            <a:solidFill>
              <a:srgbClr val="F58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3"/>
            <p:cNvSpPr/>
            <p:nvPr/>
          </p:nvSpPr>
          <p:spPr>
            <a:xfrm>
              <a:off x="-4987325" y="2454275"/>
              <a:ext cx="182575" cy="214200"/>
            </a:xfrm>
            <a:custGeom>
              <a:avLst/>
              <a:gdLst/>
              <a:ahLst/>
              <a:cxnLst/>
              <a:rect l="l" t="t" r="r" b="b"/>
              <a:pathLst>
                <a:path w="7303" h="8568" extrusionOk="0">
                  <a:moveTo>
                    <a:pt x="7236" y="0"/>
                  </a:moveTo>
                  <a:lnTo>
                    <a:pt x="0" y="79"/>
                  </a:lnTo>
                  <a:lnTo>
                    <a:pt x="45" y="4203"/>
                  </a:lnTo>
                  <a:cubicBezTo>
                    <a:pt x="66" y="6194"/>
                    <a:pt x="2749" y="8567"/>
                    <a:pt x="4744" y="8567"/>
                  </a:cubicBezTo>
                  <a:cubicBezTo>
                    <a:pt x="4753" y="8567"/>
                    <a:pt x="4762" y="8567"/>
                    <a:pt x="4772" y="8567"/>
                  </a:cubicBezTo>
                  <a:cubicBezTo>
                    <a:pt x="5645" y="8557"/>
                    <a:pt x="7302" y="6123"/>
                    <a:pt x="7281" y="4125"/>
                  </a:cubicBezTo>
                  <a:lnTo>
                    <a:pt x="7236"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a:off x="-5019050" y="2475025"/>
              <a:ext cx="48250" cy="80475"/>
            </a:xfrm>
            <a:custGeom>
              <a:avLst/>
              <a:gdLst/>
              <a:ahLst/>
              <a:cxnLst/>
              <a:rect l="l" t="t" r="r" b="b"/>
              <a:pathLst>
                <a:path w="1930" h="3219" extrusionOk="0">
                  <a:moveTo>
                    <a:pt x="1710" y="1"/>
                  </a:moveTo>
                  <a:cubicBezTo>
                    <a:pt x="924" y="1"/>
                    <a:pt x="237" y="587"/>
                    <a:pt x="123" y="1397"/>
                  </a:cubicBezTo>
                  <a:cubicBezTo>
                    <a:pt x="0" y="2281"/>
                    <a:pt x="609" y="3097"/>
                    <a:pt x="1482" y="3219"/>
                  </a:cubicBezTo>
                  <a:lnTo>
                    <a:pt x="1929" y="16"/>
                  </a:lnTo>
                  <a:cubicBezTo>
                    <a:pt x="1856" y="6"/>
                    <a:pt x="1783" y="1"/>
                    <a:pt x="1710" y="1"/>
                  </a:cubicBez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4992075" y="2440725"/>
              <a:ext cx="185775" cy="76825"/>
            </a:xfrm>
            <a:custGeom>
              <a:avLst/>
              <a:gdLst/>
              <a:ahLst/>
              <a:cxnLst/>
              <a:rect l="l" t="t" r="r" b="b"/>
              <a:pathLst>
                <a:path w="7431" h="3073" extrusionOk="0">
                  <a:moveTo>
                    <a:pt x="7419" y="1"/>
                  </a:moveTo>
                  <a:lnTo>
                    <a:pt x="1322" y="67"/>
                  </a:lnTo>
                  <a:lnTo>
                    <a:pt x="1336" y="1408"/>
                  </a:lnTo>
                  <a:cubicBezTo>
                    <a:pt x="516" y="1467"/>
                    <a:pt x="1" y="2319"/>
                    <a:pt x="331" y="3073"/>
                  </a:cubicBezTo>
                  <a:cubicBezTo>
                    <a:pt x="479" y="3017"/>
                    <a:pt x="619" y="2941"/>
                    <a:pt x="748" y="2848"/>
                  </a:cubicBezTo>
                  <a:cubicBezTo>
                    <a:pt x="1017" y="2648"/>
                    <a:pt x="1344" y="2561"/>
                    <a:pt x="1678" y="2554"/>
                  </a:cubicBezTo>
                  <a:cubicBezTo>
                    <a:pt x="2386" y="2542"/>
                    <a:pt x="3070" y="2290"/>
                    <a:pt x="3616" y="1838"/>
                  </a:cubicBezTo>
                  <a:cubicBezTo>
                    <a:pt x="4242" y="1322"/>
                    <a:pt x="5028" y="1017"/>
                    <a:pt x="5830" y="1017"/>
                  </a:cubicBezTo>
                  <a:cubicBezTo>
                    <a:pt x="5982" y="1017"/>
                    <a:pt x="6135" y="1028"/>
                    <a:pt x="6288" y="1051"/>
                  </a:cubicBezTo>
                  <a:cubicBezTo>
                    <a:pt x="6477" y="1079"/>
                    <a:pt x="6667" y="1093"/>
                    <a:pt x="6858" y="1093"/>
                  </a:cubicBezTo>
                  <a:cubicBezTo>
                    <a:pt x="6874" y="1093"/>
                    <a:pt x="6890" y="1093"/>
                    <a:pt x="6906" y="1093"/>
                  </a:cubicBezTo>
                  <a:cubicBezTo>
                    <a:pt x="7082" y="1089"/>
                    <a:pt x="7257" y="1074"/>
                    <a:pt x="7431" y="1048"/>
                  </a:cubicBezTo>
                  <a:lnTo>
                    <a:pt x="7419" y="1"/>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5103025" y="2181225"/>
              <a:ext cx="438450" cy="337000"/>
            </a:xfrm>
            <a:custGeom>
              <a:avLst/>
              <a:gdLst/>
              <a:ahLst/>
              <a:cxnLst/>
              <a:rect l="l" t="t" r="r" b="b"/>
              <a:pathLst>
                <a:path w="17538" h="13480" extrusionOk="0">
                  <a:moveTo>
                    <a:pt x="12086" y="1"/>
                  </a:moveTo>
                  <a:cubicBezTo>
                    <a:pt x="12024" y="1"/>
                    <a:pt x="11961" y="2"/>
                    <a:pt x="11898" y="5"/>
                  </a:cubicBezTo>
                  <a:cubicBezTo>
                    <a:pt x="10386" y="63"/>
                    <a:pt x="8970" y="767"/>
                    <a:pt x="8011" y="1939"/>
                  </a:cubicBezTo>
                  <a:cubicBezTo>
                    <a:pt x="7036" y="3124"/>
                    <a:pt x="5618" y="3815"/>
                    <a:pt x="4114" y="4126"/>
                  </a:cubicBezTo>
                  <a:cubicBezTo>
                    <a:pt x="4097" y="4130"/>
                    <a:pt x="4079" y="4134"/>
                    <a:pt x="4061" y="4137"/>
                  </a:cubicBezTo>
                  <a:cubicBezTo>
                    <a:pt x="2392" y="4504"/>
                    <a:pt x="1069" y="5877"/>
                    <a:pt x="780" y="7561"/>
                  </a:cubicBezTo>
                  <a:cubicBezTo>
                    <a:pt x="743" y="7778"/>
                    <a:pt x="721" y="7999"/>
                    <a:pt x="716" y="8220"/>
                  </a:cubicBezTo>
                  <a:cubicBezTo>
                    <a:pt x="701" y="8938"/>
                    <a:pt x="573" y="9661"/>
                    <a:pt x="241" y="10298"/>
                  </a:cubicBezTo>
                  <a:cubicBezTo>
                    <a:pt x="83" y="10600"/>
                    <a:pt x="1" y="10938"/>
                    <a:pt x="5" y="11280"/>
                  </a:cubicBezTo>
                  <a:cubicBezTo>
                    <a:pt x="19" y="12500"/>
                    <a:pt x="1078" y="13480"/>
                    <a:pt x="2376" y="13480"/>
                  </a:cubicBezTo>
                  <a:cubicBezTo>
                    <a:pt x="2385" y="13480"/>
                    <a:pt x="2395" y="13480"/>
                    <a:pt x="2404" y="13480"/>
                  </a:cubicBezTo>
                  <a:cubicBezTo>
                    <a:pt x="2921" y="13476"/>
                    <a:pt x="3425" y="13309"/>
                    <a:pt x="3841" y="13001"/>
                  </a:cubicBezTo>
                  <a:cubicBezTo>
                    <a:pt x="4204" y="12731"/>
                    <a:pt x="4646" y="12611"/>
                    <a:pt x="5098" y="12603"/>
                  </a:cubicBezTo>
                  <a:cubicBezTo>
                    <a:pt x="6056" y="12587"/>
                    <a:pt x="6980" y="12246"/>
                    <a:pt x="7718" y="11635"/>
                  </a:cubicBezTo>
                  <a:cubicBezTo>
                    <a:pt x="8566" y="10937"/>
                    <a:pt x="9628" y="10525"/>
                    <a:pt x="10712" y="10525"/>
                  </a:cubicBezTo>
                  <a:cubicBezTo>
                    <a:pt x="10918" y="10525"/>
                    <a:pt x="11125" y="10540"/>
                    <a:pt x="11331" y="10571"/>
                  </a:cubicBezTo>
                  <a:cubicBezTo>
                    <a:pt x="11585" y="10608"/>
                    <a:pt x="11841" y="10628"/>
                    <a:pt x="12098" y="10628"/>
                  </a:cubicBezTo>
                  <a:cubicBezTo>
                    <a:pt x="12121" y="10628"/>
                    <a:pt x="12145" y="10627"/>
                    <a:pt x="12168" y="10627"/>
                  </a:cubicBezTo>
                  <a:cubicBezTo>
                    <a:pt x="15153" y="10595"/>
                    <a:pt x="17537" y="8105"/>
                    <a:pt x="17420" y="5101"/>
                  </a:cubicBezTo>
                  <a:cubicBezTo>
                    <a:pt x="17312" y="2355"/>
                    <a:pt x="14823" y="1"/>
                    <a:pt x="120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5381650" y="2735450"/>
              <a:ext cx="399875" cy="1221775"/>
            </a:xfrm>
            <a:custGeom>
              <a:avLst/>
              <a:gdLst/>
              <a:ahLst/>
              <a:cxnLst/>
              <a:rect l="l" t="t" r="r" b="b"/>
              <a:pathLst>
                <a:path w="15995" h="48871" extrusionOk="0">
                  <a:moveTo>
                    <a:pt x="14396" y="1"/>
                  </a:moveTo>
                  <a:lnTo>
                    <a:pt x="11134" y="517"/>
                  </a:lnTo>
                  <a:cubicBezTo>
                    <a:pt x="7941" y="1023"/>
                    <a:pt x="5495" y="3626"/>
                    <a:pt x="5194" y="6845"/>
                  </a:cubicBezTo>
                  <a:lnTo>
                    <a:pt x="1" y="48871"/>
                  </a:lnTo>
                  <a:lnTo>
                    <a:pt x="15994" y="48871"/>
                  </a:lnTo>
                  <a:cubicBezTo>
                    <a:pt x="13314" y="32679"/>
                    <a:pt x="12518" y="16401"/>
                    <a:pt x="14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3"/>
            <p:cNvSpPr/>
            <p:nvPr/>
          </p:nvSpPr>
          <p:spPr>
            <a:xfrm>
              <a:off x="-5503300" y="3108575"/>
              <a:ext cx="1659650" cy="2013250"/>
            </a:xfrm>
            <a:custGeom>
              <a:avLst/>
              <a:gdLst/>
              <a:ahLst/>
              <a:cxnLst/>
              <a:rect l="l" t="t" r="r" b="b"/>
              <a:pathLst>
                <a:path w="66386" h="80530" extrusionOk="0">
                  <a:moveTo>
                    <a:pt x="65797" y="1"/>
                  </a:moveTo>
                  <a:lnTo>
                    <a:pt x="63207" y="12214"/>
                  </a:lnTo>
                  <a:cubicBezTo>
                    <a:pt x="61659" y="19520"/>
                    <a:pt x="55900" y="25045"/>
                    <a:pt x="48536" y="26290"/>
                  </a:cubicBezTo>
                  <a:lnTo>
                    <a:pt x="14306" y="32077"/>
                  </a:lnTo>
                  <a:cubicBezTo>
                    <a:pt x="6017" y="33478"/>
                    <a:pt x="1" y="40598"/>
                    <a:pt x="1" y="49005"/>
                  </a:cubicBezTo>
                  <a:lnTo>
                    <a:pt x="1" y="80529"/>
                  </a:lnTo>
                  <a:lnTo>
                    <a:pt x="602" y="80529"/>
                  </a:lnTo>
                  <a:lnTo>
                    <a:pt x="602" y="49005"/>
                  </a:lnTo>
                  <a:cubicBezTo>
                    <a:pt x="602" y="40893"/>
                    <a:pt x="6407" y="34024"/>
                    <a:pt x="14407" y="32671"/>
                  </a:cubicBezTo>
                  <a:lnTo>
                    <a:pt x="48637" y="26884"/>
                  </a:lnTo>
                  <a:cubicBezTo>
                    <a:pt x="56246" y="25598"/>
                    <a:pt x="62197" y="19889"/>
                    <a:pt x="63797" y="12339"/>
                  </a:cubicBezTo>
                  <a:lnTo>
                    <a:pt x="66386" y="126"/>
                  </a:lnTo>
                  <a:lnTo>
                    <a:pt x="657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3"/>
            <p:cNvSpPr/>
            <p:nvPr/>
          </p:nvSpPr>
          <p:spPr>
            <a:xfrm>
              <a:off x="-3887625" y="2686275"/>
              <a:ext cx="192925" cy="466125"/>
            </a:xfrm>
            <a:custGeom>
              <a:avLst/>
              <a:gdLst/>
              <a:ahLst/>
              <a:cxnLst/>
              <a:rect l="l" t="t" r="r" b="b"/>
              <a:pathLst>
                <a:path w="7717" h="18645" extrusionOk="0">
                  <a:moveTo>
                    <a:pt x="2137" y="0"/>
                  </a:moveTo>
                  <a:lnTo>
                    <a:pt x="71" y="17350"/>
                  </a:lnTo>
                  <a:cubicBezTo>
                    <a:pt x="1" y="17942"/>
                    <a:pt x="390" y="18490"/>
                    <a:pt x="972" y="18617"/>
                  </a:cubicBezTo>
                  <a:cubicBezTo>
                    <a:pt x="1055" y="18636"/>
                    <a:pt x="1139" y="18645"/>
                    <a:pt x="1221" y="18645"/>
                  </a:cubicBezTo>
                  <a:cubicBezTo>
                    <a:pt x="1712" y="18645"/>
                    <a:pt x="2163" y="18330"/>
                    <a:pt x="2322" y="17845"/>
                  </a:cubicBezTo>
                  <a:lnTo>
                    <a:pt x="7717" y="1227"/>
                  </a:lnTo>
                  <a:lnTo>
                    <a:pt x="21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3885375" y="2711050"/>
              <a:ext cx="190675" cy="441400"/>
            </a:xfrm>
            <a:custGeom>
              <a:avLst/>
              <a:gdLst/>
              <a:ahLst/>
              <a:cxnLst/>
              <a:rect l="l" t="t" r="r" b="b"/>
              <a:pathLst>
                <a:path w="7627" h="17656" extrusionOk="0">
                  <a:moveTo>
                    <a:pt x="6559" y="0"/>
                  </a:moveTo>
                  <a:lnTo>
                    <a:pt x="1375" y="15966"/>
                  </a:lnTo>
                  <a:cubicBezTo>
                    <a:pt x="1217" y="16450"/>
                    <a:pt x="766" y="16766"/>
                    <a:pt x="274" y="16766"/>
                  </a:cubicBezTo>
                  <a:cubicBezTo>
                    <a:pt x="192" y="16766"/>
                    <a:pt x="109" y="16757"/>
                    <a:pt x="26" y="16739"/>
                  </a:cubicBezTo>
                  <a:cubicBezTo>
                    <a:pt x="17" y="16736"/>
                    <a:pt x="9" y="16732"/>
                    <a:pt x="0" y="16730"/>
                  </a:cubicBezTo>
                  <a:lnTo>
                    <a:pt x="0" y="16730"/>
                  </a:lnTo>
                  <a:cubicBezTo>
                    <a:pt x="105" y="17244"/>
                    <a:pt x="543" y="17624"/>
                    <a:pt x="1067" y="17653"/>
                  </a:cubicBezTo>
                  <a:cubicBezTo>
                    <a:pt x="1089" y="17654"/>
                    <a:pt x="1110" y="17655"/>
                    <a:pt x="1132" y="17655"/>
                  </a:cubicBezTo>
                  <a:cubicBezTo>
                    <a:pt x="1631" y="17655"/>
                    <a:pt x="2076" y="17334"/>
                    <a:pt x="2231" y="16855"/>
                  </a:cubicBezTo>
                  <a:lnTo>
                    <a:pt x="7627" y="236"/>
                  </a:lnTo>
                  <a:lnTo>
                    <a:pt x="655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3879325" y="2588975"/>
              <a:ext cx="232600" cy="212400"/>
            </a:xfrm>
            <a:custGeom>
              <a:avLst/>
              <a:gdLst/>
              <a:ahLst/>
              <a:cxnLst/>
              <a:rect l="l" t="t" r="r" b="b"/>
              <a:pathLst>
                <a:path w="9304" h="8496" extrusionOk="0">
                  <a:moveTo>
                    <a:pt x="4648" y="1"/>
                  </a:moveTo>
                  <a:cubicBezTo>
                    <a:pt x="2697" y="1"/>
                    <a:pt x="940" y="1353"/>
                    <a:pt x="504" y="3336"/>
                  </a:cubicBezTo>
                  <a:cubicBezTo>
                    <a:pt x="1" y="5627"/>
                    <a:pt x="1450" y="7892"/>
                    <a:pt x="3740" y="8395"/>
                  </a:cubicBezTo>
                  <a:cubicBezTo>
                    <a:pt x="4047" y="8463"/>
                    <a:pt x="4354" y="8495"/>
                    <a:pt x="4656" y="8495"/>
                  </a:cubicBezTo>
                  <a:cubicBezTo>
                    <a:pt x="6606" y="8495"/>
                    <a:pt x="8363" y="7143"/>
                    <a:pt x="8799" y="5159"/>
                  </a:cubicBezTo>
                  <a:cubicBezTo>
                    <a:pt x="9304" y="2869"/>
                    <a:pt x="7854" y="604"/>
                    <a:pt x="5563" y="100"/>
                  </a:cubicBezTo>
                  <a:cubicBezTo>
                    <a:pt x="5256" y="33"/>
                    <a:pt x="4950" y="1"/>
                    <a:pt x="46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3931975" y="2789850"/>
              <a:ext cx="254725" cy="189925"/>
            </a:xfrm>
            <a:custGeom>
              <a:avLst/>
              <a:gdLst/>
              <a:ahLst/>
              <a:cxnLst/>
              <a:rect l="l" t="t" r="r" b="b"/>
              <a:pathLst>
                <a:path w="10189" h="7597" extrusionOk="0">
                  <a:moveTo>
                    <a:pt x="1238" y="0"/>
                  </a:moveTo>
                  <a:lnTo>
                    <a:pt x="0" y="5630"/>
                  </a:lnTo>
                  <a:lnTo>
                    <a:pt x="8952" y="7596"/>
                  </a:lnTo>
                  <a:lnTo>
                    <a:pt x="10188" y="1966"/>
                  </a:lnTo>
                  <a:lnTo>
                    <a:pt x="12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5222775" y="3721150"/>
              <a:ext cx="370750" cy="236075"/>
            </a:xfrm>
            <a:custGeom>
              <a:avLst/>
              <a:gdLst/>
              <a:ahLst/>
              <a:cxnLst/>
              <a:rect l="l" t="t" r="r" b="b"/>
              <a:pathLst>
                <a:path w="14830" h="9443" extrusionOk="0">
                  <a:moveTo>
                    <a:pt x="2028" y="1"/>
                  </a:moveTo>
                  <a:lnTo>
                    <a:pt x="0" y="1167"/>
                  </a:lnTo>
                  <a:lnTo>
                    <a:pt x="2696" y="5286"/>
                  </a:lnTo>
                  <a:cubicBezTo>
                    <a:pt x="2696" y="5286"/>
                    <a:pt x="5424" y="9442"/>
                    <a:pt x="7594" y="9442"/>
                  </a:cubicBezTo>
                  <a:cubicBezTo>
                    <a:pt x="7697" y="9442"/>
                    <a:pt x="7799" y="9433"/>
                    <a:pt x="7899" y="9413"/>
                  </a:cubicBezTo>
                  <a:cubicBezTo>
                    <a:pt x="10108" y="8980"/>
                    <a:pt x="14830" y="7253"/>
                    <a:pt x="11959" y="6122"/>
                  </a:cubicBezTo>
                  <a:cubicBezTo>
                    <a:pt x="9266" y="5063"/>
                    <a:pt x="7523" y="3119"/>
                    <a:pt x="5937" y="3119"/>
                  </a:cubicBezTo>
                  <a:cubicBezTo>
                    <a:pt x="5833" y="3119"/>
                    <a:pt x="5729" y="3127"/>
                    <a:pt x="5626" y="3145"/>
                  </a:cubicBezTo>
                  <a:cubicBezTo>
                    <a:pt x="5560" y="3156"/>
                    <a:pt x="5492" y="3161"/>
                    <a:pt x="5425" y="3161"/>
                  </a:cubicBezTo>
                  <a:cubicBezTo>
                    <a:pt x="3802" y="3161"/>
                    <a:pt x="2028" y="1"/>
                    <a:pt x="2028" y="1"/>
                  </a:cubicBez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5539475" y="2789550"/>
              <a:ext cx="489825" cy="1039625"/>
            </a:xfrm>
            <a:custGeom>
              <a:avLst/>
              <a:gdLst/>
              <a:ahLst/>
              <a:cxnLst/>
              <a:rect l="l" t="t" r="r" b="b"/>
              <a:pathLst>
                <a:path w="19593" h="41585" extrusionOk="0">
                  <a:moveTo>
                    <a:pt x="15587" y="0"/>
                  </a:moveTo>
                  <a:cubicBezTo>
                    <a:pt x="14796" y="0"/>
                    <a:pt x="14018" y="353"/>
                    <a:pt x="13499" y="1023"/>
                  </a:cubicBezTo>
                  <a:cubicBezTo>
                    <a:pt x="9626" y="6019"/>
                    <a:pt x="0" y="19106"/>
                    <a:pt x="528" y="25081"/>
                  </a:cubicBezTo>
                  <a:cubicBezTo>
                    <a:pt x="942" y="29767"/>
                    <a:pt x="4939" y="35604"/>
                    <a:pt x="7848" y="39289"/>
                  </a:cubicBezTo>
                  <a:cubicBezTo>
                    <a:pt x="9020" y="40774"/>
                    <a:pt x="10773" y="41585"/>
                    <a:pt x="12563" y="41585"/>
                  </a:cubicBezTo>
                  <a:cubicBezTo>
                    <a:pt x="13375" y="41585"/>
                    <a:pt x="14194" y="41418"/>
                    <a:pt x="14970" y="41072"/>
                  </a:cubicBezTo>
                  <a:cubicBezTo>
                    <a:pt x="18485" y="39503"/>
                    <a:pt x="19592" y="35021"/>
                    <a:pt x="17194" y="31967"/>
                  </a:cubicBezTo>
                  <a:cubicBezTo>
                    <a:pt x="15154" y="29368"/>
                    <a:pt x="14450" y="26171"/>
                    <a:pt x="14117" y="24376"/>
                  </a:cubicBezTo>
                  <a:cubicBezTo>
                    <a:pt x="13256" y="19726"/>
                    <a:pt x="16287" y="8316"/>
                    <a:pt x="18095" y="3667"/>
                  </a:cubicBezTo>
                  <a:cubicBezTo>
                    <a:pt x="18540" y="2521"/>
                    <a:pt x="18146" y="1214"/>
                    <a:pt x="17139" y="498"/>
                  </a:cubicBezTo>
                  <a:lnTo>
                    <a:pt x="17138" y="498"/>
                  </a:lnTo>
                  <a:cubicBezTo>
                    <a:pt x="16666" y="163"/>
                    <a:pt x="16124" y="0"/>
                    <a:pt x="155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5556675" y="2769825"/>
              <a:ext cx="511450" cy="1086375"/>
            </a:xfrm>
            <a:custGeom>
              <a:avLst/>
              <a:gdLst/>
              <a:ahLst/>
              <a:cxnLst/>
              <a:rect l="l" t="t" r="r" b="b"/>
              <a:pathLst>
                <a:path w="20458" h="43455" extrusionOk="0">
                  <a:moveTo>
                    <a:pt x="16431" y="0"/>
                  </a:moveTo>
                  <a:cubicBezTo>
                    <a:pt x="15598" y="0"/>
                    <a:pt x="14775" y="372"/>
                    <a:pt x="14226" y="1078"/>
                  </a:cubicBezTo>
                  <a:cubicBezTo>
                    <a:pt x="10147" y="6314"/>
                    <a:pt x="1" y="20029"/>
                    <a:pt x="527" y="26268"/>
                  </a:cubicBezTo>
                  <a:cubicBezTo>
                    <a:pt x="940" y="31163"/>
                    <a:pt x="5102" y="37242"/>
                    <a:pt x="8132" y="41079"/>
                  </a:cubicBezTo>
                  <a:cubicBezTo>
                    <a:pt x="9346" y="42617"/>
                    <a:pt x="11169" y="43455"/>
                    <a:pt x="13036" y="43455"/>
                  </a:cubicBezTo>
                  <a:cubicBezTo>
                    <a:pt x="13895" y="43455"/>
                    <a:pt x="14764" y="43277"/>
                    <a:pt x="15587" y="42908"/>
                  </a:cubicBezTo>
                  <a:cubicBezTo>
                    <a:pt x="19276" y="41252"/>
                    <a:pt x="20458" y="36567"/>
                    <a:pt x="17958" y="33387"/>
                  </a:cubicBezTo>
                  <a:cubicBezTo>
                    <a:pt x="15832" y="30681"/>
                    <a:pt x="13792" y="27692"/>
                    <a:pt x="13451" y="25817"/>
                  </a:cubicBezTo>
                  <a:cubicBezTo>
                    <a:pt x="12569" y="20964"/>
                    <a:pt x="17113" y="8685"/>
                    <a:pt x="19028" y="3819"/>
                  </a:cubicBezTo>
                  <a:cubicBezTo>
                    <a:pt x="19501" y="2622"/>
                    <a:pt x="19093" y="1256"/>
                    <a:pt x="18042" y="514"/>
                  </a:cubicBezTo>
                  <a:cubicBezTo>
                    <a:pt x="17553" y="168"/>
                    <a:pt x="16990" y="0"/>
                    <a:pt x="16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33"/>
          <p:cNvGrpSpPr/>
          <p:nvPr/>
        </p:nvGrpSpPr>
        <p:grpSpPr>
          <a:xfrm>
            <a:off x="9418567" y="2502903"/>
            <a:ext cx="1672702" cy="3720584"/>
            <a:chOff x="-3591175" y="2231850"/>
            <a:chExt cx="1384000" cy="3078425"/>
          </a:xfrm>
        </p:grpSpPr>
        <p:sp>
          <p:nvSpPr>
            <p:cNvPr id="566" name="Google Shape;566;p33"/>
            <p:cNvSpPr/>
            <p:nvPr/>
          </p:nvSpPr>
          <p:spPr>
            <a:xfrm>
              <a:off x="-3591175" y="2499725"/>
              <a:ext cx="1015625" cy="141425"/>
            </a:xfrm>
            <a:custGeom>
              <a:avLst/>
              <a:gdLst/>
              <a:ahLst/>
              <a:cxnLst/>
              <a:rect l="l" t="t" r="r" b="b"/>
              <a:pathLst>
                <a:path w="40625" h="5657" extrusionOk="0">
                  <a:moveTo>
                    <a:pt x="1" y="0"/>
                  </a:moveTo>
                  <a:lnTo>
                    <a:pt x="1" y="5657"/>
                  </a:lnTo>
                  <a:lnTo>
                    <a:pt x="40624" y="5657"/>
                  </a:lnTo>
                  <a:lnTo>
                    <a:pt x="406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591175" y="2231850"/>
              <a:ext cx="1015625" cy="141450"/>
            </a:xfrm>
            <a:custGeom>
              <a:avLst/>
              <a:gdLst/>
              <a:ahLst/>
              <a:cxnLst/>
              <a:rect l="l" t="t" r="r" b="b"/>
              <a:pathLst>
                <a:path w="40625" h="5658" extrusionOk="0">
                  <a:moveTo>
                    <a:pt x="1" y="1"/>
                  </a:moveTo>
                  <a:lnTo>
                    <a:pt x="1" y="5657"/>
                  </a:lnTo>
                  <a:lnTo>
                    <a:pt x="40624" y="5657"/>
                  </a:lnTo>
                  <a:lnTo>
                    <a:pt x="406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3591175" y="2903600"/>
              <a:ext cx="722200" cy="945000"/>
            </a:xfrm>
            <a:custGeom>
              <a:avLst/>
              <a:gdLst/>
              <a:ahLst/>
              <a:cxnLst/>
              <a:rect l="l" t="t" r="r" b="b"/>
              <a:pathLst>
                <a:path w="28888" h="37800" extrusionOk="0">
                  <a:moveTo>
                    <a:pt x="1" y="1"/>
                  </a:moveTo>
                  <a:lnTo>
                    <a:pt x="1" y="37800"/>
                  </a:lnTo>
                  <a:lnTo>
                    <a:pt x="28888" y="37800"/>
                  </a:lnTo>
                  <a:lnTo>
                    <a:pt x="2888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175000" y="5145200"/>
              <a:ext cx="967825" cy="165075"/>
            </a:xfrm>
            <a:custGeom>
              <a:avLst/>
              <a:gdLst/>
              <a:ahLst/>
              <a:cxnLst/>
              <a:rect l="l" t="t" r="r" b="b"/>
              <a:pathLst>
                <a:path w="38713" h="6603" extrusionOk="0">
                  <a:moveTo>
                    <a:pt x="19357" y="1"/>
                  </a:moveTo>
                  <a:cubicBezTo>
                    <a:pt x="14224" y="1"/>
                    <a:pt x="9300" y="348"/>
                    <a:pt x="5671" y="968"/>
                  </a:cubicBezTo>
                  <a:cubicBezTo>
                    <a:pt x="2041" y="1587"/>
                    <a:pt x="1" y="2427"/>
                    <a:pt x="1" y="3302"/>
                  </a:cubicBezTo>
                  <a:cubicBezTo>
                    <a:pt x="1" y="4177"/>
                    <a:pt x="2041" y="5016"/>
                    <a:pt x="5671" y="5636"/>
                  </a:cubicBezTo>
                  <a:cubicBezTo>
                    <a:pt x="9300" y="6255"/>
                    <a:pt x="14224" y="6603"/>
                    <a:pt x="19357" y="6603"/>
                  </a:cubicBezTo>
                  <a:cubicBezTo>
                    <a:pt x="24491" y="6603"/>
                    <a:pt x="29415" y="6255"/>
                    <a:pt x="33044" y="5636"/>
                  </a:cubicBezTo>
                  <a:cubicBezTo>
                    <a:pt x="36673" y="5016"/>
                    <a:pt x="38712" y="4177"/>
                    <a:pt x="38712" y="3302"/>
                  </a:cubicBezTo>
                  <a:cubicBezTo>
                    <a:pt x="38712" y="2427"/>
                    <a:pt x="36673" y="1587"/>
                    <a:pt x="33044" y="968"/>
                  </a:cubicBezTo>
                  <a:cubicBezTo>
                    <a:pt x="29415" y="348"/>
                    <a:pt x="24491" y="1"/>
                    <a:pt x="19357" y="1"/>
                  </a:cubicBezTo>
                  <a:close/>
                </a:path>
              </a:pathLst>
            </a:custGeom>
            <a:solidFill>
              <a:srgbClr val="CE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3475500" y="3688350"/>
              <a:ext cx="214200" cy="348325"/>
            </a:xfrm>
            <a:custGeom>
              <a:avLst/>
              <a:gdLst/>
              <a:ahLst/>
              <a:cxnLst/>
              <a:rect l="l" t="t" r="r" b="b"/>
              <a:pathLst>
                <a:path w="8568" h="13933" extrusionOk="0">
                  <a:moveTo>
                    <a:pt x="6917" y="1"/>
                  </a:moveTo>
                  <a:lnTo>
                    <a:pt x="3634" y="3670"/>
                  </a:lnTo>
                  <a:cubicBezTo>
                    <a:pt x="3634" y="3670"/>
                    <a:pt x="1" y="7740"/>
                    <a:pt x="990" y="9762"/>
                  </a:cubicBezTo>
                  <a:cubicBezTo>
                    <a:pt x="1726" y="11267"/>
                    <a:pt x="3514" y="13932"/>
                    <a:pt x="4525" y="13932"/>
                  </a:cubicBezTo>
                  <a:cubicBezTo>
                    <a:pt x="4872" y="13932"/>
                    <a:pt x="5127" y="13618"/>
                    <a:pt x="5217" y="12834"/>
                  </a:cubicBezTo>
                  <a:cubicBezTo>
                    <a:pt x="5568" y="9771"/>
                    <a:pt x="7165" y="7491"/>
                    <a:pt x="6460" y="5947"/>
                  </a:cubicBezTo>
                  <a:cubicBezTo>
                    <a:pt x="5753" y="4404"/>
                    <a:pt x="8568" y="1659"/>
                    <a:pt x="8568" y="1659"/>
                  </a:cubicBezTo>
                  <a:lnTo>
                    <a:pt x="6917" y="1"/>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445375" y="2800725"/>
              <a:ext cx="459825" cy="1000375"/>
            </a:xfrm>
            <a:custGeom>
              <a:avLst/>
              <a:gdLst/>
              <a:ahLst/>
              <a:cxnLst/>
              <a:rect l="l" t="t" r="r" b="b"/>
              <a:pathLst>
                <a:path w="18393" h="40015" extrusionOk="0">
                  <a:moveTo>
                    <a:pt x="14926" y="1"/>
                  </a:moveTo>
                  <a:cubicBezTo>
                    <a:pt x="13368" y="1"/>
                    <a:pt x="12022" y="1085"/>
                    <a:pt x="11692" y="2607"/>
                  </a:cubicBezTo>
                  <a:lnTo>
                    <a:pt x="7793" y="20556"/>
                  </a:lnTo>
                  <a:lnTo>
                    <a:pt x="2255" y="29451"/>
                  </a:lnTo>
                  <a:cubicBezTo>
                    <a:pt x="1" y="33072"/>
                    <a:pt x="1443" y="37978"/>
                    <a:pt x="5412" y="39540"/>
                  </a:cubicBezTo>
                  <a:cubicBezTo>
                    <a:pt x="6233" y="39863"/>
                    <a:pt x="7073" y="40015"/>
                    <a:pt x="7895" y="40015"/>
                  </a:cubicBezTo>
                  <a:cubicBezTo>
                    <a:pt x="11097" y="40015"/>
                    <a:pt x="14037" y="37718"/>
                    <a:pt x="14590" y="34316"/>
                  </a:cubicBezTo>
                  <a:lnTo>
                    <a:pt x="16587" y="22041"/>
                  </a:lnTo>
                  <a:lnTo>
                    <a:pt x="18220" y="3601"/>
                  </a:lnTo>
                  <a:cubicBezTo>
                    <a:pt x="18393" y="1667"/>
                    <a:pt x="16868" y="1"/>
                    <a:pt x="14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2930525" y="2326125"/>
              <a:ext cx="176250" cy="258850"/>
            </a:xfrm>
            <a:custGeom>
              <a:avLst/>
              <a:gdLst/>
              <a:ahLst/>
              <a:cxnLst/>
              <a:rect l="l" t="t" r="r" b="b"/>
              <a:pathLst>
                <a:path w="7050" h="10354" extrusionOk="0">
                  <a:moveTo>
                    <a:pt x="3921" y="1"/>
                  </a:moveTo>
                  <a:cubicBezTo>
                    <a:pt x="2414" y="1"/>
                    <a:pt x="1122" y="1143"/>
                    <a:pt x="967" y="2675"/>
                  </a:cubicBezTo>
                  <a:cubicBezTo>
                    <a:pt x="879" y="3538"/>
                    <a:pt x="1178" y="4347"/>
                    <a:pt x="1715" y="4947"/>
                  </a:cubicBezTo>
                  <a:cubicBezTo>
                    <a:pt x="875" y="5374"/>
                    <a:pt x="261" y="6199"/>
                    <a:pt x="160" y="7206"/>
                  </a:cubicBezTo>
                  <a:cubicBezTo>
                    <a:pt x="0" y="8777"/>
                    <a:pt x="1145" y="10180"/>
                    <a:pt x="2716" y="10339"/>
                  </a:cubicBezTo>
                  <a:cubicBezTo>
                    <a:pt x="2814" y="10348"/>
                    <a:pt x="2911" y="10353"/>
                    <a:pt x="3008" y="10353"/>
                  </a:cubicBezTo>
                  <a:cubicBezTo>
                    <a:pt x="4235" y="10353"/>
                    <a:pt x="5311" y="9565"/>
                    <a:pt x="5703" y="8430"/>
                  </a:cubicBezTo>
                  <a:cubicBezTo>
                    <a:pt x="5832" y="8054"/>
                    <a:pt x="6035" y="7708"/>
                    <a:pt x="6300" y="7412"/>
                  </a:cubicBezTo>
                  <a:cubicBezTo>
                    <a:pt x="6646" y="7025"/>
                    <a:pt x="6862" y="6539"/>
                    <a:pt x="6914" y="6022"/>
                  </a:cubicBezTo>
                  <a:cubicBezTo>
                    <a:pt x="6946" y="5705"/>
                    <a:pt x="6915" y="5384"/>
                    <a:pt x="6823" y="5080"/>
                  </a:cubicBezTo>
                  <a:cubicBezTo>
                    <a:pt x="6690" y="4642"/>
                    <a:pt x="6683" y="4174"/>
                    <a:pt x="6800" y="3732"/>
                  </a:cubicBezTo>
                  <a:cubicBezTo>
                    <a:pt x="6840" y="3582"/>
                    <a:pt x="6868" y="3428"/>
                    <a:pt x="6883" y="3274"/>
                  </a:cubicBezTo>
                  <a:cubicBezTo>
                    <a:pt x="7049" y="1639"/>
                    <a:pt x="5859" y="181"/>
                    <a:pt x="4225" y="16"/>
                  </a:cubicBezTo>
                  <a:cubicBezTo>
                    <a:pt x="4123" y="6"/>
                    <a:pt x="4021" y="1"/>
                    <a:pt x="39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2586950" y="5037650"/>
              <a:ext cx="103600" cy="193325"/>
            </a:xfrm>
            <a:custGeom>
              <a:avLst/>
              <a:gdLst/>
              <a:ahLst/>
              <a:cxnLst/>
              <a:rect l="l" t="t" r="r" b="b"/>
              <a:pathLst>
                <a:path w="4144" h="7733" extrusionOk="0">
                  <a:moveTo>
                    <a:pt x="1935" y="1"/>
                  </a:moveTo>
                  <a:cubicBezTo>
                    <a:pt x="843" y="1"/>
                    <a:pt x="0" y="1434"/>
                    <a:pt x="91" y="4057"/>
                  </a:cubicBezTo>
                  <a:cubicBezTo>
                    <a:pt x="176" y="6445"/>
                    <a:pt x="420" y="7554"/>
                    <a:pt x="969" y="7719"/>
                  </a:cubicBezTo>
                  <a:cubicBezTo>
                    <a:pt x="1000" y="7728"/>
                    <a:pt x="1031" y="7732"/>
                    <a:pt x="1064" y="7732"/>
                  </a:cubicBezTo>
                  <a:cubicBezTo>
                    <a:pt x="1645" y="7732"/>
                    <a:pt x="2418" y="6233"/>
                    <a:pt x="3069" y="4065"/>
                  </a:cubicBezTo>
                  <a:cubicBezTo>
                    <a:pt x="3755" y="1777"/>
                    <a:pt x="4144" y="490"/>
                    <a:pt x="2245" y="38"/>
                  </a:cubicBezTo>
                  <a:cubicBezTo>
                    <a:pt x="2140" y="13"/>
                    <a:pt x="2036" y="1"/>
                    <a:pt x="1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2646450" y="4986375"/>
              <a:ext cx="115700" cy="102125"/>
            </a:xfrm>
            <a:custGeom>
              <a:avLst/>
              <a:gdLst/>
              <a:ahLst/>
              <a:cxnLst/>
              <a:rect l="l" t="t" r="r" b="b"/>
              <a:pathLst>
                <a:path w="4628" h="4085" extrusionOk="0">
                  <a:moveTo>
                    <a:pt x="2572" y="0"/>
                  </a:moveTo>
                  <a:lnTo>
                    <a:pt x="1" y="1250"/>
                  </a:lnTo>
                  <a:lnTo>
                    <a:pt x="2926" y="3823"/>
                  </a:lnTo>
                  <a:cubicBezTo>
                    <a:pt x="3109" y="3997"/>
                    <a:pt x="3345" y="4085"/>
                    <a:pt x="3580" y="4085"/>
                  </a:cubicBezTo>
                  <a:cubicBezTo>
                    <a:pt x="3813" y="4085"/>
                    <a:pt x="4046" y="3999"/>
                    <a:pt x="4228" y="3828"/>
                  </a:cubicBezTo>
                  <a:cubicBezTo>
                    <a:pt x="4592" y="3487"/>
                    <a:pt x="4628" y="2921"/>
                    <a:pt x="4311" y="2536"/>
                  </a:cubicBezTo>
                  <a:lnTo>
                    <a:pt x="2572"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345350" y="3289025"/>
              <a:ext cx="770850" cy="1738175"/>
            </a:xfrm>
            <a:custGeom>
              <a:avLst/>
              <a:gdLst/>
              <a:ahLst/>
              <a:cxnLst/>
              <a:rect l="l" t="t" r="r" b="b"/>
              <a:pathLst>
                <a:path w="30834" h="69527" extrusionOk="0">
                  <a:moveTo>
                    <a:pt x="13952" y="1"/>
                  </a:moveTo>
                  <a:cubicBezTo>
                    <a:pt x="13947" y="1"/>
                    <a:pt x="13941" y="1"/>
                    <a:pt x="13936" y="1"/>
                  </a:cubicBezTo>
                  <a:lnTo>
                    <a:pt x="10761" y="3"/>
                  </a:lnTo>
                  <a:cubicBezTo>
                    <a:pt x="10761" y="3"/>
                    <a:pt x="1" y="27286"/>
                    <a:pt x="2346" y="37009"/>
                  </a:cubicBezTo>
                  <a:cubicBezTo>
                    <a:pt x="4513" y="45990"/>
                    <a:pt x="24980" y="66563"/>
                    <a:pt x="27494" y="69307"/>
                  </a:cubicBezTo>
                  <a:cubicBezTo>
                    <a:pt x="27622" y="69449"/>
                    <a:pt x="27802" y="69526"/>
                    <a:pt x="27985" y="69526"/>
                  </a:cubicBezTo>
                  <a:cubicBezTo>
                    <a:pt x="28059" y="69526"/>
                    <a:pt x="28134" y="69514"/>
                    <a:pt x="28207" y="69487"/>
                  </a:cubicBezTo>
                  <a:cubicBezTo>
                    <a:pt x="29398" y="69051"/>
                    <a:pt x="29952" y="68529"/>
                    <a:pt x="30671" y="67673"/>
                  </a:cubicBezTo>
                  <a:cubicBezTo>
                    <a:pt x="30834" y="67482"/>
                    <a:pt x="30834" y="67199"/>
                    <a:pt x="30719" y="66977"/>
                  </a:cubicBezTo>
                  <a:cubicBezTo>
                    <a:pt x="29101" y="63849"/>
                    <a:pt x="15367" y="39766"/>
                    <a:pt x="15333" y="35387"/>
                  </a:cubicBezTo>
                  <a:cubicBezTo>
                    <a:pt x="15302" y="31182"/>
                    <a:pt x="22127" y="23082"/>
                    <a:pt x="24815" y="17874"/>
                  </a:cubicBezTo>
                  <a:cubicBezTo>
                    <a:pt x="26112" y="15369"/>
                    <a:pt x="26505" y="12495"/>
                    <a:pt x="25929" y="9734"/>
                  </a:cubicBezTo>
                  <a:cubicBezTo>
                    <a:pt x="24743" y="4063"/>
                    <a:pt x="19744" y="1"/>
                    <a:pt x="13952" y="1"/>
                  </a:cubicBezTo>
                  <a:close/>
                </a:path>
              </a:pathLst>
            </a:custGeom>
            <a:solidFill>
              <a:srgbClr val="71BC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2884125" y="5147550"/>
              <a:ext cx="199600" cy="101050"/>
            </a:xfrm>
            <a:custGeom>
              <a:avLst/>
              <a:gdLst/>
              <a:ahLst/>
              <a:cxnLst/>
              <a:rect l="l" t="t" r="r" b="b"/>
              <a:pathLst>
                <a:path w="7984" h="4042" extrusionOk="0">
                  <a:moveTo>
                    <a:pt x="5919" y="1"/>
                  </a:moveTo>
                  <a:cubicBezTo>
                    <a:pt x="5135" y="1"/>
                    <a:pt x="4101" y="325"/>
                    <a:pt x="2899" y="1049"/>
                  </a:cubicBezTo>
                  <a:cubicBezTo>
                    <a:pt x="852" y="2281"/>
                    <a:pt x="0" y="3033"/>
                    <a:pt x="123" y="3593"/>
                  </a:cubicBezTo>
                  <a:cubicBezTo>
                    <a:pt x="190" y="3899"/>
                    <a:pt x="673" y="4042"/>
                    <a:pt x="1438" y="4042"/>
                  </a:cubicBezTo>
                  <a:cubicBezTo>
                    <a:pt x="2180" y="4042"/>
                    <a:pt x="3188" y="3907"/>
                    <a:pt x="4337" y="3656"/>
                  </a:cubicBezTo>
                  <a:cubicBezTo>
                    <a:pt x="6672" y="3146"/>
                    <a:pt x="7984" y="2861"/>
                    <a:pt x="7458" y="981"/>
                  </a:cubicBezTo>
                  <a:cubicBezTo>
                    <a:pt x="7283" y="355"/>
                    <a:pt x="6738" y="1"/>
                    <a:pt x="59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2782025" y="5069500"/>
              <a:ext cx="68000" cy="119775"/>
            </a:xfrm>
            <a:custGeom>
              <a:avLst/>
              <a:gdLst/>
              <a:ahLst/>
              <a:cxnLst/>
              <a:rect l="l" t="t" r="r" b="b"/>
              <a:pathLst>
                <a:path w="2720" h="4791" extrusionOk="0">
                  <a:moveTo>
                    <a:pt x="2719" y="1"/>
                  </a:moveTo>
                  <a:lnTo>
                    <a:pt x="1" y="885"/>
                  </a:lnTo>
                  <a:lnTo>
                    <a:pt x="509" y="3916"/>
                  </a:lnTo>
                  <a:cubicBezTo>
                    <a:pt x="547" y="4411"/>
                    <a:pt x="958" y="4790"/>
                    <a:pt x="1452" y="4790"/>
                  </a:cubicBezTo>
                  <a:cubicBezTo>
                    <a:pt x="1456" y="4790"/>
                    <a:pt x="1460" y="4790"/>
                    <a:pt x="1465" y="4790"/>
                  </a:cubicBezTo>
                  <a:cubicBezTo>
                    <a:pt x="1968" y="4784"/>
                    <a:pt x="2378" y="4385"/>
                    <a:pt x="2398" y="3883"/>
                  </a:cubicBezTo>
                  <a:lnTo>
                    <a:pt x="2719" y="1"/>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3041775" y="3215000"/>
              <a:ext cx="668175" cy="1884675"/>
            </a:xfrm>
            <a:custGeom>
              <a:avLst/>
              <a:gdLst/>
              <a:ahLst/>
              <a:cxnLst/>
              <a:rect l="l" t="t" r="r" b="b"/>
              <a:pathLst>
                <a:path w="26727" h="75387" extrusionOk="0">
                  <a:moveTo>
                    <a:pt x="0" y="0"/>
                  </a:moveTo>
                  <a:cubicBezTo>
                    <a:pt x="1" y="1"/>
                    <a:pt x="4707" y="50701"/>
                    <a:pt x="10044" y="74756"/>
                  </a:cubicBezTo>
                  <a:cubicBezTo>
                    <a:pt x="10084" y="74932"/>
                    <a:pt x="10216" y="75074"/>
                    <a:pt x="10391" y="75125"/>
                  </a:cubicBezTo>
                  <a:cubicBezTo>
                    <a:pt x="10993" y="75298"/>
                    <a:pt x="11467" y="75386"/>
                    <a:pt x="11945" y="75386"/>
                  </a:cubicBezTo>
                  <a:cubicBezTo>
                    <a:pt x="12323" y="75386"/>
                    <a:pt x="12704" y="75331"/>
                    <a:pt x="13154" y="75219"/>
                  </a:cubicBezTo>
                  <a:cubicBezTo>
                    <a:pt x="13352" y="75171"/>
                    <a:pt x="13495" y="74992"/>
                    <a:pt x="13517" y="74789"/>
                  </a:cubicBezTo>
                  <a:lnTo>
                    <a:pt x="19282" y="22020"/>
                  </a:lnTo>
                  <a:cubicBezTo>
                    <a:pt x="19282" y="22020"/>
                    <a:pt x="26726" y="10472"/>
                    <a:pt x="12162" y="418"/>
                  </a:cubicBez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3203500" y="2654675"/>
              <a:ext cx="595250" cy="697250"/>
            </a:xfrm>
            <a:custGeom>
              <a:avLst/>
              <a:gdLst/>
              <a:ahLst/>
              <a:cxnLst/>
              <a:rect l="l" t="t" r="r" b="b"/>
              <a:pathLst>
                <a:path w="23810" h="27890" extrusionOk="0">
                  <a:moveTo>
                    <a:pt x="10746" y="1"/>
                  </a:moveTo>
                  <a:cubicBezTo>
                    <a:pt x="10537" y="1"/>
                    <a:pt x="10334" y="7"/>
                    <a:pt x="10140" y="20"/>
                  </a:cubicBezTo>
                  <a:cubicBezTo>
                    <a:pt x="3195" y="471"/>
                    <a:pt x="1274" y="8151"/>
                    <a:pt x="788" y="11777"/>
                  </a:cubicBezTo>
                  <a:cubicBezTo>
                    <a:pt x="0" y="17659"/>
                    <a:pt x="4770" y="26631"/>
                    <a:pt x="4770" y="26631"/>
                  </a:cubicBezTo>
                  <a:cubicBezTo>
                    <a:pt x="6770" y="27556"/>
                    <a:pt x="8806" y="27890"/>
                    <a:pt x="10701" y="27890"/>
                  </a:cubicBezTo>
                  <a:cubicBezTo>
                    <a:pt x="15581" y="27890"/>
                    <a:pt x="19527" y="25680"/>
                    <a:pt x="19528" y="25680"/>
                  </a:cubicBezTo>
                  <a:cubicBezTo>
                    <a:pt x="23616" y="19931"/>
                    <a:pt x="23597" y="13836"/>
                    <a:pt x="23696" y="8939"/>
                  </a:cubicBezTo>
                  <a:cubicBezTo>
                    <a:pt x="23809" y="3263"/>
                    <a:pt x="15514" y="1"/>
                    <a:pt x="107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2968350" y="2507450"/>
              <a:ext cx="122350" cy="261900"/>
            </a:xfrm>
            <a:custGeom>
              <a:avLst/>
              <a:gdLst/>
              <a:ahLst/>
              <a:cxnLst/>
              <a:rect l="l" t="t" r="r" b="b"/>
              <a:pathLst>
                <a:path w="4894" h="10476" extrusionOk="0">
                  <a:moveTo>
                    <a:pt x="22" y="0"/>
                  </a:moveTo>
                  <a:lnTo>
                    <a:pt x="3" y="8036"/>
                  </a:lnTo>
                  <a:cubicBezTo>
                    <a:pt x="0" y="9381"/>
                    <a:pt x="1088" y="10473"/>
                    <a:pt x="2433" y="10476"/>
                  </a:cubicBezTo>
                  <a:cubicBezTo>
                    <a:pt x="2435" y="10476"/>
                    <a:pt x="2438" y="10476"/>
                    <a:pt x="2440" y="10476"/>
                  </a:cubicBezTo>
                  <a:cubicBezTo>
                    <a:pt x="3782" y="10476"/>
                    <a:pt x="4870" y="9389"/>
                    <a:pt x="4874" y="8047"/>
                  </a:cubicBezTo>
                  <a:lnTo>
                    <a:pt x="4893" y="12"/>
                  </a:lnTo>
                  <a:lnTo>
                    <a:pt x="22" y="0"/>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2968200" y="2520000"/>
              <a:ext cx="116150" cy="156250"/>
            </a:xfrm>
            <a:custGeom>
              <a:avLst/>
              <a:gdLst/>
              <a:ahLst/>
              <a:cxnLst/>
              <a:rect l="l" t="t" r="r" b="b"/>
              <a:pathLst>
                <a:path w="4646" h="6250" extrusionOk="0">
                  <a:moveTo>
                    <a:pt x="15" y="0"/>
                  </a:moveTo>
                  <a:lnTo>
                    <a:pt x="1" y="6250"/>
                  </a:lnTo>
                  <a:cubicBezTo>
                    <a:pt x="2235" y="6185"/>
                    <a:pt x="4270" y="3706"/>
                    <a:pt x="4539" y="1453"/>
                  </a:cubicBezTo>
                  <a:lnTo>
                    <a:pt x="4646" y="554"/>
                  </a:lnTo>
                  <a:lnTo>
                    <a:pt x="15" y="0"/>
                  </a:lnTo>
                  <a:close/>
                </a:path>
              </a:pathLst>
            </a:custGeom>
            <a:solidFill>
              <a:srgbClr val="F587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3053550" y="2406650"/>
              <a:ext cx="204800" cy="248275"/>
            </a:xfrm>
            <a:custGeom>
              <a:avLst/>
              <a:gdLst/>
              <a:ahLst/>
              <a:cxnLst/>
              <a:rect l="l" t="t" r="r" b="b"/>
              <a:pathLst>
                <a:path w="8192" h="9931" extrusionOk="0">
                  <a:moveTo>
                    <a:pt x="0" y="0"/>
                  </a:moveTo>
                  <a:lnTo>
                    <a:pt x="350" y="5408"/>
                  </a:lnTo>
                  <a:cubicBezTo>
                    <a:pt x="488" y="7510"/>
                    <a:pt x="2402" y="9930"/>
                    <a:pt x="3346" y="9930"/>
                  </a:cubicBezTo>
                  <a:cubicBezTo>
                    <a:pt x="3358" y="9930"/>
                    <a:pt x="3369" y="9930"/>
                    <a:pt x="3380" y="9929"/>
                  </a:cubicBezTo>
                  <a:cubicBezTo>
                    <a:pt x="5507" y="9790"/>
                    <a:pt x="8192" y="7032"/>
                    <a:pt x="8052" y="4904"/>
                  </a:cubicBezTo>
                  <a:lnTo>
                    <a:pt x="7765" y="514"/>
                  </a:lnTo>
                  <a:lnTo>
                    <a:pt x="0" y="0"/>
                  </a:ln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2860825" y="2436775"/>
              <a:ext cx="46925" cy="86150"/>
            </a:xfrm>
            <a:custGeom>
              <a:avLst/>
              <a:gdLst/>
              <a:ahLst/>
              <a:cxnLst/>
              <a:rect l="l" t="t" r="r" b="b"/>
              <a:pathLst>
                <a:path w="1877" h="3446" extrusionOk="0">
                  <a:moveTo>
                    <a:pt x="112" y="0"/>
                  </a:moveTo>
                  <a:cubicBezTo>
                    <a:pt x="75" y="0"/>
                    <a:pt x="38" y="2"/>
                    <a:pt x="1" y="4"/>
                  </a:cubicBezTo>
                  <a:lnTo>
                    <a:pt x="226" y="3446"/>
                  </a:lnTo>
                  <a:cubicBezTo>
                    <a:pt x="1166" y="3384"/>
                    <a:pt x="1876" y="2564"/>
                    <a:pt x="1814" y="1614"/>
                  </a:cubicBezTo>
                  <a:cubicBezTo>
                    <a:pt x="1755" y="701"/>
                    <a:pt x="1003" y="0"/>
                    <a:pt x="112" y="0"/>
                  </a:cubicBez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3052950" y="2407025"/>
              <a:ext cx="201975" cy="78000"/>
            </a:xfrm>
            <a:custGeom>
              <a:avLst/>
              <a:gdLst/>
              <a:ahLst/>
              <a:cxnLst/>
              <a:rect l="l" t="t" r="r" b="b"/>
              <a:pathLst>
                <a:path w="8079" h="3120" extrusionOk="0">
                  <a:moveTo>
                    <a:pt x="6493" y="1"/>
                  </a:moveTo>
                  <a:lnTo>
                    <a:pt x="0" y="426"/>
                  </a:lnTo>
                  <a:lnTo>
                    <a:pt x="2" y="449"/>
                  </a:lnTo>
                  <a:cubicBezTo>
                    <a:pt x="40" y="1024"/>
                    <a:pt x="517" y="1476"/>
                    <a:pt x="1068" y="1476"/>
                  </a:cubicBezTo>
                  <a:cubicBezTo>
                    <a:pt x="1139" y="1476"/>
                    <a:pt x="1211" y="1469"/>
                    <a:pt x="1283" y="1453"/>
                  </a:cubicBezTo>
                  <a:lnTo>
                    <a:pt x="1289" y="1451"/>
                  </a:lnTo>
                  <a:cubicBezTo>
                    <a:pt x="1535" y="1395"/>
                    <a:pt x="1784" y="1368"/>
                    <a:pt x="2032" y="1368"/>
                  </a:cubicBezTo>
                  <a:cubicBezTo>
                    <a:pt x="2798" y="1368"/>
                    <a:pt x="3559" y="1624"/>
                    <a:pt x="4196" y="2072"/>
                  </a:cubicBezTo>
                  <a:cubicBezTo>
                    <a:pt x="4758" y="2470"/>
                    <a:pt x="5429" y="2681"/>
                    <a:pt x="6116" y="2681"/>
                  </a:cubicBezTo>
                  <a:cubicBezTo>
                    <a:pt x="6192" y="2681"/>
                    <a:pt x="6268" y="2679"/>
                    <a:pt x="6345" y="2673"/>
                  </a:cubicBezTo>
                  <a:cubicBezTo>
                    <a:pt x="6384" y="2671"/>
                    <a:pt x="6424" y="2669"/>
                    <a:pt x="6464" y="2669"/>
                  </a:cubicBezTo>
                  <a:cubicBezTo>
                    <a:pt x="6769" y="2669"/>
                    <a:pt x="7068" y="2748"/>
                    <a:pt x="7327" y="2912"/>
                  </a:cubicBezTo>
                  <a:cubicBezTo>
                    <a:pt x="7471" y="3002"/>
                    <a:pt x="7627" y="3071"/>
                    <a:pt x="7791" y="3119"/>
                  </a:cubicBezTo>
                  <a:cubicBezTo>
                    <a:pt x="8079" y="2291"/>
                    <a:pt x="7464" y="1429"/>
                    <a:pt x="6590" y="1429"/>
                  </a:cubicBezTo>
                  <a:cubicBezTo>
                    <a:pt x="6589" y="1429"/>
                    <a:pt x="6587" y="1429"/>
                    <a:pt x="6586" y="1429"/>
                  </a:cubicBezTo>
                  <a:lnTo>
                    <a:pt x="6493" y="1"/>
                  </a:lnTo>
                  <a:close/>
                </a:path>
              </a:pathLst>
            </a:custGeom>
            <a:solidFill>
              <a:srgbClr val="FFA5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3156375" y="2252825"/>
              <a:ext cx="383700" cy="216875"/>
            </a:xfrm>
            <a:custGeom>
              <a:avLst/>
              <a:gdLst/>
              <a:ahLst/>
              <a:cxnLst/>
              <a:rect l="l" t="t" r="r" b="b"/>
              <a:pathLst>
                <a:path w="15348" h="8675" extrusionOk="0">
                  <a:moveTo>
                    <a:pt x="2049" y="1"/>
                  </a:moveTo>
                  <a:cubicBezTo>
                    <a:pt x="1748" y="1"/>
                    <a:pt x="1444" y="68"/>
                    <a:pt x="1162" y="205"/>
                  </a:cubicBezTo>
                  <a:cubicBezTo>
                    <a:pt x="444" y="557"/>
                    <a:pt x="1" y="1298"/>
                    <a:pt x="30" y="2096"/>
                  </a:cubicBezTo>
                  <a:lnTo>
                    <a:pt x="29" y="2097"/>
                  </a:lnTo>
                  <a:cubicBezTo>
                    <a:pt x="124" y="4658"/>
                    <a:pt x="2211" y="6697"/>
                    <a:pt x="4707" y="6697"/>
                  </a:cubicBezTo>
                  <a:cubicBezTo>
                    <a:pt x="4838" y="6697"/>
                    <a:pt x="4969" y="6691"/>
                    <a:pt x="5102" y="6680"/>
                  </a:cubicBezTo>
                  <a:cubicBezTo>
                    <a:pt x="5182" y="6673"/>
                    <a:pt x="5289" y="6669"/>
                    <a:pt x="5417" y="6669"/>
                  </a:cubicBezTo>
                  <a:cubicBezTo>
                    <a:pt x="6158" y="6669"/>
                    <a:pt x="7588" y="6811"/>
                    <a:pt x="8407" y="7385"/>
                  </a:cubicBezTo>
                  <a:cubicBezTo>
                    <a:pt x="9044" y="7835"/>
                    <a:pt x="9805" y="8077"/>
                    <a:pt x="10584" y="8077"/>
                  </a:cubicBezTo>
                  <a:cubicBezTo>
                    <a:pt x="10644" y="8077"/>
                    <a:pt x="10705" y="8075"/>
                    <a:pt x="10766" y="8072"/>
                  </a:cubicBezTo>
                  <a:cubicBezTo>
                    <a:pt x="10813" y="8070"/>
                    <a:pt x="10860" y="8069"/>
                    <a:pt x="10906" y="8069"/>
                  </a:cubicBezTo>
                  <a:cubicBezTo>
                    <a:pt x="11279" y="8069"/>
                    <a:pt x="11650" y="8141"/>
                    <a:pt x="11965" y="8339"/>
                  </a:cubicBezTo>
                  <a:cubicBezTo>
                    <a:pt x="12313" y="8558"/>
                    <a:pt x="12716" y="8674"/>
                    <a:pt x="13126" y="8674"/>
                  </a:cubicBezTo>
                  <a:cubicBezTo>
                    <a:pt x="13178" y="8674"/>
                    <a:pt x="13230" y="8673"/>
                    <a:pt x="13282" y="8669"/>
                  </a:cubicBezTo>
                  <a:cubicBezTo>
                    <a:pt x="14455" y="8592"/>
                    <a:pt x="15348" y="7639"/>
                    <a:pt x="15276" y="6539"/>
                  </a:cubicBezTo>
                  <a:cubicBezTo>
                    <a:pt x="15253" y="6189"/>
                    <a:pt x="15132" y="5855"/>
                    <a:pt x="14926" y="5571"/>
                  </a:cubicBezTo>
                  <a:cubicBezTo>
                    <a:pt x="14650" y="5185"/>
                    <a:pt x="14444" y="4749"/>
                    <a:pt x="14449" y="4276"/>
                  </a:cubicBezTo>
                  <a:cubicBezTo>
                    <a:pt x="14456" y="3679"/>
                    <a:pt x="14324" y="3054"/>
                    <a:pt x="14025" y="2432"/>
                  </a:cubicBezTo>
                  <a:cubicBezTo>
                    <a:pt x="13490" y="1322"/>
                    <a:pt x="12384" y="595"/>
                    <a:pt x="11162" y="431"/>
                  </a:cubicBezTo>
                  <a:lnTo>
                    <a:pt x="11115" y="425"/>
                  </a:lnTo>
                  <a:lnTo>
                    <a:pt x="11096" y="423"/>
                  </a:lnTo>
                  <a:cubicBezTo>
                    <a:pt x="10801" y="384"/>
                    <a:pt x="10506" y="365"/>
                    <a:pt x="10212" y="365"/>
                  </a:cubicBezTo>
                  <a:cubicBezTo>
                    <a:pt x="8989" y="365"/>
                    <a:pt x="7793" y="694"/>
                    <a:pt x="6697" y="1282"/>
                  </a:cubicBezTo>
                  <a:cubicBezTo>
                    <a:pt x="6403" y="1441"/>
                    <a:pt x="6084" y="1511"/>
                    <a:pt x="5757" y="1511"/>
                  </a:cubicBezTo>
                  <a:cubicBezTo>
                    <a:pt x="4938" y="1511"/>
                    <a:pt x="4061" y="1072"/>
                    <a:pt x="3350" y="475"/>
                  </a:cubicBezTo>
                  <a:cubicBezTo>
                    <a:pt x="2979" y="162"/>
                    <a:pt x="2516"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3233475" y="3099375"/>
              <a:ext cx="190275" cy="56150"/>
            </a:xfrm>
            <a:custGeom>
              <a:avLst/>
              <a:gdLst/>
              <a:ahLst/>
              <a:cxnLst/>
              <a:rect l="l" t="t" r="r" b="b"/>
              <a:pathLst>
                <a:path w="7611" h="2246" extrusionOk="0">
                  <a:moveTo>
                    <a:pt x="724" y="1"/>
                  </a:moveTo>
                  <a:cubicBezTo>
                    <a:pt x="324" y="1"/>
                    <a:pt x="1" y="324"/>
                    <a:pt x="1" y="724"/>
                  </a:cubicBezTo>
                  <a:lnTo>
                    <a:pt x="1" y="2245"/>
                  </a:lnTo>
                  <a:lnTo>
                    <a:pt x="7611" y="2245"/>
                  </a:lnTo>
                  <a:lnTo>
                    <a:pt x="7611" y="724"/>
                  </a:lnTo>
                  <a:cubicBezTo>
                    <a:pt x="7611" y="324"/>
                    <a:pt x="7287" y="1"/>
                    <a:pt x="6888" y="1"/>
                  </a:cubicBezTo>
                  <a:close/>
                </a:path>
              </a:pathLst>
            </a:custGeom>
            <a:solidFill>
              <a:srgbClr val="A5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3250575" y="3162950"/>
              <a:ext cx="224500" cy="303575"/>
            </a:xfrm>
            <a:custGeom>
              <a:avLst/>
              <a:gdLst/>
              <a:ahLst/>
              <a:cxnLst/>
              <a:rect l="l" t="t" r="r" b="b"/>
              <a:pathLst>
                <a:path w="8980" h="12143" extrusionOk="0">
                  <a:moveTo>
                    <a:pt x="0" y="0"/>
                  </a:moveTo>
                  <a:lnTo>
                    <a:pt x="1287" y="11379"/>
                  </a:lnTo>
                  <a:cubicBezTo>
                    <a:pt x="1335" y="11815"/>
                    <a:pt x="1703" y="12143"/>
                    <a:pt x="2141" y="12143"/>
                  </a:cubicBezTo>
                  <a:lnTo>
                    <a:pt x="6837" y="12143"/>
                  </a:lnTo>
                  <a:cubicBezTo>
                    <a:pt x="7276" y="12143"/>
                    <a:pt x="7643" y="11813"/>
                    <a:pt x="7693" y="11379"/>
                  </a:cubicBezTo>
                  <a:lnTo>
                    <a:pt x="8980" y="0"/>
                  </a:lnTo>
                  <a:close/>
                </a:path>
              </a:pathLst>
            </a:custGeom>
            <a:solidFill>
              <a:srgbClr val="FFE1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3250575" y="3162950"/>
              <a:ext cx="224500" cy="303575"/>
            </a:xfrm>
            <a:custGeom>
              <a:avLst/>
              <a:gdLst/>
              <a:ahLst/>
              <a:cxnLst/>
              <a:rect l="l" t="t" r="r" b="b"/>
              <a:pathLst>
                <a:path w="8980" h="12143" extrusionOk="0">
                  <a:moveTo>
                    <a:pt x="0" y="0"/>
                  </a:moveTo>
                  <a:lnTo>
                    <a:pt x="211" y="1864"/>
                  </a:lnTo>
                  <a:lnTo>
                    <a:pt x="3502" y="1864"/>
                  </a:lnTo>
                  <a:cubicBezTo>
                    <a:pt x="5141" y="1864"/>
                    <a:pt x="6414" y="3290"/>
                    <a:pt x="6231" y="4919"/>
                  </a:cubicBezTo>
                  <a:lnTo>
                    <a:pt x="5414" y="12143"/>
                  </a:lnTo>
                  <a:lnTo>
                    <a:pt x="6837" y="12143"/>
                  </a:lnTo>
                  <a:cubicBezTo>
                    <a:pt x="7276" y="12143"/>
                    <a:pt x="7645" y="11815"/>
                    <a:pt x="7693" y="11379"/>
                  </a:cubicBezTo>
                  <a:lnTo>
                    <a:pt x="8980" y="0"/>
                  </a:lnTo>
                  <a:close/>
                </a:path>
              </a:pathLst>
            </a:custGeom>
            <a:solidFill>
              <a:srgbClr val="FAD2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3272475" y="3129800"/>
              <a:ext cx="268275" cy="51375"/>
            </a:xfrm>
            <a:custGeom>
              <a:avLst/>
              <a:gdLst/>
              <a:ahLst/>
              <a:cxnLst/>
              <a:rect l="l" t="t" r="r" b="b"/>
              <a:pathLst>
                <a:path w="10731" h="2055" extrusionOk="0">
                  <a:moveTo>
                    <a:pt x="382" y="0"/>
                  </a:moveTo>
                  <a:cubicBezTo>
                    <a:pt x="171" y="0"/>
                    <a:pt x="1" y="171"/>
                    <a:pt x="1" y="381"/>
                  </a:cubicBezTo>
                  <a:lnTo>
                    <a:pt x="1" y="1675"/>
                  </a:lnTo>
                  <a:cubicBezTo>
                    <a:pt x="1" y="1884"/>
                    <a:pt x="171" y="2054"/>
                    <a:pt x="382" y="2054"/>
                  </a:cubicBezTo>
                  <a:lnTo>
                    <a:pt x="10350" y="2054"/>
                  </a:lnTo>
                  <a:cubicBezTo>
                    <a:pt x="10560" y="2054"/>
                    <a:pt x="10731" y="1884"/>
                    <a:pt x="10731" y="1675"/>
                  </a:cubicBezTo>
                  <a:lnTo>
                    <a:pt x="10731" y="381"/>
                  </a:lnTo>
                  <a:cubicBezTo>
                    <a:pt x="10731" y="171"/>
                    <a:pt x="10560" y="1"/>
                    <a:pt x="10350" y="1"/>
                  </a:cubicBezTo>
                  <a:lnTo>
                    <a:pt x="382" y="1"/>
                  </a:lnTo>
                  <a:lnTo>
                    <a:pt x="382" y="0"/>
                  </a:lnTo>
                  <a:close/>
                </a:path>
              </a:pathLst>
            </a:custGeom>
            <a:solidFill>
              <a:srgbClr val="D27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3233475" y="3129825"/>
              <a:ext cx="100850" cy="51375"/>
            </a:xfrm>
            <a:custGeom>
              <a:avLst/>
              <a:gdLst/>
              <a:ahLst/>
              <a:cxnLst/>
              <a:rect l="l" t="t" r="r" b="b"/>
              <a:pathLst>
                <a:path w="4034" h="2055" extrusionOk="0">
                  <a:moveTo>
                    <a:pt x="1" y="0"/>
                  </a:moveTo>
                  <a:lnTo>
                    <a:pt x="1" y="2055"/>
                  </a:lnTo>
                  <a:lnTo>
                    <a:pt x="4034" y="2055"/>
                  </a:lnTo>
                  <a:lnTo>
                    <a:pt x="4034" y="0"/>
                  </a:lnTo>
                  <a:close/>
                </a:path>
              </a:pathLst>
            </a:custGeom>
            <a:solidFill>
              <a:srgbClr val="FAA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3211600" y="3129825"/>
              <a:ext cx="35225" cy="51375"/>
            </a:xfrm>
            <a:custGeom>
              <a:avLst/>
              <a:gdLst/>
              <a:ahLst/>
              <a:cxnLst/>
              <a:rect l="l" t="t" r="r" b="b"/>
              <a:pathLst>
                <a:path w="1409" h="2055" extrusionOk="0">
                  <a:moveTo>
                    <a:pt x="1" y="0"/>
                  </a:moveTo>
                  <a:lnTo>
                    <a:pt x="1" y="2055"/>
                  </a:lnTo>
                  <a:lnTo>
                    <a:pt x="1409" y="2055"/>
                  </a:lnTo>
                  <a:lnTo>
                    <a:pt x="1409" y="0"/>
                  </a:lnTo>
                  <a:close/>
                </a:path>
              </a:pathLst>
            </a:custGeom>
            <a:solidFill>
              <a:srgbClr val="FABE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3188150" y="3256125"/>
              <a:ext cx="264475" cy="170700"/>
            </a:xfrm>
            <a:custGeom>
              <a:avLst/>
              <a:gdLst/>
              <a:ahLst/>
              <a:cxnLst/>
              <a:rect l="l" t="t" r="r" b="b"/>
              <a:pathLst>
                <a:path w="10579" h="6828" extrusionOk="0">
                  <a:moveTo>
                    <a:pt x="5953" y="0"/>
                  </a:moveTo>
                  <a:cubicBezTo>
                    <a:pt x="5502" y="0"/>
                    <a:pt x="5515" y="2875"/>
                    <a:pt x="5445" y="2957"/>
                  </a:cubicBezTo>
                  <a:cubicBezTo>
                    <a:pt x="5241" y="3202"/>
                    <a:pt x="4872" y="3243"/>
                    <a:pt x="4403" y="3243"/>
                  </a:cubicBezTo>
                  <a:cubicBezTo>
                    <a:pt x="4171" y="3243"/>
                    <a:pt x="3914" y="3233"/>
                    <a:pt x="3640" y="3233"/>
                  </a:cubicBezTo>
                  <a:cubicBezTo>
                    <a:pt x="3285" y="3233"/>
                    <a:pt x="2902" y="3250"/>
                    <a:pt x="2507" y="3326"/>
                  </a:cubicBezTo>
                  <a:cubicBezTo>
                    <a:pt x="669" y="3684"/>
                    <a:pt x="1" y="4396"/>
                    <a:pt x="39" y="4623"/>
                  </a:cubicBezTo>
                  <a:cubicBezTo>
                    <a:pt x="146" y="5250"/>
                    <a:pt x="2016" y="6827"/>
                    <a:pt x="3225" y="6827"/>
                  </a:cubicBezTo>
                  <a:cubicBezTo>
                    <a:pt x="3238" y="6827"/>
                    <a:pt x="3251" y="6827"/>
                    <a:pt x="3263" y="6827"/>
                  </a:cubicBezTo>
                  <a:lnTo>
                    <a:pt x="6392" y="6440"/>
                  </a:lnTo>
                  <a:lnTo>
                    <a:pt x="9716" y="6661"/>
                  </a:lnTo>
                  <a:lnTo>
                    <a:pt x="10578" y="4534"/>
                  </a:lnTo>
                  <a:lnTo>
                    <a:pt x="7656" y="3641"/>
                  </a:lnTo>
                  <a:cubicBezTo>
                    <a:pt x="7110" y="3519"/>
                    <a:pt x="7074" y="2925"/>
                    <a:pt x="6828" y="2018"/>
                  </a:cubicBezTo>
                  <a:cubicBezTo>
                    <a:pt x="6423" y="525"/>
                    <a:pt x="6146" y="0"/>
                    <a:pt x="5953" y="0"/>
                  </a:cubicBezTo>
                  <a:close/>
                </a:path>
              </a:pathLst>
            </a:custGeom>
            <a:solidFill>
              <a:srgbClr val="FFB4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2974950" y="2755575"/>
              <a:ext cx="573225" cy="785750"/>
            </a:xfrm>
            <a:custGeom>
              <a:avLst/>
              <a:gdLst/>
              <a:ahLst/>
              <a:cxnLst/>
              <a:rect l="l" t="t" r="r" b="b"/>
              <a:pathLst>
                <a:path w="22929" h="31430" extrusionOk="0">
                  <a:moveTo>
                    <a:pt x="10991" y="1"/>
                  </a:moveTo>
                  <a:cubicBezTo>
                    <a:pt x="10425" y="1"/>
                    <a:pt x="9851" y="157"/>
                    <a:pt x="9336" y="487"/>
                  </a:cubicBezTo>
                  <a:lnTo>
                    <a:pt x="9336" y="488"/>
                  </a:lnTo>
                  <a:cubicBezTo>
                    <a:pt x="8048" y="1311"/>
                    <a:pt x="7562" y="2957"/>
                    <a:pt x="8194" y="4346"/>
                  </a:cubicBezTo>
                  <a:cubicBezTo>
                    <a:pt x="10155" y="8650"/>
                    <a:pt x="13976" y="17278"/>
                    <a:pt x="13525" y="18150"/>
                  </a:cubicBezTo>
                  <a:cubicBezTo>
                    <a:pt x="12936" y="19293"/>
                    <a:pt x="8906" y="19679"/>
                    <a:pt x="5527" y="19798"/>
                  </a:cubicBezTo>
                  <a:cubicBezTo>
                    <a:pt x="2498" y="19905"/>
                    <a:pt x="36" y="22363"/>
                    <a:pt x="3" y="25394"/>
                  </a:cubicBezTo>
                  <a:cubicBezTo>
                    <a:pt x="1" y="25511"/>
                    <a:pt x="0" y="25629"/>
                    <a:pt x="0" y="25746"/>
                  </a:cubicBezTo>
                  <a:cubicBezTo>
                    <a:pt x="10" y="28906"/>
                    <a:pt x="2609" y="31430"/>
                    <a:pt x="5699" y="31430"/>
                  </a:cubicBezTo>
                  <a:cubicBezTo>
                    <a:pt x="5893" y="31430"/>
                    <a:pt x="6090" y="31420"/>
                    <a:pt x="6288" y="31399"/>
                  </a:cubicBezTo>
                  <a:cubicBezTo>
                    <a:pt x="13815" y="30621"/>
                    <a:pt x="22929" y="26947"/>
                    <a:pt x="22814" y="22297"/>
                  </a:cubicBezTo>
                  <a:cubicBezTo>
                    <a:pt x="22726" y="18748"/>
                    <a:pt x="16655" y="7093"/>
                    <a:pt x="13695" y="1611"/>
                  </a:cubicBezTo>
                  <a:cubicBezTo>
                    <a:pt x="13137" y="578"/>
                    <a:pt x="12079" y="1"/>
                    <a:pt x="10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1">
            <a:extLst>
              <a:ext uri="{FF2B5EF4-FFF2-40B4-BE49-F238E27FC236}">
                <a16:creationId xmlns:a16="http://schemas.microsoft.com/office/drawing/2014/main" id="{8338DCCE-D8B3-4ECF-BD1A-8126E9F38769}"/>
              </a:ext>
            </a:extLst>
          </p:cNvPr>
          <p:cNvSpPr>
            <a:spLocks noGrp="1" noChangeArrowheads="1"/>
          </p:cNvSpPr>
          <p:nvPr>
            <p:ph type="subTitle" idx="1"/>
          </p:nvPr>
        </p:nvSpPr>
        <p:spPr bwMode="auto">
          <a:xfrm>
            <a:off x="607396" y="1275286"/>
            <a:ext cx="617072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mn-lt"/>
              </a:rPr>
              <a:t>An overview of the results of descriptive statistics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4">
                  <a:lumMod val="75000"/>
                </a:schemeClr>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1600" dirty="0">
                <a:solidFill>
                  <a:schemeClr val="accent4">
                    <a:lumMod val="75000"/>
                  </a:schemeClr>
                </a:solidFill>
                <a:latin typeface="+mn-lt"/>
              </a:rPr>
              <a:t> </a:t>
            </a:r>
            <a:r>
              <a:rPr kumimoji="0" lang="en-US" altLang="en-US" sz="1600" b="0" i="0" u="none" strike="noStrike" cap="none" normalizeH="0" baseline="0" dirty="0">
                <a:ln>
                  <a:noFill/>
                </a:ln>
                <a:solidFill>
                  <a:schemeClr val="accent4">
                    <a:lumMod val="75000"/>
                  </a:schemeClr>
                </a:solidFill>
                <a:effectLst/>
                <a:latin typeface="+mn-lt"/>
              </a:rPr>
              <a:t>Certified news (728 words), and fake news (632 words) is the average text lengths.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accent4">
                    <a:lumMod val="75000"/>
                  </a:schemeClr>
                </a:solidFill>
                <a:effectLst/>
                <a:latin typeface="+mn-lt"/>
              </a:rPr>
              <a:t>Distinct subjects: 3 false news, 5 certified news.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600" b="0" i="0" u="none" strike="noStrike" cap="none" normalizeH="0" baseline="0" dirty="0">
              <a:ln>
                <a:noFill/>
              </a:ln>
              <a:solidFill>
                <a:schemeClr val="accent4">
                  <a:lumMod val="75000"/>
                </a:schemeClr>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mn-lt"/>
              </a:rPr>
              <a:t>Analyzing non-null values helps to preserve data integrity.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4">
                  <a:lumMod val="75000"/>
                </a:schemeClr>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mn-lt"/>
              </a:rPr>
              <a:t>Maintaining data integrity is essential to trustworthy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4">
                  <a:lumMod val="75000"/>
                </a:schemeClr>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mn-lt"/>
              </a:rPr>
              <a:t>Assessing the legitimacy of news is made easier by descriptive statistics, which provide insights into the features of datasets. </a:t>
            </a:r>
            <a:br>
              <a:rPr kumimoji="0" lang="en-US" altLang="en-US" sz="1600" b="0" i="0" u="none" strike="noStrike" cap="none" normalizeH="0" baseline="0" dirty="0">
                <a:ln>
                  <a:noFill/>
                </a:ln>
                <a:solidFill>
                  <a:schemeClr val="accent4">
                    <a:lumMod val="75000"/>
                  </a:schemeClr>
                </a:solidFill>
                <a:effectLst/>
                <a:latin typeface="+mn-lt"/>
              </a:rPr>
            </a:br>
            <a:r>
              <a:rPr kumimoji="0" lang="en-US" altLang="en-US" sz="1600" b="0" i="0" u="none" strike="noStrike" cap="none" normalizeH="0" baseline="0" dirty="0">
                <a:ln>
                  <a:noFill/>
                </a:ln>
                <a:solidFill>
                  <a:schemeClr val="accent4">
                    <a:lumMod val="75000"/>
                  </a:schemeClr>
                </a:solidFill>
                <a:effectLst/>
                <a:latin typeface="+mn-lt"/>
              </a:rPr>
              <a:t>Reliability and accuracy in later analysis are improved by robust data integrity.</a:t>
            </a:r>
            <a:br>
              <a:rPr kumimoji="0" lang="en-US" altLang="en-US" sz="1600" b="0" i="0" u="none" strike="noStrike" cap="none" normalizeH="0" baseline="0" dirty="0">
                <a:ln>
                  <a:noFill/>
                </a:ln>
                <a:solidFill>
                  <a:schemeClr val="accent4">
                    <a:lumMod val="75000"/>
                  </a:schemeClr>
                </a:solidFill>
                <a:effectLst/>
                <a:latin typeface="+mn-lt"/>
              </a:rPr>
            </a:br>
            <a:endParaRPr kumimoji="0" lang="en-US" altLang="en-US" sz="1600" b="0" i="0" u="none" strike="noStrike" cap="none" normalizeH="0" baseline="0" dirty="0">
              <a:ln>
                <a:noFill/>
              </a:ln>
              <a:solidFill>
                <a:schemeClr val="accent4">
                  <a:lumMod val="75000"/>
                </a:schemeClr>
              </a:solidFill>
              <a:effectLst/>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9" name="Google Shape;599;p34"/>
          <p:cNvSpPr txBox="1">
            <a:spLocks noGrp="1"/>
          </p:cNvSpPr>
          <p:nvPr>
            <p:ph type="title"/>
          </p:nvPr>
        </p:nvSpPr>
        <p:spPr>
          <a:xfrm>
            <a:off x="620760" y="237218"/>
            <a:ext cx="6470920" cy="6790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mn-lt"/>
              </a:rPr>
              <a:t>Factor Analysis</a:t>
            </a:r>
            <a:endParaRPr dirty="0">
              <a:latin typeface="+mn-lt"/>
            </a:endParaRPr>
          </a:p>
        </p:txBody>
      </p:sp>
      <p:sp>
        <p:nvSpPr>
          <p:cNvPr id="604" name="Google Shape;604;p34"/>
          <p:cNvSpPr txBox="1"/>
          <p:nvPr/>
        </p:nvSpPr>
        <p:spPr>
          <a:xfrm>
            <a:off x="700200" y="1618725"/>
            <a:ext cx="1735500" cy="130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dirty="0">
              <a:solidFill>
                <a:schemeClr val="lt2"/>
              </a:solidFill>
              <a:latin typeface="DM Sans"/>
              <a:ea typeface="DM Sans"/>
              <a:cs typeface="DM Sans"/>
              <a:sym typeface="DM Sans"/>
            </a:endParaRPr>
          </a:p>
        </p:txBody>
      </p:sp>
      <p:sp>
        <p:nvSpPr>
          <p:cNvPr id="2" name="Rectangle 1">
            <a:extLst>
              <a:ext uri="{FF2B5EF4-FFF2-40B4-BE49-F238E27FC236}">
                <a16:creationId xmlns:a16="http://schemas.microsoft.com/office/drawing/2014/main" id="{3918691C-A5A7-46EE-8620-09C8DA65FF2D}"/>
              </a:ext>
            </a:extLst>
          </p:cNvPr>
          <p:cNvSpPr>
            <a:spLocks noChangeArrowheads="1"/>
          </p:cNvSpPr>
          <p:nvPr/>
        </p:nvSpPr>
        <p:spPr bwMode="auto">
          <a:xfrm>
            <a:off x="700200" y="1150411"/>
            <a:ext cx="722235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Arial" panose="020B0604020202020204" pitchFamily="34" charset="0"/>
              </a:rPr>
              <a:t>Hidden factors impacting news authenticity were revealed by the factor analysis methodology. </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4">
                  <a:lumMod val="7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Arial" panose="020B0604020202020204" pitchFamily="34" charset="0"/>
              </a:rPr>
              <a:t>The degree and direction of the correlations between latent factors and observable variables are indicated by factor loadings, which are obtained through analysis. </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4">
                  <a:lumMod val="7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Arial" panose="020B0604020202020204" pitchFamily="34" charset="0"/>
              </a:rPr>
              <a:t>Finding patterns and underlying structures in the data is aided by the interpretation of factor loadings. </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accent4">
                  <a:lumMod val="7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Arial" panose="020B0604020202020204" pitchFamily="34" charset="0"/>
              </a:rPr>
              <a:t>Our detection algorithms are more effective when we can distinguish between real news and fraudulent information thanks to our increased understanding of these elements.</a:t>
            </a:r>
            <a:br>
              <a:rPr kumimoji="0" lang="en-US" altLang="en-US" sz="1600" b="0" i="0" u="none" strike="noStrike" cap="none" normalizeH="0" baseline="0" dirty="0">
                <a:ln>
                  <a:noFill/>
                </a:ln>
                <a:solidFill>
                  <a:schemeClr val="accent4">
                    <a:lumMod val="75000"/>
                  </a:schemeClr>
                </a:solidFill>
                <a:effectLst/>
                <a:latin typeface="Arial" panose="020B0604020202020204" pitchFamily="34" charset="0"/>
              </a:rPr>
            </a:br>
            <a:endParaRPr kumimoji="0" lang="en-US" altLang="en-US" sz="1600" b="0" i="0" u="none" strike="noStrike" cap="none" normalizeH="0" baseline="0" dirty="0">
              <a:ln>
                <a:noFill/>
              </a:ln>
              <a:solidFill>
                <a:schemeClr val="accent4">
                  <a:lumMod val="75000"/>
                </a:schemeClr>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35"/>
          <p:cNvSpPr txBox="1">
            <a:spLocks noGrp="1"/>
          </p:cNvSpPr>
          <p:nvPr>
            <p:ph type="title"/>
          </p:nvPr>
        </p:nvSpPr>
        <p:spPr>
          <a:xfrm>
            <a:off x="763000" y="471375"/>
            <a:ext cx="5597160" cy="727505"/>
          </a:xfrm>
          <a:prstGeom prst="rect">
            <a:avLst/>
          </a:prstGeom>
        </p:spPr>
        <p:txBody>
          <a:bodyPr spcFirstLastPara="1" wrap="square" lIns="91425" tIns="91425" rIns="91425" bIns="91425" anchor="t" anchorCtr="0">
            <a:noAutofit/>
          </a:bodyPr>
          <a:lstStyle/>
          <a:p>
            <a:pPr lvl="0"/>
            <a:r>
              <a:rPr lang="en-IN" dirty="0">
                <a:latin typeface="+mn-lt"/>
              </a:rPr>
              <a:t>Regression Model</a:t>
            </a:r>
            <a:endParaRPr dirty="0">
              <a:latin typeface="+mn-lt"/>
            </a:endParaRPr>
          </a:p>
        </p:txBody>
      </p:sp>
      <p:sp>
        <p:nvSpPr>
          <p:cNvPr id="16" name="Rectangle 1">
            <a:extLst>
              <a:ext uri="{FF2B5EF4-FFF2-40B4-BE49-F238E27FC236}">
                <a16:creationId xmlns:a16="http://schemas.microsoft.com/office/drawing/2014/main" id="{2340FE41-FA86-49D1-99E7-9A8860E869E5}"/>
              </a:ext>
            </a:extLst>
          </p:cNvPr>
          <p:cNvSpPr>
            <a:spLocks noGrp="1" noChangeArrowheads="1"/>
          </p:cNvSpPr>
          <p:nvPr>
            <p:ph type="subTitle" idx="6"/>
          </p:nvPr>
        </p:nvSpPr>
        <p:spPr bwMode="auto">
          <a:xfrm>
            <a:off x="590280" y="1075770"/>
            <a:ext cx="654726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mn-lt"/>
              </a:rPr>
              <a:t>By analyzing the relationship between independent and dependent factors, multiple regression analysis predicts the legitimacy of news.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600" dirty="0">
              <a:solidFill>
                <a:schemeClr val="accent4">
                  <a:lumMod val="75000"/>
                </a:schemeClr>
              </a:solidFill>
              <a:latin typeface="+mn-l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accent4">
                    <a:lumMod val="75000"/>
                  </a:schemeClr>
                </a:solidFill>
                <a:effectLst/>
                <a:latin typeface="+mn-lt"/>
              </a:rPr>
              <a:t>Subject, date, and text length are examples of independent variables.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1600" dirty="0">
              <a:solidFill>
                <a:schemeClr val="accent4">
                  <a:lumMod val="75000"/>
                </a:schemeClr>
              </a:solidFill>
              <a:latin typeface="+mn-lt"/>
            </a:endParaRPr>
          </a:p>
          <a:p>
            <a:pPr marL="285750" lvl="0" indent="-285750" algn="just"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accent4">
                    <a:lumMod val="75000"/>
                  </a:schemeClr>
                </a:solidFill>
                <a:effectLst/>
                <a:latin typeface="+mn-lt"/>
              </a:rPr>
              <a:t>Metrics for evaluating models, such as Mean Squared Error (MSE), evaluate how accurate a forecast is.</a:t>
            </a:r>
          </a:p>
          <a:p>
            <a:pPr marL="285750" lvl="0" indent="-285750" algn="just" eaLnBrk="0" fontAlgn="base" hangingPunct="0">
              <a:spcBef>
                <a:spcPct val="0"/>
              </a:spcBef>
              <a:spcAft>
                <a:spcPct val="0"/>
              </a:spcAft>
              <a:buClrTx/>
              <a:buSzTx/>
              <a:buFont typeface="Wingdings" panose="05000000000000000000" pitchFamily="2" charset="2"/>
              <a:buChar char="Ø"/>
            </a:pPr>
            <a:endParaRPr lang="en-US" altLang="en-US" sz="1600" dirty="0">
              <a:solidFill>
                <a:schemeClr val="accent4">
                  <a:lumMod val="75000"/>
                </a:schemeClr>
              </a:solidFill>
              <a:latin typeface="+mn-lt"/>
            </a:endParaRPr>
          </a:p>
          <a:p>
            <a:pPr marL="285750" lvl="0" indent="-285750" algn="just"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accent4">
                    <a:lumMod val="75000"/>
                  </a:schemeClr>
                </a:solidFill>
                <a:effectLst/>
                <a:latin typeface="+mn-lt"/>
              </a:rPr>
              <a:t>Our regression model's average squared difference (MSE) between predicted and actual values gives us information about how well the model is working. Its value is 3.341</a:t>
            </a:r>
            <a:r>
              <a:rPr lang="en-IN" sz="1600" dirty="0">
                <a:latin typeface="+mn-lt"/>
              </a:rPr>
              <a:t>(Paik et al., 2020)</a:t>
            </a:r>
            <a:r>
              <a:rPr kumimoji="0" lang="en-US" altLang="en-US" sz="1600" b="0" i="0" u="none" strike="noStrike" cap="none" normalizeH="0" baseline="0" dirty="0">
                <a:ln>
                  <a:noFill/>
                </a:ln>
                <a:solidFill>
                  <a:schemeClr val="accent4">
                    <a:lumMod val="75000"/>
                  </a:schemeClr>
                </a:solidFill>
                <a:effectLst/>
                <a:latin typeface="+mn-lt"/>
              </a:rPr>
              <a:t>.</a:t>
            </a:r>
            <a:br>
              <a:rPr kumimoji="0" lang="en-US" altLang="en-US" sz="1600" b="0" i="0" u="none" strike="noStrike" cap="none" normalizeH="0" baseline="0" dirty="0">
                <a:ln>
                  <a:noFill/>
                </a:ln>
                <a:solidFill>
                  <a:schemeClr val="accent4">
                    <a:lumMod val="75000"/>
                  </a:schemeClr>
                </a:solidFill>
                <a:effectLst/>
                <a:latin typeface="+mn-lt"/>
              </a:rPr>
            </a:br>
            <a:endParaRPr kumimoji="0" lang="en-US" altLang="en-US" sz="1600" b="0" i="0" u="none" strike="noStrike" cap="none" normalizeH="0" baseline="0" dirty="0">
              <a:ln>
                <a:noFill/>
              </a:ln>
              <a:solidFill>
                <a:schemeClr val="accent4">
                  <a:lumMod val="75000"/>
                </a:schemeClr>
              </a:solidFill>
              <a:effectLst/>
              <a:latin typeface="+mn-lt"/>
            </a:endParaRPr>
          </a:p>
        </p:txBody>
      </p:sp>
    </p:spTree>
  </p:cSld>
  <p:clrMapOvr>
    <a:masterClrMapping/>
  </p:clrMapOvr>
</p:sld>
</file>

<file path=ppt/theme/theme1.xml><?xml version="1.0" encoding="utf-8"?>
<a:theme xmlns:a="http://schemas.openxmlformats.org/drawingml/2006/main" name="Global News Agency by Slidesgo">
  <a:themeElements>
    <a:clrScheme name="Simple Light">
      <a:dk1>
        <a:srgbClr val="E9AF46"/>
      </a:dk1>
      <a:lt1>
        <a:srgbClr val="FFFFFF"/>
      </a:lt1>
      <a:dk2>
        <a:srgbClr val="BDE9FC"/>
      </a:dk2>
      <a:lt2>
        <a:srgbClr val="23455E"/>
      </a:lt2>
      <a:accent1>
        <a:srgbClr val="7ACFD0"/>
      </a:accent1>
      <a:accent2>
        <a:srgbClr val="E9AF46"/>
      </a:accent2>
      <a:accent3>
        <a:srgbClr val="3B698C"/>
      </a:accent3>
      <a:accent4>
        <a:srgbClr val="23455E"/>
      </a:accent4>
      <a:accent5>
        <a:srgbClr val="BDE9FC"/>
      </a:accent5>
      <a:accent6>
        <a:srgbClr val="F1CF90"/>
      </a:accent6>
      <a:hlink>
        <a:srgbClr val="2345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940</Words>
  <Application>Microsoft Office PowerPoint</Application>
  <PresentationFormat>On-screen Show (16:9)</PresentationFormat>
  <Paragraphs>84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DM Sans</vt:lpstr>
      <vt:lpstr>Wingdings</vt:lpstr>
      <vt:lpstr>Bree Serif</vt:lpstr>
      <vt:lpstr>Global News Agency by Slidesgo</vt:lpstr>
      <vt:lpstr>Fake News Detection</vt:lpstr>
      <vt:lpstr>Introduction</vt:lpstr>
      <vt:lpstr>Problem Statement</vt:lpstr>
      <vt:lpstr>Data Exploration</vt:lpstr>
      <vt:lpstr>Data Preparation</vt:lpstr>
      <vt:lpstr>Data Visualization</vt:lpstr>
      <vt:lpstr>Descriptive Statistics</vt:lpstr>
      <vt:lpstr>Factor Analysis</vt:lpstr>
      <vt:lpstr>Regression Model</vt:lpstr>
      <vt:lpstr>Additional Multivariate Technique</vt:lpstr>
      <vt:lpstr>Conclusion and Recommendations</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News Agency</dc:title>
  <cp:lastModifiedBy>shanmukh  sri surya gopi</cp:lastModifiedBy>
  <cp:revision>15</cp:revision>
  <dcterms:modified xsi:type="dcterms:W3CDTF">2024-05-03T20:44:00Z</dcterms:modified>
</cp:coreProperties>
</file>