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323050" y="555900"/>
            <a:ext cx="3075000" cy="403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DBDBD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7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cap="flat" cmpd="sng" w="28575">
            <a:solidFill>
              <a:srgbClr val="EE221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2" name="Shape 112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8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8E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967410" y="1026904"/>
            <a:ext cx="4828200" cy="2708699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348387" y="1407895"/>
            <a:ext cx="4828199" cy="2708700"/>
          </a:xfrm>
          <a:prstGeom prst="rect">
            <a:avLst/>
          </a:prstGeom>
          <a:solidFill>
            <a:srgbClr val="FAFF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type="ctrTitle"/>
          </p:nvPr>
        </p:nvSpPr>
        <p:spPr>
          <a:xfrm>
            <a:off x="2689350" y="1848605"/>
            <a:ext cx="4146300" cy="1827299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ct val="100000"/>
              <a:buNone/>
              <a:defRPr b="1" sz="3600">
                <a:solidFill>
                  <a:srgbClr val="003459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3459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571750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ctrTitle"/>
          </p:nvPr>
        </p:nvSpPr>
        <p:spPr>
          <a:xfrm>
            <a:off x="2771700" y="1441775"/>
            <a:ext cx="3600600" cy="1510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b="1" sz="4800">
                <a:solidFill>
                  <a:srgbClr val="263238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None/>
              <a:defRPr sz="1800">
                <a:solidFill>
                  <a:srgbClr val="263238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9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2771700" y="1441775"/>
            <a:ext cx="3600600" cy="151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Script</a:t>
            </a:r>
            <a:br>
              <a:rPr lang="en"/>
            </a:br>
            <a:r>
              <a:rPr lang="en"/>
              <a:t>Analyzer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964600" y="3162225"/>
            <a:ext cx="3214800" cy="8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 Chinmay Rajguru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- Shanmukha Agastyaraju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5A64"/>
                </a:solidFill>
              </a:rPr>
              <a:t>Technical Details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2553500" y="539700"/>
            <a:ext cx="61245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" sz="2200"/>
              <a:t>Detecting statements for </a:t>
            </a:r>
            <a:r>
              <a:rPr lang="en" sz="2200"/>
              <a:t> :</a:t>
            </a:r>
          </a:p>
          <a:p>
            <a:pPr indent="-368300" lvl="1" marL="914400" rtl="0">
              <a:spcBef>
                <a:spcPts val="0"/>
              </a:spcBef>
              <a:buSzPct val="100000"/>
              <a:buChar char="○"/>
            </a:pPr>
            <a:r>
              <a:rPr lang="en" sz="2200"/>
              <a:t>C++ :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strcpy()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sprintf(), fprintf(), snprintf()</a:t>
            </a:r>
          </a:p>
          <a:p>
            <a:pPr indent="-368300" lvl="1" marL="914400" rtl="0">
              <a:spcBef>
                <a:spcPts val="0"/>
              </a:spcBef>
              <a:buSzPct val="100000"/>
              <a:buChar char="○"/>
            </a:pPr>
            <a:r>
              <a:rPr lang="en" sz="2200"/>
              <a:t>C# :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JDBC select statement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LDAP injection</a:t>
            </a:r>
          </a:p>
          <a:p>
            <a:pPr indent="-368300" lvl="1" marL="914400" rtl="0">
              <a:spcBef>
                <a:spcPts val="0"/>
              </a:spcBef>
              <a:buSzPct val="100000"/>
              <a:buChar char="○"/>
            </a:pPr>
            <a:r>
              <a:rPr lang="en" sz="2200"/>
              <a:t>Java :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SQL injection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URL tampering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>
                <a:solidFill>
                  <a:srgbClr val="455A64"/>
                </a:solidFill>
              </a:rPr>
              <a:t>Vision &amp; Future Perspective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To learn implementation of Script Analyzer for multiple languages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Future possible modifications: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Store dataset on cloud, to make the system more mobile to use 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" sz="1800"/>
              <a:t>System modifies the scripts and provides to user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2689350" y="1848605"/>
            <a:ext cx="4146300" cy="1827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455A64"/>
                </a:solidFill>
              </a:rPr>
              <a:t>ANY</a:t>
            </a:r>
            <a:br>
              <a:rPr b="0" lang="en">
                <a:solidFill>
                  <a:srgbClr val="455A64"/>
                </a:solidFill>
              </a:rPr>
            </a:br>
          </a:p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455A64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2689350" y="1848605"/>
            <a:ext cx="4146300" cy="1827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solidFill>
                  <a:srgbClr val="455A64"/>
                </a:solidFill>
              </a:rPr>
              <a:t>THANK YOU </a:t>
            </a:r>
            <a:br>
              <a:rPr b="0" lang="en"/>
            </a:br>
          </a:p>
        </p:txBody>
      </p:sp>
      <p:pic>
        <p:nvPicPr>
          <p:cNvPr descr="face-icon-png-4278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534" y="2993426"/>
            <a:ext cx="689923" cy="6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" sz="3600">
                <a:solidFill>
                  <a:srgbClr val="455A64"/>
                </a:solidFill>
              </a:rPr>
              <a:t>OUTLINE . . . 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/>
              <a:t>Problem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/>
              <a:t>Solution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/>
              <a:t>Demo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/>
              <a:t>Technical Details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★"/>
            </a:pPr>
            <a:r>
              <a:rPr lang="en" sz="2400"/>
              <a:t>Vision &amp; Future Perspectives 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43336">
            <a:off x="7197475" y="2955487"/>
            <a:ext cx="1319200" cy="1652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s-preferences-plugin-script-icon.pn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3041">
            <a:off x="6797456" y="3967928"/>
            <a:ext cx="603990" cy="60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5A64"/>
                </a:solidFill>
              </a:rPr>
              <a:t>Importance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b="1" lang="en"/>
              <a:t>Interpretation</a:t>
            </a:r>
            <a:r>
              <a:rPr lang="en"/>
              <a:t> of Script 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Analysis</a:t>
            </a:r>
            <a:r>
              <a:rPr b="1" lang="en"/>
              <a:t> of a input data</a:t>
            </a:r>
            <a:r>
              <a:rPr lang="en"/>
              <a:t> for detection of vulnerability in script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Script stronger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Provide security hints to programmer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Overcome the issues which are easily visible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55A64"/>
                </a:solidFill>
              </a:rPr>
              <a:t>Problem ?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Scripts</a:t>
            </a:r>
            <a:r>
              <a:rPr lang="en" sz="2200"/>
              <a:t> without Script Analyzer: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Vulnerable to threat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Ignored Security issues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Prone to get hacked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55A64"/>
                </a:solidFill>
              </a:rPr>
              <a:t>Solution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Use Script Analyzer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lang="en"/>
              <a:t>Big Dataset of most common vulnerabilities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Python 2.7</a:t>
            </a:r>
          </a:p>
        </p:txBody>
      </p:sp>
      <p:sp>
        <p:nvSpPr>
          <p:cNvPr id="166" name="Shape 166"/>
          <p:cNvSpPr/>
          <p:nvPr/>
        </p:nvSpPr>
        <p:spPr>
          <a:xfrm>
            <a:off x="12450" y="4662450"/>
            <a:ext cx="9144000" cy="480900"/>
          </a:xfrm>
          <a:prstGeom prst="rect">
            <a:avLst/>
          </a:prstGeom>
          <a:solidFill>
            <a:srgbClr val="2632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55A64"/>
                </a:solidFill>
              </a:rPr>
              <a:t>How It Works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291950" y="1854950"/>
            <a:ext cx="3978000" cy="25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Give Input of .JS / .PHP / .CPP / .CS / .JAVA file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System reads the script line by line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Compares every line with given dataset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Get output as line number, vulnerable script and it’s reason and possible solution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21737" l="33474" r="30829" t="19030"/>
          <a:stretch/>
        </p:blipFill>
        <p:spPr>
          <a:xfrm>
            <a:off x="5222600" y="160325"/>
            <a:ext cx="3314274" cy="27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47876" l="32246" r="32313" t="4669"/>
          <a:stretch/>
        </p:blipFill>
        <p:spPr>
          <a:xfrm>
            <a:off x="5222600" y="2407982"/>
            <a:ext cx="3314274" cy="2495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55A64"/>
                </a:solidFill>
              </a:rPr>
              <a:t>Technical Details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2553500" y="539700"/>
            <a:ext cx="61245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" sz="2200"/>
              <a:t>JavaScript :</a:t>
            </a:r>
          </a:p>
          <a:p>
            <a:pPr indent="-368300" lvl="1" marL="914400" rtl="0">
              <a:spcBef>
                <a:spcPts val="0"/>
              </a:spcBef>
              <a:buSzPct val="100000"/>
              <a:buChar char="○"/>
            </a:pPr>
            <a:r>
              <a:rPr lang="en" sz="2200"/>
              <a:t>Detecting statements involving 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Cookies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JDBC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URL “src”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XSS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55A64"/>
                </a:solidFill>
              </a:rPr>
              <a:t>Technical Details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2553500" y="539700"/>
            <a:ext cx="6124500" cy="406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" sz="2200"/>
              <a:t>PHP</a:t>
            </a:r>
            <a:r>
              <a:rPr lang="en" sz="2200"/>
              <a:t> :</a:t>
            </a:r>
          </a:p>
          <a:p>
            <a:pPr indent="-368300" lvl="1" marL="914400" rtl="0">
              <a:spcBef>
                <a:spcPts val="0"/>
              </a:spcBef>
              <a:buSzPct val="100000"/>
              <a:buChar char="○"/>
            </a:pPr>
            <a:r>
              <a:rPr lang="en" sz="2200"/>
              <a:t>Detecting statements involving 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passthru()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fwrite()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shell_exec()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glob()</a:t>
            </a:r>
          </a:p>
          <a:p>
            <a:pPr indent="-368300" lvl="2" marL="1371600" rtl="0">
              <a:spcBef>
                <a:spcPts val="0"/>
              </a:spcBef>
              <a:buSzPct val="100000"/>
              <a:buChar char="■"/>
            </a:pPr>
            <a:r>
              <a:rPr lang="en" sz="2200"/>
              <a:t>popen()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