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4"/>
  </p:sldMasterIdLst>
  <p:notesMasterIdLst>
    <p:notesMasterId r:id="rId11"/>
  </p:notesMasterIdLst>
  <p:handoutMasterIdLst>
    <p:handoutMasterId r:id="rId12"/>
  </p:handoutMasterIdLst>
  <p:sldIdLst>
    <p:sldId id="1179" r:id="rId5"/>
    <p:sldId id="2263" r:id="rId6"/>
    <p:sldId id="3214" r:id="rId7"/>
    <p:sldId id="3213" r:id="rId8"/>
    <p:sldId id="3215" r:id="rId9"/>
    <p:sldId id="320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44B"/>
    <a:srgbClr val="D8222A"/>
    <a:srgbClr val="E5EBEF"/>
    <a:srgbClr val="EBF0F3"/>
    <a:srgbClr val="DBE5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66221C-F5FE-4501-8DE0-53C52D0DCD76}" v="194" dt="2022-05-20T06:02:41.1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2308" autoAdjust="0"/>
  </p:normalViewPr>
  <p:slideViewPr>
    <p:cSldViewPr snapToGrid="0" snapToObjects="1">
      <p:cViewPr varScale="1">
        <p:scale>
          <a:sx n="61" d="100"/>
          <a:sy n="61" d="100"/>
        </p:scale>
        <p:origin x="988" y="6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6" d="100"/>
          <a:sy n="126" d="100"/>
        </p:scale>
        <p:origin x="462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94AA03-DCFF-4D99-A417-B772D1041BF4}" type="doc">
      <dgm:prSet loTypeId="urn:microsoft.com/office/officeart/2005/8/layout/hChevron3" loCatId="process" qsTypeId="urn:microsoft.com/office/officeart/2005/8/quickstyle/simple1" qsCatId="simple" csTypeId="urn:microsoft.com/office/officeart/2005/8/colors/accent1_2" csCatId="accent1" phldr="1"/>
      <dgm:spPr/>
    </dgm:pt>
    <dgm:pt modelId="{07F4FCB1-9100-492E-B8AE-7EB4468460CE}">
      <dgm:prSet phldrT="[Text]" custT="1"/>
      <dgm:spPr>
        <a:solidFill>
          <a:srgbClr val="0033A0"/>
        </a:solidFill>
      </dgm:spPr>
      <dgm:t>
        <a:bodyPr/>
        <a:lstStyle/>
        <a:p>
          <a:pPr algn="l"/>
          <a:r>
            <a:rPr lang="en-US" sz="1600" b="1" dirty="0">
              <a:latin typeface="Calibri" panose="020F0502020204030204" pitchFamily="34" charset="0"/>
              <a:cs typeface="Calibri" panose="020F0502020204030204" pitchFamily="34" charset="0"/>
            </a:rPr>
            <a:t>Readiness Assessment</a:t>
          </a:r>
        </a:p>
      </dgm:t>
    </dgm:pt>
    <dgm:pt modelId="{E77985A4-83A1-4198-B4C1-4AFAAE39D91D}" type="parTrans" cxnId="{706AEC31-912A-4199-B003-5A31F3B1E9B7}">
      <dgm:prSet/>
      <dgm:spPr/>
      <dgm:t>
        <a:bodyPr/>
        <a:lstStyle/>
        <a:p>
          <a:pPr algn="l"/>
          <a:endParaRPr lang="en-US" sz="1600" b="1">
            <a:latin typeface="Calibri" panose="020F0502020204030204" pitchFamily="34" charset="0"/>
            <a:cs typeface="Calibri" panose="020F0502020204030204" pitchFamily="34" charset="0"/>
          </a:endParaRPr>
        </a:p>
      </dgm:t>
    </dgm:pt>
    <dgm:pt modelId="{9EC5F88F-9472-4F00-8BF7-858C23A27DB3}" type="sibTrans" cxnId="{706AEC31-912A-4199-B003-5A31F3B1E9B7}">
      <dgm:prSet/>
      <dgm:spPr/>
      <dgm:t>
        <a:bodyPr/>
        <a:lstStyle/>
        <a:p>
          <a:pPr algn="l"/>
          <a:endParaRPr lang="en-US" sz="1600" b="1">
            <a:latin typeface="Calibri" panose="020F0502020204030204" pitchFamily="34" charset="0"/>
            <a:cs typeface="Calibri" panose="020F0502020204030204" pitchFamily="34" charset="0"/>
          </a:endParaRPr>
        </a:p>
      </dgm:t>
    </dgm:pt>
    <dgm:pt modelId="{843D7396-7309-42F2-8AAC-91DE50831CE9}">
      <dgm:prSet phldrT="[Text]" custT="1"/>
      <dgm:spPr>
        <a:solidFill>
          <a:srgbClr val="0070C0"/>
        </a:solidFill>
      </dgm:spPr>
      <dgm:t>
        <a:bodyPr/>
        <a:lstStyle/>
        <a:p>
          <a:pPr algn="l"/>
          <a:r>
            <a:rPr lang="en-US" sz="1600" b="1" dirty="0">
              <a:latin typeface="Calibri" panose="020F0502020204030204" pitchFamily="34" charset="0"/>
              <a:cs typeface="Calibri" panose="020F0502020204030204" pitchFamily="34" charset="0"/>
            </a:rPr>
            <a:t>Application Analysis</a:t>
          </a:r>
        </a:p>
      </dgm:t>
    </dgm:pt>
    <dgm:pt modelId="{53D1CEBF-4EED-4D4F-A5E6-74D78D83416F}" type="parTrans" cxnId="{911D63C5-E793-4D22-8DD7-A7FAD3526B82}">
      <dgm:prSet/>
      <dgm:spPr/>
      <dgm:t>
        <a:bodyPr/>
        <a:lstStyle/>
        <a:p>
          <a:pPr algn="l"/>
          <a:endParaRPr lang="en-US" sz="1600" b="1">
            <a:latin typeface="Calibri" panose="020F0502020204030204" pitchFamily="34" charset="0"/>
            <a:cs typeface="Calibri" panose="020F0502020204030204" pitchFamily="34" charset="0"/>
          </a:endParaRPr>
        </a:p>
      </dgm:t>
    </dgm:pt>
    <dgm:pt modelId="{14B15F9F-48E3-4D2E-A551-70BF3BB01E3C}" type="sibTrans" cxnId="{911D63C5-E793-4D22-8DD7-A7FAD3526B82}">
      <dgm:prSet/>
      <dgm:spPr/>
      <dgm:t>
        <a:bodyPr/>
        <a:lstStyle/>
        <a:p>
          <a:pPr algn="l"/>
          <a:endParaRPr lang="en-US" sz="1600" b="1">
            <a:latin typeface="Calibri" panose="020F0502020204030204" pitchFamily="34" charset="0"/>
            <a:cs typeface="Calibri" panose="020F0502020204030204" pitchFamily="34" charset="0"/>
          </a:endParaRPr>
        </a:p>
      </dgm:t>
    </dgm:pt>
    <dgm:pt modelId="{98744FB6-9BD4-44A4-9431-2138CB9AC5AB}">
      <dgm:prSet phldrT="[Text]" custT="1"/>
      <dgm:spPr>
        <a:solidFill>
          <a:schemeClr val="accent5"/>
        </a:solidFill>
      </dgm:spPr>
      <dgm:t>
        <a:bodyPr/>
        <a:lstStyle/>
        <a:p>
          <a:pPr algn="l"/>
          <a:r>
            <a:rPr lang="en-US" sz="1600" b="1" dirty="0">
              <a:latin typeface="Calibri" panose="020F0502020204030204" pitchFamily="34" charset="0"/>
              <a:cs typeface="Calibri" panose="020F0502020204030204" pitchFamily="34" charset="0"/>
            </a:rPr>
            <a:t>Architecture Design</a:t>
          </a:r>
        </a:p>
      </dgm:t>
    </dgm:pt>
    <dgm:pt modelId="{E9282644-E516-42C9-A652-04C23D0B45AD}" type="parTrans" cxnId="{45F42EBD-F9D1-4A23-B3DA-964D033ECBCD}">
      <dgm:prSet/>
      <dgm:spPr/>
      <dgm:t>
        <a:bodyPr/>
        <a:lstStyle/>
        <a:p>
          <a:pPr algn="l"/>
          <a:endParaRPr lang="en-US" sz="1600" b="1">
            <a:latin typeface="Calibri" panose="020F0502020204030204" pitchFamily="34" charset="0"/>
            <a:cs typeface="Calibri" panose="020F0502020204030204" pitchFamily="34" charset="0"/>
          </a:endParaRPr>
        </a:p>
      </dgm:t>
    </dgm:pt>
    <dgm:pt modelId="{0D61D86B-17E5-49FF-A541-DCE48886C806}" type="sibTrans" cxnId="{45F42EBD-F9D1-4A23-B3DA-964D033ECBCD}">
      <dgm:prSet/>
      <dgm:spPr/>
      <dgm:t>
        <a:bodyPr/>
        <a:lstStyle/>
        <a:p>
          <a:pPr algn="l"/>
          <a:endParaRPr lang="en-US" sz="1600" b="1">
            <a:latin typeface="Calibri" panose="020F0502020204030204" pitchFamily="34" charset="0"/>
            <a:cs typeface="Calibri" panose="020F0502020204030204" pitchFamily="34" charset="0"/>
          </a:endParaRPr>
        </a:p>
      </dgm:t>
    </dgm:pt>
    <dgm:pt modelId="{A85E12C2-027C-460A-9CFB-8953C18347B7}">
      <dgm:prSet phldrT="[Text]" custT="1"/>
      <dgm:spPr>
        <a:solidFill>
          <a:srgbClr val="B1181E"/>
        </a:solidFill>
      </dgm:spPr>
      <dgm:t>
        <a:bodyPr/>
        <a:lstStyle/>
        <a:p>
          <a:pPr algn="l"/>
          <a:r>
            <a:rPr lang="en-US" sz="1600" b="1" dirty="0">
              <a:latin typeface="Calibri" panose="020F0502020204030204" pitchFamily="34" charset="0"/>
              <a:cs typeface="Calibri" panose="020F0502020204030204" pitchFamily="34" charset="0"/>
            </a:rPr>
            <a:t>Security &amp; Governance</a:t>
          </a:r>
        </a:p>
      </dgm:t>
    </dgm:pt>
    <dgm:pt modelId="{0A4D7452-422B-4A91-A065-3AC2A2FB7DCC}" type="parTrans" cxnId="{162F9468-E039-4B68-BC68-CDA21B545121}">
      <dgm:prSet/>
      <dgm:spPr/>
      <dgm:t>
        <a:bodyPr/>
        <a:lstStyle/>
        <a:p>
          <a:pPr algn="l"/>
          <a:endParaRPr lang="en-US" sz="1600" b="1">
            <a:latin typeface="Calibri" panose="020F0502020204030204" pitchFamily="34" charset="0"/>
            <a:cs typeface="Calibri" panose="020F0502020204030204" pitchFamily="34" charset="0"/>
          </a:endParaRPr>
        </a:p>
      </dgm:t>
    </dgm:pt>
    <dgm:pt modelId="{4E14CFF0-0E33-49CB-952F-509E62C96028}" type="sibTrans" cxnId="{162F9468-E039-4B68-BC68-CDA21B545121}">
      <dgm:prSet/>
      <dgm:spPr/>
      <dgm:t>
        <a:bodyPr/>
        <a:lstStyle/>
        <a:p>
          <a:pPr algn="l"/>
          <a:endParaRPr lang="en-US" sz="1600" b="1">
            <a:latin typeface="Calibri" panose="020F0502020204030204" pitchFamily="34" charset="0"/>
            <a:cs typeface="Calibri" panose="020F0502020204030204" pitchFamily="34" charset="0"/>
          </a:endParaRPr>
        </a:p>
      </dgm:t>
    </dgm:pt>
    <dgm:pt modelId="{292CDF1A-DB04-4538-8741-C51F47C4E636}" type="pres">
      <dgm:prSet presAssocID="{8894AA03-DCFF-4D99-A417-B772D1041BF4}" presName="Name0" presStyleCnt="0">
        <dgm:presLayoutVars>
          <dgm:dir/>
          <dgm:resizeHandles val="exact"/>
        </dgm:presLayoutVars>
      </dgm:prSet>
      <dgm:spPr/>
    </dgm:pt>
    <dgm:pt modelId="{69F8E6F6-BCEA-4518-9F49-B74DA1AB6EA0}" type="pres">
      <dgm:prSet presAssocID="{07F4FCB1-9100-492E-B8AE-7EB4468460CE}" presName="parTxOnly" presStyleLbl="node1" presStyleIdx="0" presStyleCnt="4">
        <dgm:presLayoutVars>
          <dgm:bulletEnabled val="1"/>
        </dgm:presLayoutVars>
      </dgm:prSet>
      <dgm:spPr/>
    </dgm:pt>
    <dgm:pt modelId="{A6A543F9-28F3-4333-B5C6-33255D641862}" type="pres">
      <dgm:prSet presAssocID="{9EC5F88F-9472-4F00-8BF7-858C23A27DB3}" presName="parSpace" presStyleCnt="0"/>
      <dgm:spPr/>
    </dgm:pt>
    <dgm:pt modelId="{673C5FB9-1840-4591-A09E-BEE28DB13FBD}" type="pres">
      <dgm:prSet presAssocID="{843D7396-7309-42F2-8AAC-91DE50831CE9}" presName="parTxOnly" presStyleLbl="node1" presStyleIdx="1" presStyleCnt="4">
        <dgm:presLayoutVars>
          <dgm:bulletEnabled val="1"/>
        </dgm:presLayoutVars>
      </dgm:prSet>
      <dgm:spPr/>
    </dgm:pt>
    <dgm:pt modelId="{604D7652-94CB-41AA-A03E-BF8A42684687}" type="pres">
      <dgm:prSet presAssocID="{14B15F9F-48E3-4D2E-A551-70BF3BB01E3C}" presName="parSpace" presStyleCnt="0"/>
      <dgm:spPr/>
    </dgm:pt>
    <dgm:pt modelId="{FB67F14C-C233-4A73-B4ED-CB8A5A8AB4BE}" type="pres">
      <dgm:prSet presAssocID="{98744FB6-9BD4-44A4-9431-2138CB9AC5AB}" presName="parTxOnly" presStyleLbl="node1" presStyleIdx="2" presStyleCnt="4">
        <dgm:presLayoutVars>
          <dgm:bulletEnabled val="1"/>
        </dgm:presLayoutVars>
      </dgm:prSet>
      <dgm:spPr/>
    </dgm:pt>
    <dgm:pt modelId="{ECAD78B1-8ADD-456F-9B64-BA63C1FAFB20}" type="pres">
      <dgm:prSet presAssocID="{0D61D86B-17E5-49FF-A541-DCE48886C806}" presName="parSpace" presStyleCnt="0"/>
      <dgm:spPr/>
    </dgm:pt>
    <dgm:pt modelId="{EA5B5255-2F0F-48AE-9334-44337D76A05D}" type="pres">
      <dgm:prSet presAssocID="{A85E12C2-027C-460A-9CFB-8953C18347B7}" presName="parTxOnly" presStyleLbl="node1" presStyleIdx="3" presStyleCnt="4">
        <dgm:presLayoutVars>
          <dgm:bulletEnabled val="1"/>
        </dgm:presLayoutVars>
      </dgm:prSet>
      <dgm:spPr/>
    </dgm:pt>
  </dgm:ptLst>
  <dgm:cxnLst>
    <dgm:cxn modelId="{FD99FC2F-E831-4C03-A18A-DAD735788355}" type="presOf" srcId="{98744FB6-9BD4-44A4-9431-2138CB9AC5AB}" destId="{FB67F14C-C233-4A73-B4ED-CB8A5A8AB4BE}" srcOrd="0" destOrd="0" presId="urn:microsoft.com/office/officeart/2005/8/layout/hChevron3"/>
    <dgm:cxn modelId="{706AEC31-912A-4199-B003-5A31F3B1E9B7}" srcId="{8894AA03-DCFF-4D99-A417-B772D1041BF4}" destId="{07F4FCB1-9100-492E-B8AE-7EB4468460CE}" srcOrd="0" destOrd="0" parTransId="{E77985A4-83A1-4198-B4C1-4AFAAE39D91D}" sibTransId="{9EC5F88F-9472-4F00-8BF7-858C23A27DB3}"/>
    <dgm:cxn modelId="{162F9468-E039-4B68-BC68-CDA21B545121}" srcId="{8894AA03-DCFF-4D99-A417-B772D1041BF4}" destId="{A85E12C2-027C-460A-9CFB-8953C18347B7}" srcOrd="3" destOrd="0" parTransId="{0A4D7452-422B-4A91-A065-3AC2A2FB7DCC}" sibTransId="{4E14CFF0-0E33-49CB-952F-509E62C96028}"/>
    <dgm:cxn modelId="{044A9E81-5BE3-4B81-A805-FF3B6CEBC068}" type="presOf" srcId="{843D7396-7309-42F2-8AAC-91DE50831CE9}" destId="{673C5FB9-1840-4591-A09E-BEE28DB13FBD}" srcOrd="0" destOrd="0" presId="urn:microsoft.com/office/officeart/2005/8/layout/hChevron3"/>
    <dgm:cxn modelId="{730C6A8A-0146-4BE5-9E6F-C49DF380E281}" type="presOf" srcId="{07F4FCB1-9100-492E-B8AE-7EB4468460CE}" destId="{69F8E6F6-BCEA-4518-9F49-B74DA1AB6EA0}" srcOrd="0" destOrd="0" presId="urn:microsoft.com/office/officeart/2005/8/layout/hChevron3"/>
    <dgm:cxn modelId="{45F42EBD-F9D1-4A23-B3DA-964D033ECBCD}" srcId="{8894AA03-DCFF-4D99-A417-B772D1041BF4}" destId="{98744FB6-9BD4-44A4-9431-2138CB9AC5AB}" srcOrd="2" destOrd="0" parTransId="{E9282644-E516-42C9-A652-04C23D0B45AD}" sibTransId="{0D61D86B-17E5-49FF-A541-DCE48886C806}"/>
    <dgm:cxn modelId="{911D63C5-E793-4D22-8DD7-A7FAD3526B82}" srcId="{8894AA03-DCFF-4D99-A417-B772D1041BF4}" destId="{843D7396-7309-42F2-8AAC-91DE50831CE9}" srcOrd="1" destOrd="0" parTransId="{53D1CEBF-4EED-4D4F-A5E6-74D78D83416F}" sibTransId="{14B15F9F-48E3-4D2E-A551-70BF3BB01E3C}"/>
    <dgm:cxn modelId="{ECEB7FC9-3F58-4CB1-B0A0-8038AFC1F3A1}" type="presOf" srcId="{8894AA03-DCFF-4D99-A417-B772D1041BF4}" destId="{292CDF1A-DB04-4538-8741-C51F47C4E636}" srcOrd="0" destOrd="0" presId="urn:microsoft.com/office/officeart/2005/8/layout/hChevron3"/>
    <dgm:cxn modelId="{5B896AE6-7A7E-48DC-96DB-DC6649F4CB72}" type="presOf" srcId="{A85E12C2-027C-460A-9CFB-8953C18347B7}" destId="{EA5B5255-2F0F-48AE-9334-44337D76A05D}" srcOrd="0" destOrd="0" presId="urn:microsoft.com/office/officeart/2005/8/layout/hChevron3"/>
    <dgm:cxn modelId="{F52DBEC2-70CB-44CC-9F60-B8FC1B3E40C3}" type="presParOf" srcId="{292CDF1A-DB04-4538-8741-C51F47C4E636}" destId="{69F8E6F6-BCEA-4518-9F49-B74DA1AB6EA0}" srcOrd="0" destOrd="0" presId="urn:microsoft.com/office/officeart/2005/8/layout/hChevron3"/>
    <dgm:cxn modelId="{E4E84DC4-D55A-4986-9CBF-765B6EACB593}" type="presParOf" srcId="{292CDF1A-DB04-4538-8741-C51F47C4E636}" destId="{A6A543F9-28F3-4333-B5C6-33255D641862}" srcOrd="1" destOrd="0" presId="urn:microsoft.com/office/officeart/2005/8/layout/hChevron3"/>
    <dgm:cxn modelId="{C26CB3B9-23E2-4708-B353-34A31E054FED}" type="presParOf" srcId="{292CDF1A-DB04-4538-8741-C51F47C4E636}" destId="{673C5FB9-1840-4591-A09E-BEE28DB13FBD}" srcOrd="2" destOrd="0" presId="urn:microsoft.com/office/officeart/2005/8/layout/hChevron3"/>
    <dgm:cxn modelId="{FE4B974D-1A66-4188-8A55-A9E5547F43DE}" type="presParOf" srcId="{292CDF1A-DB04-4538-8741-C51F47C4E636}" destId="{604D7652-94CB-41AA-A03E-BF8A42684687}" srcOrd="3" destOrd="0" presId="urn:microsoft.com/office/officeart/2005/8/layout/hChevron3"/>
    <dgm:cxn modelId="{33553814-9DE5-43BB-9B7E-848A38104855}" type="presParOf" srcId="{292CDF1A-DB04-4538-8741-C51F47C4E636}" destId="{FB67F14C-C233-4A73-B4ED-CB8A5A8AB4BE}" srcOrd="4" destOrd="0" presId="urn:microsoft.com/office/officeart/2005/8/layout/hChevron3"/>
    <dgm:cxn modelId="{A19D88D8-85E8-4645-91A5-BEB7FAEF963B}" type="presParOf" srcId="{292CDF1A-DB04-4538-8741-C51F47C4E636}" destId="{ECAD78B1-8ADD-456F-9B64-BA63C1FAFB20}" srcOrd="5" destOrd="0" presId="urn:microsoft.com/office/officeart/2005/8/layout/hChevron3"/>
    <dgm:cxn modelId="{119B52C1-2A8E-4110-A827-63C9BD36B328}" type="presParOf" srcId="{292CDF1A-DB04-4538-8741-C51F47C4E636}" destId="{EA5B5255-2F0F-48AE-9334-44337D76A05D}"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8E6F6-BCEA-4518-9F49-B74DA1AB6EA0}">
      <dsp:nvSpPr>
        <dsp:cNvPr id="0" name=""/>
        <dsp:cNvSpPr/>
      </dsp:nvSpPr>
      <dsp:spPr>
        <a:xfrm>
          <a:off x="3452" y="0"/>
          <a:ext cx="3463799" cy="550133"/>
        </a:xfrm>
        <a:prstGeom prst="homePlate">
          <a:avLst/>
        </a:prstGeom>
        <a:solidFill>
          <a:srgbClr val="0033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Readiness Assessment</a:t>
          </a:r>
        </a:p>
      </dsp:txBody>
      <dsp:txXfrm>
        <a:off x="3452" y="0"/>
        <a:ext cx="3326266" cy="550133"/>
      </dsp:txXfrm>
    </dsp:sp>
    <dsp:sp modelId="{673C5FB9-1840-4591-A09E-BEE28DB13FBD}">
      <dsp:nvSpPr>
        <dsp:cNvPr id="0" name=""/>
        <dsp:cNvSpPr/>
      </dsp:nvSpPr>
      <dsp:spPr>
        <a:xfrm>
          <a:off x="2774491" y="0"/>
          <a:ext cx="3463799" cy="550133"/>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Application Analysis</a:t>
          </a:r>
        </a:p>
      </dsp:txBody>
      <dsp:txXfrm>
        <a:off x="3049558" y="0"/>
        <a:ext cx="2913666" cy="550133"/>
      </dsp:txXfrm>
    </dsp:sp>
    <dsp:sp modelId="{FB67F14C-C233-4A73-B4ED-CB8A5A8AB4BE}">
      <dsp:nvSpPr>
        <dsp:cNvPr id="0" name=""/>
        <dsp:cNvSpPr/>
      </dsp:nvSpPr>
      <dsp:spPr>
        <a:xfrm>
          <a:off x="5545531" y="0"/>
          <a:ext cx="3463799" cy="550133"/>
        </a:xfrm>
        <a:prstGeom prst="chevron">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Architecture Design</a:t>
          </a:r>
        </a:p>
      </dsp:txBody>
      <dsp:txXfrm>
        <a:off x="5820598" y="0"/>
        <a:ext cx="2913666" cy="550133"/>
      </dsp:txXfrm>
    </dsp:sp>
    <dsp:sp modelId="{EA5B5255-2F0F-48AE-9334-44337D76A05D}">
      <dsp:nvSpPr>
        <dsp:cNvPr id="0" name=""/>
        <dsp:cNvSpPr/>
      </dsp:nvSpPr>
      <dsp:spPr>
        <a:xfrm>
          <a:off x="8316571" y="0"/>
          <a:ext cx="3463799" cy="550133"/>
        </a:xfrm>
        <a:prstGeom prst="chevron">
          <a:avLst/>
        </a:prstGeom>
        <a:solidFill>
          <a:srgbClr val="B1181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Security &amp; Governance</a:t>
          </a:r>
        </a:p>
      </dsp:txBody>
      <dsp:txXfrm>
        <a:off x="8591638" y="0"/>
        <a:ext cx="2913666" cy="55013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94E034-B661-0347-A112-9E28F13D30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033E345-D77F-3542-B741-88D9C6288A5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69DCFF-BD36-4C4F-B425-598D4AF20BAC}" type="datetimeFigureOut">
              <a:rPr lang="en-US" smtClean="0"/>
              <a:t>5/20/2022</a:t>
            </a:fld>
            <a:endParaRPr lang="en-US" dirty="0"/>
          </a:p>
        </p:txBody>
      </p:sp>
      <p:sp>
        <p:nvSpPr>
          <p:cNvPr id="4" name="Footer Placeholder 3">
            <a:extLst>
              <a:ext uri="{FF2B5EF4-FFF2-40B4-BE49-F238E27FC236}">
                <a16:creationId xmlns:a16="http://schemas.microsoft.com/office/drawing/2014/main" id="{BA1543C8-B38F-4442-ACE1-5BF699C2A5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61487D9-0A23-0F49-BE4E-07ABABF7EE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60B8E2-6EFF-C040-B790-77778360D08C}" type="slidenum">
              <a:rPr lang="en-US" smtClean="0"/>
              <a:t>‹#›</a:t>
            </a:fld>
            <a:endParaRPr lang="en-US" dirty="0"/>
          </a:p>
        </p:txBody>
      </p:sp>
    </p:spTree>
    <p:extLst>
      <p:ext uri="{BB962C8B-B14F-4D97-AF65-F5344CB8AC3E}">
        <p14:creationId xmlns:p14="http://schemas.microsoft.com/office/powerpoint/2010/main" val="2588896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11ED8-1296-B049-B146-C368FF1F1120}" type="datetimeFigureOut">
              <a:rPr lang="en-US" smtClean="0"/>
              <a:t>5/20/2022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7B0D1-DE8B-9149-AADD-137073D1DE0F}" type="slidenum">
              <a:rPr lang="en-US" smtClean="0"/>
              <a:t>‹#›</a:t>
            </a:fld>
            <a:endParaRPr lang="en-US" dirty="0"/>
          </a:p>
        </p:txBody>
      </p:sp>
    </p:spTree>
    <p:extLst>
      <p:ext uri="{BB962C8B-B14F-4D97-AF65-F5344CB8AC3E}">
        <p14:creationId xmlns:p14="http://schemas.microsoft.com/office/powerpoint/2010/main" val="3722580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77B0D1-DE8B-9149-AADD-137073D1DE0F}" type="slidenum">
              <a:rPr lang="en-US" smtClean="0"/>
              <a:t>1</a:t>
            </a:fld>
            <a:endParaRPr lang="en-US" dirty="0"/>
          </a:p>
        </p:txBody>
      </p:sp>
    </p:spTree>
    <p:extLst>
      <p:ext uri="{BB962C8B-B14F-4D97-AF65-F5344CB8AC3E}">
        <p14:creationId xmlns:p14="http://schemas.microsoft.com/office/powerpoint/2010/main" val="363974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77B0D1-DE8B-9149-AADD-137073D1DE0F}" type="slidenum">
              <a:rPr lang="en-US" smtClean="0"/>
              <a:t>2</a:t>
            </a:fld>
            <a:endParaRPr lang="en-US" dirty="0"/>
          </a:p>
        </p:txBody>
      </p:sp>
    </p:spTree>
    <p:extLst>
      <p:ext uri="{BB962C8B-B14F-4D97-AF65-F5344CB8AC3E}">
        <p14:creationId xmlns:p14="http://schemas.microsoft.com/office/powerpoint/2010/main" val="419894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77B0D1-DE8B-9149-AADD-137073D1DE0F}" type="slidenum">
              <a:rPr lang="en-US" smtClean="0"/>
              <a:t>3</a:t>
            </a:fld>
            <a:endParaRPr lang="en-US" dirty="0"/>
          </a:p>
        </p:txBody>
      </p:sp>
    </p:spTree>
    <p:extLst>
      <p:ext uri="{BB962C8B-B14F-4D97-AF65-F5344CB8AC3E}">
        <p14:creationId xmlns:p14="http://schemas.microsoft.com/office/powerpoint/2010/main" val="4176794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full wid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a:xfrm>
            <a:off x="371475" y="365125"/>
            <a:ext cx="9388345" cy="423545"/>
          </a:xfrm>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371476" y="1089025"/>
            <a:ext cx="11412538" cy="5040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a:extLst>
              <a:ext uri="{FF2B5EF4-FFF2-40B4-BE49-F238E27FC236}">
                <a16:creationId xmlns:a16="http://schemas.microsoft.com/office/drawing/2014/main" id="{92BF675E-3BA8-0844-9FF6-7FC1498BBDC9}"/>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6" name="Picture 5">
            <a:extLst>
              <a:ext uri="{FF2B5EF4-FFF2-40B4-BE49-F238E27FC236}">
                <a16:creationId xmlns:a16="http://schemas.microsoft.com/office/drawing/2014/main" id="{1E5618E5-9B4F-A241-8A25-FE50AF314CCB}"/>
              </a:ext>
            </a:extLst>
          </p:cNvPr>
          <p:cNvPicPr>
            <a:picLocks noChangeAspect="1"/>
          </p:cNvPicPr>
          <p:nvPr userDrawn="1"/>
        </p:nvPicPr>
        <p:blipFill>
          <a:blip r:embed="rId2"/>
          <a:stretch>
            <a:fillRect/>
          </a:stretch>
        </p:blipFill>
        <p:spPr>
          <a:xfrm>
            <a:off x="10035223" y="395147"/>
            <a:ext cx="1748790" cy="341014"/>
          </a:xfrm>
          <a:prstGeom prst="rect">
            <a:avLst/>
          </a:prstGeom>
        </p:spPr>
      </p:pic>
    </p:spTree>
    <p:extLst>
      <p:ext uri="{BB962C8B-B14F-4D97-AF65-F5344CB8AC3E}">
        <p14:creationId xmlns:p14="http://schemas.microsoft.com/office/powerpoint/2010/main" val="284678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ighlight panels – 3 blue">
    <p:bg>
      <p:bgPr>
        <a:solidFill>
          <a:schemeClr val="bg2"/>
        </a:solidFill>
        <a:effectLst/>
      </p:bgPr>
    </p:bg>
    <p:spTree>
      <p:nvGrpSpPr>
        <p:cNvPr id="1" name=""/>
        <p:cNvGrpSpPr/>
        <p:nvPr/>
      </p:nvGrpSpPr>
      <p:grpSpPr>
        <a:xfrm>
          <a:off x="0" y="0"/>
          <a:ext cx="0" cy="0"/>
          <a:chOff x="0" y="0"/>
          <a:chExt cx="0" cy="0"/>
        </a:xfrm>
      </p:grpSpPr>
      <p:sp>
        <p:nvSpPr>
          <p:cNvPr id="34" name="Picture Placeholder 28">
            <a:extLst>
              <a:ext uri="{FF2B5EF4-FFF2-40B4-BE49-F238E27FC236}">
                <a16:creationId xmlns:a16="http://schemas.microsoft.com/office/drawing/2014/main" id="{6867E13A-3ACE-8549-8FC1-BA462DA1CDA6}"/>
              </a:ext>
            </a:extLst>
          </p:cNvPr>
          <p:cNvSpPr>
            <a:spLocks noGrp="1"/>
          </p:cNvSpPr>
          <p:nvPr>
            <p:ph type="pic" sz="quarter" idx="22"/>
          </p:nvPr>
        </p:nvSpPr>
        <p:spPr>
          <a:xfrm>
            <a:off x="8197491"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2" name="Picture Placeholder 28">
            <a:extLst>
              <a:ext uri="{FF2B5EF4-FFF2-40B4-BE49-F238E27FC236}">
                <a16:creationId xmlns:a16="http://schemas.microsoft.com/office/drawing/2014/main" id="{098D119D-6A5A-074C-8218-E3D762ACB456}"/>
              </a:ext>
            </a:extLst>
          </p:cNvPr>
          <p:cNvSpPr>
            <a:spLocks noGrp="1"/>
          </p:cNvSpPr>
          <p:nvPr>
            <p:ph type="pic" sz="quarter" idx="21"/>
          </p:nvPr>
        </p:nvSpPr>
        <p:spPr>
          <a:xfrm>
            <a:off x="4284483"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0" name="Picture Placeholder 28">
            <a:extLst>
              <a:ext uri="{FF2B5EF4-FFF2-40B4-BE49-F238E27FC236}">
                <a16:creationId xmlns:a16="http://schemas.microsoft.com/office/drawing/2014/main" id="{E62727CF-5A87-EB41-8B7C-C5BE6E0B049E}"/>
              </a:ext>
            </a:extLst>
          </p:cNvPr>
          <p:cNvSpPr>
            <a:spLocks noGrp="1"/>
          </p:cNvSpPr>
          <p:nvPr>
            <p:ph type="pic" sz="quarter" idx="20"/>
          </p:nvPr>
        </p:nvSpPr>
        <p:spPr>
          <a:xfrm>
            <a:off x="371474"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606829" y="2294313"/>
            <a:ext cx="3100647"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606828" y="1463039"/>
            <a:ext cx="3100647"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19" name="Text Placeholder 7">
            <a:extLst>
              <a:ext uri="{FF2B5EF4-FFF2-40B4-BE49-F238E27FC236}">
                <a16:creationId xmlns:a16="http://schemas.microsoft.com/office/drawing/2014/main" id="{622044CD-217A-9743-B470-454C35383581}"/>
              </a:ext>
            </a:extLst>
          </p:cNvPr>
          <p:cNvSpPr>
            <a:spLocks noGrp="1"/>
          </p:cNvSpPr>
          <p:nvPr>
            <p:ph type="body" sz="quarter" idx="16"/>
          </p:nvPr>
        </p:nvSpPr>
        <p:spPr>
          <a:xfrm>
            <a:off x="4547063" y="2296659"/>
            <a:ext cx="3073422"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1" name="Text Placeholder 7">
            <a:extLst>
              <a:ext uri="{FF2B5EF4-FFF2-40B4-BE49-F238E27FC236}">
                <a16:creationId xmlns:a16="http://schemas.microsoft.com/office/drawing/2014/main" id="{C419A89C-3DD3-2C46-958A-2316FFBFFA34}"/>
              </a:ext>
            </a:extLst>
          </p:cNvPr>
          <p:cNvSpPr>
            <a:spLocks noGrp="1"/>
          </p:cNvSpPr>
          <p:nvPr>
            <p:ph type="body" sz="quarter" idx="17" hasCustomPrompt="1"/>
          </p:nvPr>
        </p:nvSpPr>
        <p:spPr>
          <a:xfrm>
            <a:off x="4547062" y="1465385"/>
            <a:ext cx="3073422"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23" name="Text Placeholder 7">
            <a:extLst>
              <a:ext uri="{FF2B5EF4-FFF2-40B4-BE49-F238E27FC236}">
                <a16:creationId xmlns:a16="http://schemas.microsoft.com/office/drawing/2014/main" id="{A5A8759A-A51B-864B-9563-1C1F2DD788A6}"/>
              </a:ext>
            </a:extLst>
          </p:cNvPr>
          <p:cNvSpPr>
            <a:spLocks noGrp="1"/>
          </p:cNvSpPr>
          <p:nvPr>
            <p:ph type="body" sz="quarter" idx="18"/>
          </p:nvPr>
        </p:nvSpPr>
        <p:spPr>
          <a:xfrm>
            <a:off x="8470669" y="2294313"/>
            <a:ext cx="3062825"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5" name="Text Placeholder 7">
            <a:extLst>
              <a:ext uri="{FF2B5EF4-FFF2-40B4-BE49-F238E27FC236}">
                <a16:creationId xmlns:a16="http://schemas.microsoft.com/office/drawing/2014/main" id="{9CEE990E-E853-4640-9E3C-CA91DFF16563}"/>
              </a:ext>
            </a:extLst>
          </p:cNvPr>
          <p:cNvSpPr>
            <a:spLocks noGrp="1"/>
          </p:cNvSpPr>
          <p:nvPr>
            <p:ph type="body" sz="quarter" idx="19" hasCustomPrompt="1"/>
          </p:nvPr>
        </p:nvSpPr>
        <p:spPr>
          <a:xfrm>
            <a:off x="8470668" y="1463039"/>
            <a:ext cx="3062825"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Tree>
    <p:extLst>
      <p:ext uri="{BB962C8B-B14F-4D97-AF65-F5344CB8AC3E}">
        <p14:creationId xmlns:p14="http://schemas.microsoft.com/office/powerpoint/2010/main" val="85205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ighlight panels – 4 white">
    <p:spTree>
      <p:nvGrpSpPr>
        <p:cNvPr id="1" name=""/>
        <p:cNvGrpSpPr/>
        <p:nvPr/>
      </p:nvGrpSpPr>
      <p:grpSpPr>
        <a:xfrm>
          <a:off x="0" y="0"/>
          <a:ext cx="0" cy="0"/>
          <a:chOff x="0" y="0"/>
          <a:chExt cx="0" cy="0"/>
        </a:xfrm>
      </p:grpSpPr>
      <p:sp>
        <p:nvSpPr>
          <p:cNvPr id="30" name="Picture Placeholder 28">
            <a:extLst>
              <a:ext uri="{FF2B5EF4-FFF2-40B4-BE49-F238E27FC236}">
                <a16:creationId xmlns:a16="http://schemas.microsoft.com/office/drawing/2014/main" id="{E62727CF-5A87-EB41-8B7C-C5BE6E0B049E}"/>
              </a:ext>
            </a:extLst>
          </p:cNvPr>
          <p:cNvSpPr>
            <a:spLocks noGrp="1"/>
          </p:cNvSpPr>
          <p:nvPr>
            <p:ph type="pic" sz="quarter" idx="20"/>
          </p:nvPr>
        </p:nvSpPr>
        <p:spPr>
          <a:xfrm>
            <a:off x="371474"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606831" y="2294313"/>
            <a:ext cx="2136370"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606830" y="1463039"/>
            <a:ext cx="2136370"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16" name="Picture Placeholder 28">
            <a:extLst>
              <a:ext uri="{FF2B5EF4-FFF2-40B4-BE49-F238E27FC236}">
                <a16:creationId xmlns:a16="http://schemas.microsoft.com/office/drawing/2014/main" id="{D4BA2C72-ACAB-0545-95E7-8CC4391D90E7}"/>
              </a:ext>
            </a:extLst>
          </p:cNvPr>
          <p:cNvSpPr>
            <a:spLocks noGrp="1"/>
          </p:cNvSpPr>
          <p:nvPr>
            <p:ph type="pic" sz="quarter" idx="21"/>
          </p:nvPr>
        </p:nvSpPr>
        <p:spPr>
          <a:xfrm>
            <a:off x="3299654"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17" name="Picture Placeholder 28">
            <a:extLst>
              <a:ext uri="{FF2B5EF4-FFF2-40B4-BE49-F238E27FC236}">
                <a16:creationId xmlns:a16="http://schemas.microsoft.com/office/drawing/2014/main" id="{C4E01A9B-09FD-0341-B1AB-C54B69D26215}"/>
              </a:ext>
            </a:extLst>
          </p:cNvPr>
          <p:cNvSpPr>
            <a:spLocks noGrp="1"/>
          </p:cNvSpPr>
          <p:nvPr>
            <p:ph type="pic" sz="quarter" idx="22"/>
          </p:nvPr>
        </p:nvSpPr>
        <p:spPr>
          <a:xfrm>
            <a:off x="6227834" y="1172092"/>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18" name="Picture Placeholder 28">
            <a:extLst>
              <a:ext uri="{FF2B5EF4-FFF2-40B4-BE49-F238E27FC236}">
                <a16:creationId xmlns:a16="http://schemas.microsoft.com/office/drawing/2014/main" id="{20105168-116F-AA48-BD30-0C4CF11BE2FF}"/>
              </a:ext>
            </a:extLst>
          </p:cNvPr>
          <p:cNvSpPr>
            <a:spLocks noGrp="1"/>
          </p:cNvSpPr>
          <p:nvPr>
            <p:ph type="pic" sz="quarter" idx="23"/>
          </p:nvPr>
        </p:nvSpPr>
        <p:spPr>
          <a:xfrm>
            <a:off x="9156013" y="1172092"/>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0" name="Text Placeholder 7">
            <a:extLst>
              <a:ext uri="{FF2B5EF4-FFF2-40B4-BE49-F238E27FC236}">
                <a16:creationId xmlns:a16="http://schemas.microsoft.com/office/drawing/2014/main" id="{C8225979-0114-7F4E-A5F9-227AF2C33BD7}"/>
              </a:ext>
            </a:extLst>
          </p:cNvPr>
          <p:cNvSpPr>
            <a:spLocks noGrp="1"/>
          </p:cNvSpPr>
          <p:nvPr>
            <p:ph type="body" sz="quarter" idx="24"/>
          </p:nvPr>
        </p:nvSpPr>
        <p:spPr>
          <a:xfrm>
            <a:off x="3545469" y="2294313"/>
            <a:ext cx="2136370"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2" name="Text Placeholder 7">
            <a:extLst>
              <a:ext uri="{FF2B5EF4-FFF2-40B4-BE49-F238E27FC236}">
                <a16:creationId xmlns:a16="http://schemas.microsoft.com/office/drawing/2014/main" id="{45E42713-A960-164D-9F36-1271805ECBBB}"/>
              </a:ext>
            </a:extLst>
          </p:cNvPr>
          <p:cNvSpPr>
            <a:spLocks noGrp="1"/>
          </p:cNvSpPr>
          <p:nvPr>
            <p:ph type="body" sz="quarter" idx="25" hasCustomPrompt="1"/>
          </p:nvPr>
        </p:nvSpPr>
        <p:spPr>
          <a:xfrm>
            <a:off x="3545468" y="1463039"/>
            <a:ext cx="2136370"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24" name="Text Placeholder 7">
            <a:extLst>
              <a:ext uri="{FF2B5EF4-FFF2-40B4-BE49-F238E27FC236}">
                <a16:creationId xmlns:a16="http://schemas.microsoft.com/office/drawing/2014/main" id="{B5DBFA49-E990-F441-BA7F-D26881875A17}"/>
              </a:ext>
            </a:extLst>
          </p:cNvPr>
          <p:cNvSpPr>
            <a:spLocks noGrp="1"/>
          </p:cNvSpPr>
          <p:nvPr>
            <p:ph type="body" sz="quarter" idx="26"/>
          </p:nvPr>
        </p:nvSpPr>
        <p:spPr>
          <a:xfrm>
            <a:off x="6473649" y="2294313"/>
            <a:ext cx="2136370"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6" name="Text Placeholder 7">
            <a:extLst>
              <a:ext uri="{FF2B5EF4-FFF2-40B4-BE49-F238E27FC236}">
                <a16:creationId xmlns:a16="http://schemas.microsoft.com/office/drawing/2014/main" id="{43B54416-9D6C-F846-9431-DF9D35D1B0A8}"/>
              </a:ext>
            </a:extLst>
          </p:cNvPr>
          <p:cNvSpPr>
            <a:spLocks noGrp="1"/>
          </p:cNvSpPr>
          <p:nvPr>
            <p:ph type="body" sz="quarter" idx="27" hasCustomPrompt="1"/>
          </p:nvPr>
        </p:nvSpPr>
        <p:spPr>
          <a:xfrm>
            <a:off x="6473648" y="1463039"/>
            <a:ext cx="2136370"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27" name="Text Placeholder 7">
            <a:extLst>
              <a:ext uri="{FF2B5EF4-FFF2-40B4-BE49-F238E27FC236}">
                <a16:creationId xmlns:a16="http://schemas.microsoft.com/office/drawing/2014/main" id="{60F754EC-83BA-C14A-80F7-7464AB1F5C48}"/>
              </a:ext>
            </a:extLst>
          </p:cNvPr>
          <p:cNvSpPr>
            <a:spLocks noGrp="1"/>
          </p:cNvSpPr>
          <p:nvPr>
            <p:ph type="body" sz="quarter" idx="28"/>
          </p:nvPr>
        </p:nvSpPr>
        <p:spPr>
          <a:xfrm>
            <a:off x="9403698" y="2294313"/>
            <a:ext cx="2136370"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8" name="Text Placeholder 7">
            <a:extLst>
              <a:ext uri="{FF2B5EF4-FFF2-40B4-BE49-F238E27FC236}">
                <a16:creationId xmlns:a16="http://schemas.microsoft.com/office/drawing/2014/main" id="{B2768AB5-2FBE-5746-832B-52B90F326A53}"/>
              </a:ext>
            </a:extLst>
          </p:cNvPr>
          <p:cNvSpPr>
            <a:spLocks noGrp="1"/>
          </p:cNvSpPr>
          <p:nvPr>
            <p:ph type="body" sz="quarter" idx="29" hasCustomPrompt="1"/>
          </p:nvPr>
        </p:nvSpPr>
        <p:spPr>
          <a:xfrm>
            <a:off x="9403697" y="1463039"/>
            <a:ext cx="2136370"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Tree>
    <p:extLst>
      <p:ext uri="{BB962C8B-B14F-4D97-AF65-F5344CB8AC3E}">
        <p14:creationId xmlns:p14="http://schemas.microsoft.com/office/powerpoint/2010/main" val="56920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 panels – 4 blue">
    <p:bg>
      <p:bgPr>
        <a:solidFill>
          <a:schemeClr val="bg2"/>
        </a:solidFill>
        <a:effectLst/>
      </p:bgPr>
    </p:bg>
    <p:spTree>
      <p:nvGrpSpPr>
        <p:cNvPr id="1" name=""/>
        <p:cNvGrpSpPr/>
        <p:nvPr/>
      </p:nvGrpSpPr>
      <p:grpSpPr>
        <a:xfrm>
          <a:off x="0" y="0"/>
          <a:ext cx="0" cy="0"/>
          <a:chOff x="0" y="0"/>
          <a:chExt cx="0" cy="0"/>
        </a:xfrm>
      </p:grpSpPr>
      <p:sp>
        <p:nvSpPr>
          <p:cNvPr id="30" name="Picture Placeholder 28">
            <a:extLst>
              <a:ext uri="{FF2B5EF4-FFF2-40B4-BE49-F238E27FC236}">
                <a16:creationId xmlns:a16="http://schemas.microsoft.com/office/drawing/2014/main" id="{E62727CF-5A87-EB41-8B7C-C5BE6E0B049E}"/>
              </a:ext>
            </a:extLst>
          </p:cNvPr>
          <p:cNvSpPr>
            <a:spLocks noGrp="1"/>
          </p:cNvSpPr>
          <p:nvPr>
            <p:ph type="pic" sz="quarter" idx="20"/>
          </p:nvPr>
        </p:nvSpPr>
        <p:spPr>
          <a:xfrm>
            <a:off x="371474"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606831" y="2294313"/>
            <a:ext cx="2136370"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606830" y="1463039"/>
            <a:ext cx="2136370"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16" name="Picture Placeholder 28">
            <a:extLst>
              <a:ext uri="{FF2B5EF4-FFF2-40B4-BE49-F238E27FC236}">
                <a16:creationId xmlns:a16="http://schemas.microsoft.com/office/drawing/2014/main" id="{D4BA2C72-ACAB-0545-95E7-8CC4391D90E7}"/>
              </a:ext>
            </a:extLst>
          </p:cNvPr>
          <p:cNvSpPr>
            <a:spLocks noGrp="1"/>
          </p:cNvSpPr>
          <p:nvPr>
            <p:ph type="pic" sz="quarter" idx="21"/>
          </p:nvPr>
        </p:nvSpPr>
        <p:spPr>
          <a:xfrm>
            <a:off x="3299654"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17" name="Picture Placeholder 28">
            <a:extLst>
              <a:ext uri="{FF2B5EF4-FFF2-40B4-BE49-F238E27FC236}">
                <a16:creationId xmlns:a16="http://schemas.microsoft.com/office/drawing/2014/main" id="{C4E01A9B-09FD-0341-B1AB-C54B69D26215}"/>
              </a:ext>
            </a:extLst>
          </p:cNvPr>
          <p:cNvSpPr>
            <a:spLocks noGrp="1"/>
          </p:cNvSpPr>
          <p:nvPr>
            <p:ph type="pic" sz="quarter" idx="22"/>
          </p:nvPr>
        </p:nvSpPr>
        <p:spPr>
          <a:xfrm>
            <a:off x="6227834" y="1172092"/>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18" name="Picture Placeholder 28">
            <a:extLst>
              <a:ext uri="{FF2B5EF4-FFF2-40B4-BE49-F238E27FC236}">
                <a16:creationId xmlns:a16="http://schemas.microsoft.com/office/drawing/2014/main" id="{20105168-116F-AA48-BD30-0C4CF11BE2FF}"/>
              </a:ext>
            </a:extLst>
          </p:cNvPr>
          <p:cNvSpPr>
            <a:spLocks noGrp="1"/>
          </p:cNvSpPr>
          <p:nvPr>
            <p:ph type="pic" sz="quarter" idx="23"/>
          </p:nvPr>
        </p:nvSpPr>
        <p:spPr>
          <a:xfrm>
            <a:off x="9156013" y="1172092"/>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0" name="Text Placeholder 7">
            <a:extLst>
              <a:ext uri="{FF2B5EF4-FFF2-40B4-BE49-F238E27FC236}">
                <a16:creationId xmlns:a16="http://schemas.microsoft.com/office/drawing/2014/main" id="{C8225979-0114-7F4E-A5F9-227AF2C33BD7}"/>
              </a:ext>
            </a:extLst>
          </p:cNvPr>
          <p:cNvSpPr>
            <a:spLocks noGrp="1"/>
          </p:cNvSpPr>
          <p:nvPr>
            <p:ph type="body" sz="quarter" idx="24"/>
          </p:nvPr>
        </p:nvSpPr>
        <p:spPr>
          <a:xfrm>
            <a:off x="3545469" y="2294313"/>
            <a:ext cx="2136370"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2" name="Text Placeholder 7">
            <a:extLst>
              <a:ext uri="{FF2B5EF4-FFF2-40B4-BE49-F238E27FC236}">
                <a16:creationId xmlns:a16="http://schemas.microsoft.com/office/drawing/2014/main" id="{45E42713-A960-164D-9F36-1271805ECBBB}"/>
              </a:ext>
            </a:extLst>
          </p:cNvPr>
          <p:cNvSpPr>
            <a:spLocks noGrp="1"/>
          </p:cNvSpPr>
          <p:nvPr>
            <p:ph type="body" sz="quarter" idx="25" hasCustomPrompt="1"/>
          </p:nvPr>
        </p:nvSpPr>
        <p:spPr>
          <a:xfrm>
            <a:off x="3545468" y="1463039"/>
            <a:ext cx="2136370"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24" name="Text Placeholder 7">
            <a:extLst>
              <a:ext uri="{FF2B5EF4-FFF2-40B4-BE49-F238E27FC236}">
                <a16:creationId xmlns:a16="http://schemas.microsoft.com/office/drawing/2014/main" id="{B5DBFA49-E990-F441-BA7F-D26881875A17}"/>
              </a:ext>
            </a:extLst>
          </p:cNvPr>
          <p:cNvSpPr>
            <a:spLocks noGrp="1"/>
          </p:cNvSpPr>
          <p:nvPr>
            <p:ph type="body" sz="quarter" idx="26"/>
          </p:nvPr>
        </p:nvSpPr>
        <p:spPr>
          <a:xfrm>
            <a:off x="6473649" y="2294313"/>
            <a:ext cx="2136370"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6" name="Text Placeholder 7">
            <a:extLst>
              <a:ext uri="{FF2B5EF4-FFF2-40B4-BE49-F238E27FC236}">
                <a16:creationId xmlns:a16="http://schemas.microsoft.com/office/drawing/2014/main" id="{43B54416-9D6C-F846-9431-DF9D35D1B0A8}"/>
              </a:ext>
            </a:extLst>
          </p:cNvPr>
          <p:cNvSpPr>
            <a:spLocks noGrp="1"/>
          </p:cNvSpPr>
          <p:nvPr>
            <p:ph type="body" sz="quarter" idx="27" hasCustomPrompt="1"/>
          </p:nvPr>
        </p:nvSpPr>
        <p:spPr>
          <a:xfrm>
            <a:off x="6473648" y="1463039"/>
            <a:ext cx="2136370"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27" name="Text Placeholder 7">
            <a:extLst>
              <a:ext uri="{FF2B5EF4-FFF2-40B4-BE49-F238E27FC236}">
                <a16:creationId xmlns:a16="http://schemas.microsoft.com/office/drawing/2014/main" id="{60F754EC-83BA-C14A-80F7-7464AB1F5C48}"/>
              </a:ext>
            </a:extLst>
          </p:cNvPr>
          <p:cNvSpPr>
            <a:spLocks noGrp="1"/>
          </p:cNvSpPr>
          <p:nvPr>
            <p:ph type="body" sz="quarter" idx="28"/>
          </p:nvPr>
        </p:nvSpPr>
        <p:spPr>
          <a:xfrm>
            <a:off x="9403698" y="2294313"/>
            <a:ext cx="2136370"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8" name="Text Placeholder 7">
            <a:extLst>
              <a:ext uri="{FF2B5EF4-FFF2-40B4-BE49-F238E27FC236}">
                <a16:creationId xmlns:a16="http://schemas.microsoft.com/office/drawing/2014/main" id="{B2768AB5-2FBE-5746-832B-52B90F326A53}"/>
              </a:ext>
            </a:extLst>
          </p:cNvPr>
          <p:cNvSpPr>
            <a:spLocks noGrp="1"/>
          </p:cNvSpPr>
          <p:nvPr>
            <p:ph type="body" sz="quarter" idx="29" hasCustomPrompt="1"/>
          </p:nvPr>
        </p:nvSpPr>
        <p:spPr>
          <a:xfrm>
            <a:off x="9403697" y="1463039"/>
            <a:ext cx="2136370"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Tree>
    <p:extLst>
      <p:ext uri="{BB962C8B-B14F-4D97-AF65-F5344CB8AC3E}">
        <p14:creationId xmlns:p14="http://schemas.microsoft.com/office/powerpoint/2010/main" val="168613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ustomer quote -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315900F-27FB-CC43-8813-E77B7AA3C9AA}"/>
              </a:ext>
            </a:extLst>
          </p:cNvPr>
          <p:cNvSpPr/>
          <p:nvPr userDrawn="1"/>
        </p:nvSpPr>
        <p:spPr>
          <a:xfrm>
            <a:off x="2496000" y="1172093"/>
            <a:ext cx="7200000" cy="4829695"/>
          </a:xfrm>
          <a:prstGeom prst="rect">
            <a:avLst/>
          </a:prstGeom>
          <a:solidFill>
            <a:schemeClr val="bg1"/>
          </a:solidFill>
          <a:ln>
            <a:noFill/>
          </a:ln>
          <a:effectLst>
            <a:outerShdw blurRad="1143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3274281" y="2427316"/>
            <a:ext cx="5658369" cy="2601884"/>
          </a:xfrm>
          <a:noFill/>
          <a:effectLst/>
        </p:spPr>
        <p:txBody>
          <a:bodyPr lIns="0" tIns="0" rIns="0" bIns="0" numCol="1" spcCol="720000" anchor="ctr">
            <a:normAutofit/>
          </a:bodyPr>
          <a:lstStyle>
            <a:lvl1pPr marL="0" indent="0" algn="ctr">
              <a:buFont typeface="Arial" panose="020B0604020202020204" pitchFamily="34" charset="0"/>
              <a:buNone/>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3"/>
          <a:stretch>
            <a:fillRect/>
          </a:stretch>
        </p:blipFill>
        <p:spPr>
          <a:xfrm>
            <a:off x="10035223" y="395147"/>
            <a:ext cx="1748790" cy="341014"/>
          </a:xfrm>
          <a:prstGeom prst="rect">
            <a:avLst/>
          </a:prstGeom>
        </p:spPr>
      </p:pic>
    </p:spTree>
    <p:extLst>
      <p:ext uri="{BB962C8B-B14F-4D97-AF65-F5344CB8AC3E}">
        <p14:creationId xmlns:p14="http://schemas.microsoft.com/office/powerpoint/2010/main" val="296998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ustomer quote - blue">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315900F-27FB-CC43-8813-E77B7AA3C9AA}"/>
              </a:ext>
            </a:extLst>
          </p:cNvPr>
          <p:cNvSpPr/>
          <p:nvPr userDrawn="1"/>
        </p:nvSpPr>
        <p:spPr>
          <a:xfrm>
            <a:off x="2496000" y="1172093"/>
            <a:ext cx="7200000" cy="4829695"/>
          </a:xfrm>
          <a:prstGeom prst="rect">
            <a:avLst/>
          </a:prstGeom>
          <a:solidFill>
            <a:schemeClr val="bg1"/>
          </a:solidFill>
          <a:ln>
            <a:noFill/>
          </a:ln>
          <a:effectLst>
            <a:outerShdw blurRad="1143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3274281" y="2427316"/>
            <a:ext cx="5658369" cy="2601884"/>
          </a:xfrm>
          <a:noFill/>
          <a:effectLst/>
        </p:spPr>
        <p:txBody>
          <a:bodyPr lIns="0" tIns="0" rIns="0" bIns="0" numCol="1" spcCol="720000" anchor="ctr">
            <a:normAutofit/>
          </a:bodyPr>
          <a:lstStyle>
            <a:lvl1pPr marL="0" indent="0" algn="ctr">
              <a:buFont typeface="Arial" panose="020B0604020202020204" pitchFamily="34" charset="0"/>
              <a:buNone/>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2731354" y="5162203"/>
            <a:ext cx="6683433" cy="556953"/>
          </a:xfrm>
          <a:noFill/>
          <a:effectLst/>
        </p:spPr>
        <p:txBody>
          <a:bodyPr lIns="0" tIns="0" rIns="0" bIns="0" numCol="1" spcCol="720000" anchor="ctr">
            <a:normAutofit/>
          </a:bodyPr>
          <a:lstStyle>
            <a:lvl1pPr marL="0" indent="0" algn="ctr">
              <a:spcBef>
                <a:spcPts val="0"/>
              </a:spcBef>
              <a:spcAft>
                <a:spcPts val="0"/>
              </a:spcAft>
              <a:buFont typeface="Arial" panose="020B0604020202020204" pitchFamily="34" charset="0"/>
              <a:buNone/>
              <a:defRPr sz="1600">
                <a:latin typeface="+mj-lt"/>
              </a:defRPr>
            </a:lvl1pPr>
          </a:lstStyle>
          <a:p>
            <a:pPr lvl="0"/>
            <a:r>
              <a:rPr lang="en-US" dirty="0" err="1"/>
              <a:t>Quoter</a:t>
            </a:r>
            <a:r>
              <a:rPr lang="en-US" dirty="0"/>
              <a:t> name, job title,</a:t>
            </a:r>
          </a:p>
          <a:p>
            <a:pPr lvl="0"/>
            <a:r>
              <a:rPr lang="en-US" dirty="0"/>
              <a:t>Company</a:t>
            </a:r>
          </a:p>
        </p:txBody>
      </p:sp>
      <p:pic>
        <p:nvPicPr>
          <p:cNvPr id="3" name="Picture 2">
            <a:extLst>
              <a:ext uri="{FF2B5EF4-FFF2-40B4-BE49-F238E27FC236}">
                <a16:creationId xmlns:a16="http://schemas.microsoft.com/office/drawing/2014/main" id="{3BA5B254-FF07-8649-999D-7F8B1842834E}"/>
              </a:ext>
            </a:extLst>
          </p:cNvPr>
          <p:cNvPicPr>
            <a:picLocks noChangeAspect="1"/>
          </p:cNvPicPr>
          <p:nvPr userDrawn="1"/>
        </p:nvPicPr>
        <p:blipFill>
          <a:blip r:embed="rId3"/>
          <a:stretch>
            <a:fillRect/>
          </a:stretch>
        </p:blipFill>
        <p:spPr>
          <a:xfrm>
            <a:off x="2731354" y="2427316"/>
            <a:ext cx="307572" cy="287067"/>
          </a:xfrm>
          <a:prstGeom prst="rect">
            <a:avLst/>
          </a:prstGeom>
        </p:spPr>
      </p:pic>
      <p:pic>
        <p:nvPicPr>
          <p:cNvPr id="17" name="Picture 16">
            <a:extLst>
              <a:ext uri="{FF2B5EF4-FFF2-40B4-BE49-F238E27FC236}">
                <a16:creationId xmlns:a16="http://schemas.microsoft.com/office/drawing/2014/main" id="{75F5DBBD-9F0A-EF44-9413-9C58ACD7A407}"/>
              </a:ext>
            </a:extLst>
          </p:cNvPr>
          <p:cNvPicPr>
            <a:picLocks noChangeAspect="1"/>
          </p:cNvPicPr>
          <p:nvPr userDrawn="1"/>
        </p:nvPicPr>
        <p:blipFill>
          <a:blip r:embed="rId3"/>
          <a:stretch>
            <a:fillRect/>
          </a:stretch>
        </p:blipFill>
        <p:spPr>
          <a:xfrm rot="10800000">
            <a:off x="9107215" y="4739915"/>
            <a:ext cx="307572" cy="287067"/>
          </a:xfrm>
          <a:prstGeom prst="rect">
            <a:avLst/>
          </a:prstGeom>
        </p:spPr>
      </p:pic>
    </p:spTree>
    <p:extLst>
      <p:ext uri="{BB962C8B-B14F-4D97-AF65-F5344CB8AC3E}">
        <p14:creationId xmlns:p14="http://schemas.microsoft.com/office/powerpoint/2010/main" val="2092760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ustomer quotes -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315900F-27FB-CC43-8813-E77B7AA3C9AA}"/>
              </a:ext>
            </a:extLst>
          </p:cNvPr>
          <p:cNvSpPr/>
          <p:nvPr userDrawn="1"/>
        </p:nvSpPr>
        <p:spPr>
          <a:xfrm>
            <a:off x="371474" y="1172093"/>
            <a:ext cx="5555384" cy="4829695"/>
          </a:xfrm>
          <a:prstGeom prst="rect">
            <a:avLst/>
          </a:prstGeom>
          <a:solidFill>
            <a:schemeClr val="bg1"/>
          </a:solidFill>
          <a:ln>
            <a:noFill/>
          </a:ln>
          <a:effectLst>
            <a:outerShdw blurRad="1143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1149756" y="2427316"/>
            <a:ext cx="3910345" cy="2601884"/>
          </a:xfrm>
          <a:noFill/>
          <a:effectLst/>
        </p:spPr>
        <p:txBody>
          <a:bodyPr lIns="0" tIns="0" rIns="0" bIns="0" numCol="1" spcCol="720000" anchor="ctr">
            <a:normAutofit/>
          </a:bodyPr>
          <a:lstStyle>
            <a:lvl1pPr marL="0" indent="0" algn="ctr">
              <a:buFont typeface="Arial" panose="020B0604020202020204" pitchFamily="34" charset="0"/>
              <a:buNone/>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3"/>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606829" y="5162203"/>
            <a:ext cx="5040437" cy="556953"/>
          </a:xfrm>
          <a:noFill/>
          <a:effectLst/>
        </p:spPr>
        <p:txBody>
          <a:bodyPr lIns="0" tIns="0" rIns="0" bIns="0" numCol="1" spcCol="720000" anchor="ctr">
            <a:normAutofit/>
          </a:bodyPr>
          <a:lstStyle>
            <a:lvl1pPr marL="0" indent="0" algn="ctr">
              <a:spcBef>
                <a:spcPts val="0"/>
              </a:spcBef>
              <a:spcAft>
                <a:spcPts val="0"/>
              </a:spcAft>
              <a:buFont typeface="Arial" panose="020B0604020202020204" pitchFamily="34" charset="0"/>
              <a:buNone/>
              <a:defRPr sz="1600">
                <a:latin typeface="+mj-lt"/>
              </a:defRPr>
            </a:lvl1pPr>
          </a:lstStyle>
          <a:p>
            <a:pPr lvl="0"/>
            <a:r>
              <a:rPr lang="en-US" dirty="0" err="1"/>
              <a:t>Quoter</a:t>
            </a:r>
            <a:r>
              <a:rPr lang="en-US" dirty="0"/>
              <a:t> name, job title,</a:t>
            </a:r>
          </a:p>
          <a:p>
            <a:pPr lvl="0"/>
            <a:r>
              <a:rPr lang="en-US" dirty="0"/>
              <a:t>Company</a:t>
            </a:r>
          </a:p>
        </p:txBody>
      </p:sp>
      <p:pic>
        <p:nvPicPr>
          <p:cNvPr id="3" name="Picture 2">
            <a:extLst>
              <a:ext uri="{FF2B5EF4-FFF2-40B4-BE49-F238E27FC236}">
                <a16:creationId xmlns:a16="http://schemas.microsoft.com/office/drawing/2014/main" id="{3BA5B254-FF07-8649-999D-7F8B1842834E}"/>
              </a:ext>
            </a:extLst>
          </p:cNvPr>
          <p:cNvPicPr>
            <a:picLocks noChangeAspect="1"/>
          </p:cNvPicPr>
          <p:nvPr userDrawn="1"/>
        </p:nvPicPr>
        <p:blipFill>
          <a:blip r:embed="rId4"/>
          <a:stretch>
            <a:fillRect/>
          </a:stretch>
        </p:blipFill>
        <p:spPr>
          <a:xfrm>
            <a:off x="606829" y="2427316"/>
            <a:ext cx="307572" cy="287067"/>
          </a:xfrm>
          <a:prstGeom prst="rect">
            <a:avLst/>
          </a:prstGeom>
        </p:spPr>
      </p:pic>
      <p:pic>
        <p:nvPicPr>
          <p:cNvPr id="17" name="Picture 16">
            <a:extLst>
              <a:ext uri="{FF2B5EF4-FFF2-40B4-BE49-F238E27FC236}">
                <a16:creationId xmlns:a16="http://schemas.microsoft.com/office/drawing/2014/main" id="{75F5DBBD-9F0A-EF44-9413-9C58ACD7A407}"/>
              </a:ext>
            </a:extLst>
          </p:cNvPr>
          <p:cNvPicPr>
            <a:picLocks noChangeAspect="1"/>
          </p:cNvPicPr>
          <p:nvPr userDrawn="1"/>
        </p:nvPicPr>
        <p:blipFill>
          <a:blip r:embed="rId4"/>
          <a:stretch>
            <a:fillRect/>
          </a:stretch>
        </p:blipFill>
        <p:spPr>
          <a:xfrm rot="10800000">
            <a:off x="5339694" y="4739915"/>
            <a:ext cx="307572" cy="287067"/>
          </a:xfrm>
          <a:prstGeom prst="rect">
            <a:avLst/>
          </a:prstGeom>
        </p:spPr>
      </p:pic>
      <p:sp>
        <p:nvSpPr>
          <p:cNvPr id="12" name="Rectangle 11">
            <a:extLst>
              <a:ext uri="{FF2B5EF4-FFF2-40B4-BE49-F238E27FC236}">
                <a16:creationId xmlns:a16="http://schemas.microsoft.com/office/drawing/2014/main" id="{FB2F5CBC-999F-A248-922D-75952571027F}"/>
              </a:ext>
            </a:extLst>
          </p:cNvPr>
          <p:cNvSpPr/>
          <p:nvPr userDrawn="1"/>
        </p:nvSpPr>
        <p:spPr>
          <a:xfrm>
            <a:off x="6246885" y="1172093"/>
            <a:ext cx="5555384" cy="4829695"/>
          </a:xfrm>
          <a:prstGeom prst="rect">
            <a:avLst/>
          </a:prstGeom>
          <a:solidFill>
            <a:schemeClr val="bg1"/>
          </a:solidFill>
          <a:ln>
            <a:noFill/>
          </a:ln>
          <a:effectLst>
            <a:outerShdw blurRad="1143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7">
            <a:extLst>
              <a:ext uri="{FF2B5EF4-FFF2-40B4-BE49-F238E27FC236}">
                <a16:creationId xmlns:a16="http://schemas.microsoft.com/office/drawing/2014/main" id="{CDD07E8E-BBBB-BA4B-8D1A-023AD1BB4ED8}"/>
              </a:ext>
            </a:extLst>
          </p:cNvPr>
          <p:cNvSpPr>
            <a:spLocks noGrp="1"/>
          </p:cNvSpPr>
          <p:nvPr>
            <p:ph type="body" sz="quarter" idx="16"/>
          </p:nvPr>
        </p:nvSpPr>
        <p:spPr>
          <a:xfrm>
            <a:off x="7020328" y="2425099"/>
            <a:ext cx="3910345" cy="2601884"/>
          </a:xfrm>
          <a:noFill/>
          <a:effectLst/>
        </p:spPr>
        <p:txBody>
          <a:bodyPr lIns="0" tIns="0" rIns="0" bIns="0" numCol="1" spcCol="720000" anchor="ctr">
            <a:normAutofit/>
          </a:bodyPr>
          <a:lstStyle>
            <a:lvl1pPr marL="0" indent="0" algn="ctr">
              <a:buFont typeface="Arial" panose="020B0604020202020204" pitchFamily="34" charset="0"/>
              <a:buNone/>
              <a:defRPr sz="1600">
                <a:latin typeface="+mn-lt"/>
              </a:defRPr>
            </a:lvl1pPr>
          </a:lstStyle>
          <a:p>
            <a:pPr lvl="0"/>
            <a:r>
              <a:rPr lang="en-US"/>
              <a:t>Click to edit Master text styles</a:t>
            </a:r>
          </a:p>
        </p:txBody>
      </p:sp>
      <p:sp>
        <p:nvSpPr>
          <p:cNvPr id="14" name="Text Placeholder 7">
            <a:extLst>
              <a:ext uri="{FF2B5EF4-FFF2-40B4-BE49-F238E27FC236}">
                <a16:creationId xmlns:a16="http://schemas.microsoft.com/office/drawing/2014/main" id="{070BBA86-466A-CE48-8425-91285F0F1B2C}"/>
              </a:ext>
            </a:extLst>
          </p:cNvPr>
          <p:cNvSpPr>
            <a:spLocks noGrp="1"/>
          </p:cNvSpPr>
          <p:nvPr>
            <p:ph type="body" sz="quarter" idx="17" hasCustomPrompt="1"/>
          </p:nvPr>
        </p:nvSpPr>
        <p:spPr>
          <a:xfrm>
            <a:off x="6477401" y="5159986"/>
            <a:ext cx="5040437" cy="556953"/>
          </a:xfrm>
          <a:noFill/>
          <a:effectLst/>
        </p:spPr>
        <p:txBody>
          <a:bodyPr lIns="0" tIns="0" rIns="0" bIns="0" numCol="1" spcCol="720000" anchor="ctr">
            <a:normAutofit/>
          </a:bodyPr>
          <a:lstStyle>
            <a:lvl1pPr marL="0" indent="0" algn="ctr">
              <a:spcBef>
                <a:spcPts val="0"/>
              </a:spcBef>
              <a:spcAft>
                <a:spcPts val="0"/>
              </a:spcAft>
              <a:buFont typeface="Arial" panose="020B0604020202020204" pitchFamily="34" charset="0"/>
              <a:buNone/>
              <a:defRPr sz="1600">
                <a:latin typeface="+mj-lt"/>
              </a:defRPr>
            </a:lvl1pPr>
          </a:lstStyle>
          <a:p>
            <a:pPr lvl="0"/>
            <a:r>
              <a:rPr lang="en-US" dirty="0" err="1"/>
              <a:t>Quoter</a:t>
            </a:r>
            <a:r>
              <a:rPr lang="en-US" dirty="0"/>
              <a:t> name, job title,</a:t>
            </a:r>
          </a:p>
          <a:p>
            <a:pPr lvl="0"/>
            <a:r>
              <a:rPr lang="en-US" dirty="0"/>
              <a:t>Company</a:t>
            </a:r>
          </a:p>
        </p:txBody>
      </p:sp>
      <p:pic>
        <p:nvPicPr>
          <p:cNvPr id="16" name="Picture 15">
            <a:extLst>
              <a:ext uri="{FF2B5EF4-FFF2-40B4-BE49-F238E27FC236}">
                <a16:creationId xmlns:a16="http://schemas.microsoft.com/office/drawing/2014/main" id="{DE70FBE2-5AB5-D54D-99DE-D87E8DA94913}"/>
              </a:ext>
            </a:extLst>
          </p:cNvPr>
          <p:cNvPicPr>
            <a:picLocks noChangeAspect="1"/>
          </p:cNvPicPr>
          <p:nvPr userDrawn="1"/>
        </p:nvPicPr>
        <p:blipFill>
          <a:blip r:embed="rId4"/>
          <a:stretch>
            <a:fillRect/>
          </a:stretch>
        </p:blipFill>
        <p:spPr>
          <a:xfrm>
            <a:off x="6477401" y="2425099"/>
            <a:ext cx="307572" cy="287067"/>
          </a:xfrm>
          <a:prstGeom prst="rect">
            <a:avLst/>
          </a:prstGeom>
        </p:spPr>
      </p:pic>
      <p:pic>
        <p:nvPicPr>
          <p:cNvPr id="18" name="Picture 17">
            <a:extLst>
              <a:ext uri="{FF2B5EF4-FFF2-40B4-BE49-F238E27FC236}">
                <a16:creationId xmlns:a16="http://schemas.microsoft.com/office/drawing/2014/main" id="{076C4DBA-2E3E-084F-B84F-13C7A538D2E6}"/>
              </a:ext>
            </a:extLst>
          </p:cNvPr>
          <p:cNvPicPr>
            <a:picLocks noChangeAspect="1"/>
          </p:cNvPicPr>
          <p:nvPr userDrawn="1"/>
        </p:nvPicPr>
        <p:blipFill>
          <a:blip r:embed="rId4"/>
          <a:stretch>
            <a:fillRect/>
          </a:stretch>
        </p:blipFill>
        <p:spPr>
          <a:xfrm rot="10800000">
            <a:off x="11210266" y="4737698"/>
            <a:ext cx="307572" cy="287067"/>
          </a:xfrm>
          <a:prstGeom prst="rect">
            <a:avLst/>
          </a:prstGeom>
        </p:spPr>
      </p:pic>
    </p:spTree>
    <p:extLst>
      <p:ext uri="{BB962C8B-B14F-4D97-AF65-F5344CB8AC3E}">
        <p14:creationId xmlns:p14="http://schemas.microsoft.com/office/powerpoint/2010/main" val="400443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ustomer quotes - blue">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315900F-27FB-CC43-8813-E77B7AA3C9AA}"/>
              </a:ext>
            </a:extLst>
          </p:cNvPr>
          <p:cNvSpPr/>
          <p:nvPr userDrawn="1"/>
        </p:nvSpPr>
        <p:spPr>
          <a:xfrm>
            <a:off x="371474" y="1172093"/>
            <a:ext cx="5555384" cy="4829695"/>
          </a:xfrm>
          <a:prstGeom prst="rect">
            <a:avLst/>
          </a:prstGeom>
          <a:solidFill>
            <a:schemeClr val="bg1"/>
          </a:solidFill>
          <a:ln>
            <a:noFill/>
          </a:ln>
          <a:effectLst>
            <a:outerShdw blurRad="1143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1149756" y="2427316"/>
            <a:ext cx="3910345" cy="2601884"/>
          </a:xfrm>
          <a:noFill/>
          <a:effectLst/>
        </p:spPr>
        <p:txBody>
          <a:bodyPr lIns="0" tIns="0" rIns="0" bIns="0" numCol="1" spcCol="720000" anchor="ctr">
            <a:normAutofit/>
          </a:bodyPr>
          <a:lstStyle>
            <a:lvl1pPr marL="0" indent="0" algn="ctr">
              <a:buFont typeface="Arial" panose="020B0604020202020204" pitchFamily="34" charset="0"/>
              <a:buNone/>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606829" y="5162203"/>
            <a:ext cx="5040437" cy="556953"/>
          </a:xfrm>
          <a:noFill/>
          <a:effectLst/>
        </p:spPr>
        <p:txBody>
          <a:bodyPr lIns="0" tIns="0" rIns="0" bIns="0" numCol="1" spcCol="720000" anchor="ctr">
            <a:normAutofit/>
          </a:bodyPr>
          <a:lstStyle>
            <a:lvl1pPr marL="0" indent="0" algn="ctr">
              <a:spcBef>
                <a:spcPts val="0"/>
              </a:spcBef>
              <a:spcAft>
                <a:spcPts val="0"/>
              </a:spcAft>
              <a:buFont typeface="Arial" panose="020B0604020202020204" pitchFamily="34" charset="0"/>
              <a:buNone/>
              <a:defRPr sz="1600">
                <a:latin typeface="+mj-lt"/>
              </a:defRPr>
            </a:lvl1pPr>
          </a:lstStyle>
          <a:p>
            <a:pPr lvl="0"/>
            <a:r>
              <a:rPr lang="en-US" dirty="0" err="1"/>
              <a:t>Quoter</a:t>
            </a:r>
            <a:r>
              <a:rPr lang="en-US" dirty="0"/>
              <a:t> name, job title,</a:t>
            </a:r>
          </a:p>
          <a:p>
            <a:pPr lvl="0"/>
            <a:r>
              <a:rPr lang="en-US" dirty="0"/>
              <a:t>Company</a:t>
            </a:r>
          </a:p>
        </p:txBody>
      </p:sp>
      <p:pic>
        <p:nvPicPr>
          <p:cNvPr id="3" name="Picture 2">
            <a:extLst>
              <a:ext uri="{FF2B5EF4-FFF2-40B4-BE49-F238E27FC236}">
                <a16:creationId xmlns:a16="http://schemas.microsoft.com/office/drawing/2014/main" id="{3BA5B254-FF07-8649-999D-7F8B1842834E}"/>
              </a:ext>
            </a:extLst>
          </p:cNvPr>
          <p:cNvPicPr>
            <a:picLocks noChangeAspect="1"/>
          </p:cNvPicPr>
          <p:nvPr userDrawn="1"/>
        </p:nvPicPr>
        <p:blipFill>
          <a:blip r:embed="rId3"/>
          <a:stretch>
            <a:fillRect/>
          </a:stretch>
        </p:blipFill>
        <p:spPr>
          <a:xfrm>
            <a:off x="606829" y="2427316"/>
            <a:ext cx="307572" cy="287067"/>
          </a:xfrm>
          <a:prstGeom prst="rect">
            <a:avLst/>
          </a:prstGeom>
        </p:spPr>
      </p:pic>
      <p:pic>
        <p:nvPicPr>
          <p:cNvPr id="17" name="Picture 16">
            <a:extLst>
              <a:ext uri="{FF2B5EF4-FFF2-40B4-BE49-F238E27FC236}">
                <a16:creationId xmlns:a16="http://schemas.microsoft.com/office/drawing/2014/main" id="{75F5DBBD-9F0A-EF44-9413-9C58ACD7A407}"/>
              </a:ext>
            </a:extLst>
          </p:cNvPr>
          <p:cNvPicPr>
            <a:picLocks noChangeAspect="1"/>
          </p:cNvPicPr>
          <p:nvPr userDrawn="1"/>
        </p:nvPicPr>
        <p:blipFill>
          <a:blip r:embed="rId3"/>
          <a:stretch>
            <a:fillRect/>
          </a:stretch>
        </p:blipFill>
        <p:spPr>
          <a:xfrm rot="10800000">
            <a:off x="5339694" y="4739915"/>
            <a:ext cx="307572" cy="287067"/>
          </a:xfrm>
          <a:prstGeom prst="rect">
            <a:avLst/>
          </a:prstGeom>
        </p:spPr>
      </p:pic>
      <p:sp>
        <p:nvSpPr>
          <p:cNvPr id="12" name="Rectangle 11">
            <a:extLst>
              <a:ext uri="{FF2B5EF4-FFF2-40B4-BE49-F238E27FC236}">
                <a16:creationId xmlns:a16="http://schemas.microsoft.com/office/drawing/2014/main" id="{FB2F5CBC-999F-A248-922D-75952571027F}"/>
              </a:ext>
            </a:extLst>
          </p:cNvPr>
          <p:cNvSpPr/>
          <p:nvPr userDrawn="1"/>
        </p:nvSpPr>
        <p:spPr>
          <a:xfrm>
            <a:off x="6246885" y="1172093"/>
            <a:ext cx="5555384" cy="4829695"/>
          </a:xfrm>
          <a:prstGeom prst="rect">
            <a:avLst/>
          </a:prstGeom>
          <a:solidFill>
            <a:schemeClr val="bg1"/>
          </a:solidFill>
          <a:ln>
            <a:noFill/>
          </a:ln>
          <a:effectLst>
            <a:outerShdw blurRad="1143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7">
            <a:extLst>
              <a:ext uri="{FF2B5EF4-FFF2-40B4-BE49-F238E27FC236}">
                <a16:creationId xmlns:a16="http://schemas.microsoft.com/office/drawing/2014/main" id="{CDD07E8E-BBBB-BA4B-8D1A-023AD1BB4ED8}"/>
              </a:ext>
            </a:extLst>
          </p:cNvPr>
          <p:cNvSpPr>
            <a:spLocks noGrp="1"/>
          </p:cNvSpPr>
          <p:nvPr>
            <p:ph type="body" sz="quarter" idx="16"/>
          </p:nvPr>
        </p:nvSpPr>
        <p:spPr>
          <a:xfrm>
            <a:off x="7020328" y="2425099"/>
            <a:ext cx="3910345" cy="2601884"/>
          </a:xfrm>
          <a:noFill/>
          <a:effectLst/>
        </p:spPr>
        <p:txBody>
          <a:bodyPr lIns="0" tIns="0" rIns="0" bIns="0" numCol="1" spcCol="720000" anchor="ctr">
            <a:normAutofit/>
          </a:bodyPr>
          <a:lstStyle>
            <a:lvl1pPr marL="0" indent="0" algn="ctr">
              <a:buFont typeface="Arial" panose="020B0604020202020204" pitchFamily="34" charset="0"/>
              <a:buNone/>
              <a:defRPr sz="1600">
                <a:latin typeface="+mn-lt"/>
              </a:defRPr>
            </a:lvl1pPr>
          </a:lstStyle>
          <a:p>
            <a:pPr lvl="0"/>
            <a:r>
              <a:rPr lang="en-US"/>
              <a:t>Click to edit Master text styles</a:t>
            </a:r>
          </a:p>
        </p:txBody>
      </p:sp>
      <p:sp>
        <p:nvSpPr>
          <p:cNvPr id="14" name="Text Placeholder 7">
            <a:extLst>
              <a:ext uri="{FF2B5EF4-FFF2-40B4-BE49-F238E27FC236}">
                <a16:creationId xmlns:a16="http://schemas.microsoft.com/office/drawing/2014/main" id="{070BBA86-466A-CE48-8425-91285F0F1B2C}"/>
              </a:ext>
            </a:extLst>
          </p:cNvPr>
          <p:cNvSpPr>
            <a:spLocks noGrp="1"/>
          </p:cNvSpPr>
          <p:nvPr>
            <p:ph type="body" sz="quarter" idx="17" hasCustomPrompt="1"/>
          </p:nvPr>
        </p:nvSpPr>
        <p:spPr>
          <a:xfrm>
            <a:off x="6477401" y="5159986"/>
            <a:ext cx="5040437" cy="556953"/>
          </a:xfrm>
          <a:noFill/>
          <a:effectLst/>
        </p:spPr>
        <p:txBody>
          <a:bodyPr lIns="0" tIns="0" rIns="0" bIns="0" numCol="1" spcCol="720000" anchor="ctr">
            <a:normAutofit/>
          </a:bodyPr>
          <a:lstStyle>
            <a:lvl1pPr marL="0" indent="0" algn="ctr">
              <a:spcBef>
                <a:spcPts val="0"/>
              </a:spcBef>
              <a:spcAft>
                <a:spcPts val="0"/>
              </a:spcAft>
              <a:buFont typeface="Arial" panose="020B0604020202020204" pitchFamily="34" charset="0"/>
              <a:buNone/>
              <a:defRPr sz="1600">
                <a:latin typeface="+mj-lt"/>
              </a:defRPr>
            </a:lvl1pPr>
          </a:lstStyle>
          <a:p>
            <a:pPr lvl="0"/>
            <a:r>
              <a:rPr lang="en-US" dirty="0" err="1"/>
              <a:t>Quoter</a:t>
            </a:r>
            <a:r>
              <a:rPr lang="en-US" dirty="0"/>
              <a:t> name, job title,</a:t>
            </a:r>
          </a:p>
          <a:p>
            <a:pPr lvl="0"/>
            <a:r>
              <a:rPr lang="en-US" dirty="0"/>
              <a:t>Company</a:t>
            </a:r>
          </a:p>
        </p:txBody>
      </p:sp>
      <p:pic>
        <p:nvPicPr>
          <p:cNvPr id="16" name="Picture 15">
            <a:extLst>
              <a:ext uri="{FF2B5EF4-FFF2-40B4-BE49-F238E27FC236}">
                <a16:creationId xmlns:a16="http://schemas.microsoft.com/office/drawing/2014/main" id="{DE70FBE2-5AB5-D54D-99DE-D87E8DA94913}"/>
              </a:ext>
            </a:extLst>
          </p:cNvPr>
          <p:cNvPicPr>
            <a:picLocks noChangeAspect="1"/>
          </p:cNvPicPr>
          <p:nvPr userDrawn="1"/>
        </p:nvPicPr>
        <p:blipFill>
          <a:blip r:embed="rId3"/>
          <a:stretch>
            <a:fillRect/>
          </a:stretch>
        </p:blipFill>
        <p:spPr>
          <a:xfrm>
            <a:off x="6477401" y="2425099"/>
            <a:ext cx="307572" cy="287067"/>
          </a:xfrm>
          <a:prstGeom prst="rect">
            <a:avLst/>
          </a:prstGeom>
        </p:spPr>
      </p:pic>
      <p:pic>
        <p:nvPicPr>
          <p:cNvPr id="18" name="Picture 17">
            <a:extLst>
              <a:ext uri="{FF2B5EF4-FFF2-40B4-BE49-F238E27FC236}">
                <a16:creationId xmlns:a16="http://schemas.microsoft.com/office/drawing/2014/main" id="{076C4DBA-2E3E-084F-B84F-13C7A538D2E6}"/>
              </a:ext>
            </a:extLst>
          </p:cNvPr>
          <p:cNvPicPr>
            <a:picLocks noChangeAspect="1"/>
          </p:cNvPicPr>
          <p:nvPr userDrawn="1"/>
        </p:nvPicPr>
        <p:blipFill>
          <a:blip r:embed="rId3"/>
          <a:stretch>
            <a:fillRect/>
          </a:stretch>
        </p:blipFill>
        <p:spPr>
          <a:xfrm rot="10800000">
            <a:off x="11210266" y="4737698"/>
            <a:ext cx="307572" cy="287067"/>
          </a:xfrm>
          <a:prstGeom prst="rect">
            <a:avLst/>
          </a:prstGeom>
        </p:spPr>
      </p:pic>
    </p:spTree>
    <p:extLst>
      <p:ext uri="{BB962C8B-B14F-4D97-AF65-F5344CB8AC3E}">
        <p14:creationId xmlns:p14="http://schemas.microsoft.com/office/powerpoint/2010/main" val="199837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ation title dark blue">
    <p:bg>
      <p:bgPr>
        <a:solidFill>
          <a:schemeClr val="accent1"/>
        </a:solidFill>
        <a:effectLst/>
      </p:bgPr>
    </p:bg>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397F01F5-F905-764D-920C-9341D4472084}"/>
              </a:ext>
            </a:extLst>
          </p:cNvPr>
          <p:cNvSpPr>
            <a:spLocks noGrp="1"/>
          </p:cNvSpPr>
          <p:nvPr>
            <p:ph type="body" sz="quarter" idx="10" hasCustomPrompt="1"/>
          </p:nvPr>
        </p:nvSpPr>
        <p:spPr>
          <a:xfrm>
            <a:off x="559837" y="1950098"/>
            <a:ext cx="10366310" cy="1819467"/>
          </a:xfrm>
          <a:prstGeom prst="rect">
            <a:avLst/>
          </a:prstGeom>
        </p:spPr>
        <p:txBody>
          <a:bodyPr anchor="b"/>
          <a:lstStyle>
            <a:lvl1pPr marL="0" indent="0">
              <a:lnSpc>
                <a:spcPts val="5000"/>
              </a:lnSpc>
              <a:spcBef>
                <a:spcPts val="0"/>
              </a:spcBef>
              <a:spcAft>
                <a:spcPts val="0"/>
              </a:spcAft>
              <a:buNone/>
              <a:defRPr sz="5000" cap="none" baseline="0">
                <a:solidFill>
                  <a:schemeClr val="bg1"/>
                </a:solidFill>
                <a:latin typeface="+mj-lt"/>
              </a:defRPr>
            </a:lvl1pPr>
          </a:lstStyle>
          <a:p>
            <a:pPr lvl="0"/>
            <a:r>
              <a:rPr lang="en-US" dirty="0"/>
              <a:t>Presentation Title</a:t>
            </a:r>
          </a:p>
        </p:txBody>
      </p:sp>
      <p:sp>
        <p:nvSpPr>
          <p:cNvPr id="6" name="Text Placeholder 5">
            <a:extLst>
              <a:ext uri="{FF2B5EF4-FFF2-40B4-BE49-F238E27FC236}">
                <a16:creationId xmlns:a16="http://schemas.microsoft.com/office/drawing/2014/main" id="{8F77EFD7-DF25-064B-8534-36C7721AC20C}"/>
              </a:ext>
            </a:extLst>
          </p:cNvPr>
          <p:cNvSpPr>
            <a:spLocks noGrp="1"/>
          </p:cNvSpPr>
          <p:nvPr>
            <p:ph type="body" sz="quarter" idx="11" hasCustomPrompt="1"/>
          </p:nvPr>
        </p:nvSpPr>
        <p:spPr>
          <a:xfrm>
            <a:off x="559837" y="3909523"/>
            <a:ext cx="10366310" cy="942392"/>
          </a:xfrm>
          <a:prstGeom prst="rect">
            <a:avLst/>
          </a:prstGeom>
        </p:spPr>
        <p:txBody>
          <a:bodyPr>
            <a:normAutofit/>
          </a:bodyPr>
          <a:lstStyle>
            <a:lvl1pPr marL="0" indent="0">
              <a:buNone/>
              <a:defRPr sz="2200">
                <a:solidFill>
                  <a:schemeClr val="bg1"/>
                </a:solidFill>
                <a:latin typeface="+mj-lt"/>
              </a:defRPr>
            </a:lvl1pPr>
          </a:lstStyle>
          <a:p>
            <a:pPr lvl="0"/>
            <a:r>
              <a:rPr lang="en-US" dirty="0"/>
              <a:t>Presentation sub title text</a:t>
            </a:r>
          </a:p>
        </p:txBody>
      </p:sp>
      <p:sp>
        <p:nvSpPr>
          <p:cNvPr id="7" name="Text Placeholder 7">
            <a:extLst>
              <a:ext uri="{FF2B5EF4-FFF2-40B4-BE49-F238E27FC236}">
                <a16:creationId xmlns:a16="http://schemas.microsoft.com/office/drawing/2014/main" id="{96474792-F36F-3B4E-81FF-56E854280287}"/>
              </a:ext>
            </a:extLst>
          </p:cNvPr>
          <p:cNvSpPr>
            <a:spLocks noGrp="1"/>
          </p:cNvSpPr>
          <p:nvPr>
            <p:ph type="body" sz="quarter" idx="12" hasCustomPrompt="1"/>
          </p:nvPr>
        </p:nvSpPr>
        <p:spPr>
          <a:xfrm>
            <a:off x="560388" y="5234926"/>
            <a:ext cx="10365340" cy="1053908"/>
          </a:xfrm>
          <a:prstGeom prst="rect">
            <a:avLst/>
          </a:prstGeom>
        </p:spPr>
        <p:txBody>
          <a:bodyPr anchor="b">
            <a:normAutofit/>
          </a:bodyPr>
          <a:lstStyle>
            <a:lvl1pPr marL="0" indent="0">
              <a:lnSpc>
                <a:spcPct val="100000"/>
              </a:lnSpc>
              <a:spcBef>
                <a:spcPts val="0"/>
              </a:spcBef>
              <a:buNone/>
              <a:defRPr sz="1600">
                <a:solidFill>
                  <a:schemeClr val="bg1"/>
                </a:solidFill>
              </a:defRPr>
            </a:lvl1pPr>
          </a:lstStyle>
          <a:p>
            <a:pPr lvl="0"/>
            <a:r>
              <a:rPr lang="en-US" dirty="0"/>
              <a:t>Add prospect company name, date, presenter name</a:t>
            </a:r>
          </a:p>
        </p:txBody>
      </p:sp>
      <p:pic>
        <p:nvPicPr>
          <p:cNvPr id="8" name="Picture 7">
            <a:extLst>
              <a:ext uri="{FF2B5EF4-FFF2-40B4-BE49-F238E27FC236}">
                <a16:creationId xmlns:a16="http://schemas.microsoft.com/office/drawing/2014/main" id="{FC0EE961-C1C9-A34E-A92C-67EDBFAED5E1}"/>
              </a:ext>
            </a:extLst>
          </p:cNvPr>
          <p:cNvPicPr>
            <a:picLocks noChangeAspect="1"/>
          </p:cNvPicPr>
          <p:nvPr userDrawn="1"/>
        </p:nvPicPr>
        <p:blipFill>
          <a:blip r:embed="rId2"/>
          <a:stretch>
            <a:fillRect/>
          </a:stretch>
        </p:blipFill>
        <p:spPr>
          <a:xfrm>
            <a:off x="559837" y="596970"/>
            <a:ext cx="2929812" cy="571313"/>
          </a:xfrm>
          <a:prstGeom prst="rect">
            <a:avLst/>
          </a:prstGeom>
        </p:spPr>
      </p:pic>
      <p:pic>
        <p:nvPicPr>
          <p:cNvPr id="9" name="Picture 8">
            <a:extLst>
              <a:ext uri="{FF2B5EF4-FFF2-40B4-BE49-F238E27FC236}">
                <a16:creationId xmlns:a16="http://schemas.microsoft.com/office/drawing/2014/main" id="{FD0AAC24-B8A0-9D42-BF92-C5A8F51861FF}"/>
              </a:ext>
            </a:extLst>
          </p:cNvPr>
          <p:cNvPicPr>
            <a:picLocks noChangeAspect="1"/>
          </p:cNvPicPr>
          <p:nvPr userDrawn="1"/>
        </p:nvPicPr>
        <p:blipFill>
          <a:blip r:embed="rId3"/>
          <a:stretch>
            <a:fillRect/>
          </a:stretch>
        </p:blipFill>
        <p:spPr>
          <a:xfrm>
            <a:off x="11375445" y="4189444"/>
            <a:ext cx="816555" cy="2141373"/>
          </a:xfrm>
          <a:prstGeom prst="rect">
            <a:avLst/>
          </a:prstGeom>
        </p:spPr>
      </p:pic>
    </p:spTree>
    <p:extLst>
      <p:ext uri="{BB962C8B-B14F-4D97-AF65-F5344CB8AC3E}">
        <p14:creationId xmlns:p14="http://schemas.microsoft.com/office/powerpoint/2010/main" val="57024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esentation title white">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095BA2-9087-B041-A9DD-63688F3ED5AE}"/>
              </a:ext>
            </a:extLst>
          </p:cNvPr>
          <p:cNvSpPr>
            <a:spLocks noGrp="1"/>
          </p:cNvSpPr>
          <p:nvPr>
            <p:ph type="body" sz="quarter" idx="10" hasCustomPrompt="1"/>
          </p:nvPr>
        </p:nvSpPr>
        <p:spPr>
          <a:xfrm>
            <a:off x="559837" y="1950098"/>
            <a:ext cx="10366310" cy="1819467"/>
          </a:xfrm>
          <a:prstGeom prst="rect">
            <a:avLst/>
          </a:prstGeom>
        </p:spPr>
        <p:txBody>
          <a:bodyPr anchor="b"/>
          <a:lstStyle>
            <a:lvl1pPr marL="0" indent="0">
              <a:lnSpc>
                <a:spcPts val="5000"/>
              </a:lnSpc>
              <a:spcBef>
                <a:spcPts val="0"/>
              </a:spcBef>
              <a:spcAft>
                <a:spcPts val="0"/>
              </a:spcAft>
              <a:buNone/>
              <a:defRPr sz="5000" cap="none" baseline="0">
                <a:solidFill>
                  <a:schemeClr val="accent1"/>
                </a:solidFill>
                <a:latin typeface="+mj-lt"/>
              </a:defRPr>
            </a:lvl1pPr>
          </a:lstStyle>
          <a:p>
            <a:pPr lvl="0"/>
            <a:r>
              <a:rPr lang="en-US" dirty="0"/>
              <a:t>Presentation Title</a:t>
            </a:r>
          </a:p>
        </p:txBody>
      </p:sp>
      <p:sp>
        <p:nvSpPr>
          <p:cNvPr id="6" name="Text Placeholder 5">
            <a:extLst>
              <a:ext uri="{FF2B5EF4-FFF2-40B4-BE49-F238E27FC236}">
                <a16:creationId xmlns:a16="http://schemas.microsoft.com/office/drawing/2014/main" id="{3FAF9FE6-167A-7944-B2D1-B43531B35045}"/>
              </a:ext>
            </a:extLst>
          </p:cNvPr>
          <p:cNvSpPr>
            <a:spLocks noGrp="1"/>
          </p:cNvSpPr>
          <p:nvPr>
            <p:ph type="body" sz="quarter" idx="11" hasCustomPrompt="1"/>
          </p:nvPr>
        </p:nvSpPr>
        <p:spPr>
          <a:xfrm>
            <a:off x="559837" y="3909523"/>
            <a:ext cx="10366310" cy="942392"/>
          </a:xfrm>
          <a:prstGeom prst="rect">
            <a:avLst/>
          </a:prstGeom>
        </p:spPr>
        <p:txBody>
          <a:bodyPr>
            <a:normAutofit/>
          </a:bodyPr>
          <a:lstStyle>
            <a:lvl1pPr marL="0" indent="0">
              <a:buNone/>
              <a:defRPr sz="2200">
                <a:solidFill>
                  <a:schemeClr val="accent1"/>
                </a:solidFill>
                <a:latin typeface="+mj-lt"/>
              </a:defRPr>
            </a:lvl1pPr>
          </a:lstStyle>
          <a:p>
            <a:pPr lvl="0"/>
            <a:r>
              <a:rPr lang="en-US" dirty="0"/>
              <a:t>Presentation sub title text</a:t>
            </a:r>
          </a:p>
        </p:txBody>
      </p:sp>
      <p:sp>
        <p:nvSpPr>
          <p:cNvPr id="8" name="Text Placeholder 7">
            <a:extLst>
              <a:ext uri="{FF2B5EF4-FFF2-40B4-BE49-F238E27FC236}">
                <a16:creationId xmlns:a16="http://schemas.microsoft.com/office/drawing/2014/main" id="{C71B545F-FA87-6349-B9AF-8EC2F7753B24}"/>
              </a:ext>
            </a:extLst>
          </p:cNvPr>
          <p:cNvSpPr>
            <a:spLocks noGrp="1"/>
          </p:cNvSpPr>
          <p:nvPr>
            <p:ph type="body" sz="quarter" idx="12" hasCustomPrompt="1"/>
          </p:nvPr>
        </p:nvSpPr>
        <p:spPr>
          <a:xfrm>
            <a:off x="560388" y="5234926"/>
            <a:ext cx="10365340" cy="1053908"/>
          </a:xfrm>
          <a:prstGeom prst="rect">
            <a:avLst/>
          </a:prstGeom>
        </p:spPr>
        <p:txBody>
          <a:bodyPr anchor="b">
            <a:normAutofit/>
          </a:bodyPr>
          <a:lstStyle>
            <a:lvl1pPr marL="0" indent="0">
              <a:lnSpc>
                <a:spcPct val="100000"/>
              </a:lnSpc>
              <a:spcBef>
                <a:spcPts val="0"/>
              </a:spcBef>
              <a:buNone/>
              <a:defRPr sz="1600">
                <a:solidFill>
                  <a:schemeClr val="accent1"/>
                </a:solidFill>
              </a:defRPr>
            </a:lvl1pPr>
          </a:lstStyle>
          <a:p>
            <a:pPr lvl="0"/>
            <a:r>
              <a:rPr lang="en-US" dirty="0"/>
              <a:t>Add prospect company name, date, presenter name</a:t>
            </a:r>
          </a:p>
        </p:txBody>
      </p:sp>
      <p:pic>
        <p:nvPicPr>
          <p:cNvPr id="3" name="Picture 2">
            <a:extLst>
              <a:ext uri="{FF2B5EF4-FFF2-40B4-BE49-F238E27FC236}">
                <a16:creationId xmlns:a16="http://schemas.microsoft.com/office/drawing/2014/main" id="{D8B4F9FE-6868-C046-9088-7697147FE5F5}"/>
              </a:ext>
            </a:extLst>
          </p:cNvPr>
          <p:cNvPicPr>
            <a:picLocks noChangeAspect="1"/>
          </p:cNvPicPr>
          <p:nvPr userDrawn="1"/>
        </p:nvPicPr>
        <p:blipFill>
          <a:blip r:embed="rId2"/>
          <a:stretch>
            <a:fillRect/>
          </a:stretch>
        </p:blipFill>
        <p:spPr>
          <a:xfrm>
            <a:off x="11375445" y="4189444"/>
            <a:ext cx="816555" cy="2141373"/>
          </a:xfrm>
          <a:prstGeom prst="rect">
            <a:avLst/>
          </a:prstGeom>
        </p:spPr>
      </p:pic>
      <p:pic>
        <p:nvPicPr>
          <p:cNvPr id="9" name="Picture 8">
            <a:extLst>
              <a:ext uri="{FF2B5EF4-FFF2-40B4-BE49-F238E27FC236}">
                <a16:creationId xmlns:a16="http://schemas.microsoft.com/office/drawing/2014/main" id="{85535834-CA3F-F744-80AC-1471C29A8C22}"/>
              </a:ext>
            </a:extLst>
          </p:cNvPr>
          <p:cNvPicPr>
            <a:picLocks noChangeAspect="1"/>
          </p:cNvPicPr>
          <p:nvPr userDrawn="1"/>
        </p:nvPicPr>
        <p:blipFill>
          <a:blip r:embed="rId3"/>
          <a:stretch>
            <a:fillRect/>
          </a:stretch>
        </p:blipFill>
        <p:spPr>
          <a:xfrm>
            <a:off x="559837" y="596970"/>
            <a:ext cx="2926800" cy="570726"/>
          </a:xfrm>
          <a:prstGeom prst="rect">
            <a:avLst/>
          </a:prstGeom>
        </p:spPr>
      </p:pic>
    </p:spTree>
    <p:extLst>
      <p:ext uri="{BB962C8B-B14F-4D97-AF65-F5344CB8AC3E}">
        <p14:creationId xmlns:p14="http://schemas.microsoft.com/office/powerpoint/2010/main" val="44592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light blue">
    <p:bg>
      <p:bgPr>
        <a:solidFill>
          <a:schemeClr val="bg2"/>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095BA2-9087-B041-A9DD-63688F3ED5AE}"/>
              </a:ext>
            </a:extLst>
          </p:cNvPr>
          <p:cNvSpPr>
            <a:spLocks noGrp="1"/>
          </p:cNvSpPr>
          <p:nvPr>
            <p:ph type="body" sz="quarter" idx="10" hasCustomPrompt="1"/>
          </p:nvPr>
        </p:nvSpPr>
        <p:spPr>
          <a:xfrm>
            <a:off x="559837" y="1837114"/>
            <a:ext cx="10366310" cy="1783162"/>
          </a:xfrm>
          <a:prstGeom prst="rect">
            <a:avLst/>
          </a:prstGeom>
        </p:spPr>
        <p:txBody>
          <a:bodyPr anchor="b"/>
          <a:lstStyle>
            <a:lvl1pPr marL="0" indent="0">
              <a:lnSpc>
                <a:spcPts val="5000"/>
              </a:lnSpc>
              <a:spcBef>
                <a:spcPts val="0"/>
              </a:spcBef>
              <a:spcAft>
                <a:spcPts val="0"/>
              </a:spcAft>
              <a:buNone/>
              <a:defRPr sz="5000" cap="none" baseline="0">
                <a:solidFill>
                  <a:schemeClr val="accent1"/>
                </a:solidFill>
                <a:latin typeface="+mj-lt"/>
              </a:defRPr>
            </a:lvl1pPr>
          </a:lstStyle>
          <a:p>
            <a:pPr lvl="0"/>
            <a:r>
              <a:rPr lang="en-US" dirty="0"/>
              <a:t>Section Title</a:t>
            </a:r>
          </a:p>
        </p:txBody>
      </p:sp>
      <p:sp>
        <p:nvSpPr>
          <p:cNvPr id="6" name="Text Placeholder 5">
            <a:extLst>
              <a:ext uri="{FF2B5EF4-FFF2-40B4-BE49-F238E27FC236}">
                <a16:creationId xmlns:a16="http://schemas.microsoft.com/office/drawing/2014/main" id="{3FAF9FE6-167A-7944-B2D1-B43531B35045}"/>
              </a:ext>
            </a:extLst>
          </p:cNvPr>
          <p:cNvSpPr>
            <a:spLocks noGrp="1"/>
          </p:cNvSpPr>
          <p:nvPr>
            <p:ph type="body" sz="quarter" idx="11" hasCustomPrompt="1"/>
          </p:nvPr>
        </p:nvSpPr>
        <p:spPr>
          <a:xfrm>
            <a:off x="559837" y="3760233"/>
            <a:ext cx="10366310" cy="942392"/>
          </a:xfrm>
          <a:prstGeom prst="rect">
            <a:avLst/>
          </a:prstGeom>
        </p:spPr>
        <p:txBody>
          <a:bodyPr>
            <a:normAutofit/>
          </a:bodyPr>
          <a:lstStyle>
            <a:lvl1pPr marL="0" indent="0">
              <a:lnSpc>
                <a:spcPct val="100000"/>
              </a:lnSpc>
              <a:buNone/>
              <a:defRPr sz="2200">
                <a:solidFill>
                  <a:schemeClr val="accent1"/>
                </a:solidFill>
              </a:defRPr>
            </a:lvl1pPr>
          </a:lstStyle>
          <a:p>
            <a:pPr lvl="0"/>
            <a:r>
              <a:rPr lang="en-US" dirty="0"/>
              <a:t>Presentation sub title text (delete if not needed)</a:t>
            </a:r>
          </a:p>
        </p:txBody>
      </p:sp>
      <p:pic>
        <p:nvPicPr>
          <p:cNvPr id="10" name="Picture 9">
            <a:extLst>
              <a:ext uri="{FF2B5EF4-FFF2-40B4-BE49-F238E27FC236}">
                <a16:creationId xmlns:a16="http://schemas.microsoft.com/office/drawing/2014/main" id="{8937A17B-4877-944C-A009-18AD3C3E406D}"/>
              </a:ext>
            </a:extLst>
          </p:cNvPr>
          <p:cNvPicPr>
            <a:picLocks noChangeAspect="1"/>
          </p:cNvPicPr>
          <p:nvPr userDrawn="1"/>
        </p:nvPicPr>
        <p:blipFill>
          <a:blip r:embed="rId2"/>
          <a:stretch>
            <a:fillRect/>
          </a:stretch>
        </p:blipFill>
        <p:spPr>
          <a:xfrm>
            <a:off x="559837" y="596970"/>
            <a:ext cx="2926800" cy="570726"/>
          </a:xfrm>
          <a:prstGeom prst="rect">
            <a:avLst/>
          </a:prstGeom>
        </p:spPr>
      </p:pic>
      <p:pic>
        <p:nvPicPr>
          <p:cNvPr id="8" name="Picture 7">
            <a:extLst>
              <a:ext uri="{FF2B5EF4-FFF2-40B4-BE49-F238E27FC236}">
                <a16:creationId xmlns:a16="http://schemas.microsoft.com/office/drawing/2014/main" id="{009DE5BA-C7D5-EF4D-8F4F-B4507DA7E0B5}"/>
              </a:ext>
            </a:extLst>
          </p:cNvPr>
          <p:cNvPicPr>
            <a:picLocks noChangeAspect="1"/>
          </p:cNvPicPr>
          <p:nvPr userDrawn="1"/>
        </p:nvPicPr>
        <p:blipFill>
          <a:blip r:embed="rId3"/>
          <a:stretch>
            <a:fillRect/>
          </a:stretch>
        </p:blipFill>
        <p:spPr>
          <a:xfrm>
            <a:off x="11375445" y="4189444"/>
            <a:ext cx="816555" cy="2141373"/>
          </a:xfrm>
          <a:prstGeom prst="rect">
            <a:avLst/>
          </a:prstGeom>
        </p:spPr>
      </p:pic>
    </p:spTree>
    <p:extLst>
      <p:ext uri="{BB962C8B-B14F-4D97-AF65-F5344CB8AC3E}">
        <p14:creationId xmlns:p14="http://schemas.microsoft.com/office/powerpoint/2010/main" val="389833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full width -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371476" y="1089025"/>
            <a:ext cx="11412538" cy="5040313"/>
          </a:xfrm>
        </p:spPr>
        <p:txBody>
          <a:bodyPr numCol="2" spcCol="720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Tree>
    <p:extLst>
      <p:ext uri="{BB962C8B-B14F-4D97-AF65-F5344CB8AC3E}">
        <p14:creationId xmlns:p14="http://schemas.microsoft.com/office/powerpoint/2010/main" val="268018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dark blue">
    <p:bg>
      <p:bgPr>
        <a:solidFill>
          <a:schemeClr val="accent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095BA2-9087-B041-A9DD-63688F3ED5AE}"/>
              </a:ext>
            </a:extLst>
          </p:cNvPr>
          <p:cNvSpPr>
            <a:spLocks noGrp="1"/>
          </p:cNvSpPr>
          <p:nvPr>
            <p:ph type="body" sz="quarter" idx="10" hasCustomPrompt="1"/>
          </p:nvPr>
        </p:nvSpPr>
        <p:spPr>
          <a:xfrm>
            <a:off x="559837" y="1853738"/>
            <a:ext cx="10366310" cy="1766537"/>
          </a:xfrm>
          <a:prstGeom prst="rect">
            <a:avLst/>
          </a:prstGeom>
        </p:spPr>
        <p:txBody>
          <a:bodyPr anchor="b"/>
          <a:lstStyle>
            <a:lvl1pPr marL="0" indent="0">
              <a:lnSpc>
                <a:spcPts val="5000"/>
              </a:lnSpc>
              <a:spcBef>
                <a:spcPts val="0"/>
              </a:spcBef>
              <a:spcAft>
                <a:spcPts val="0"/>
              </a:spcAft>
              <a:buNone/>
              <a:defRPr sz="5000" cap="none" baseline="0">
                <a:solidFill>
                  <a:schemeClr val="bg1"/>
                </a:solidFill>
                <a:latin typeface="+mj-lt"/>
              </a:defRPr>
            </a:lvl1pPr>
          </a:lstStyle>
          <a:p>
            <a:pPr lvl="0"/>
            <a:r>
              <a:rPr lang="en-US" dirty="0"/>
              <a:t>Section Title</a:t>
            </a:r>
          </a:p>
        </p:txBody>
      </p:sp>
      <p:sp>
        <p:nvSpPr>
          <p:cNvPr id="6" name="Text Placeholder 5">
            <a:extLst>
              <a:ext uri="{FF2B5EF4-FFF2-40B4-BE49-F238E27FC236}">
                <a16:creationId xmlns:a16="http://schemas.microsoft.com/office/drawing/2014/main" id="{3FAF9FE6-167A-7944-B2D1-B43531B35045}"/>
              </a:ext>
            </a:extLst>
          </p:cNvPr>
          <p:cNvSpPr>
            <a:spLocks noGrp="1"/>
          </p:cNvSpPr>
          <p:nvPr>
            <p:ph type="body" sz="quarter" idx="11" hasCustomPrompt="1"/>
          </p:nvPr>
        </p:nvSpPr>
        <p:spPr>
          <a:xfrm>
            <a:off x="559837" y="3760233"/>
            <a:ext cx="10366310" cy="942392"/>
          </a:xfrm>
          <a:prstGeom prst="rect">
            <a:avLst/>
          </a:prstGeom>
        </p:spPr>
        <p:txBody>
          <a:bodyPr>
            <a:normAutofit/>
          </a:bodyPr>
          <a:lstStyle>
            <a:lvl1pPr marL="0" indent="0">
              <a:lnSpc>
                <a:spcPct val="100000"/>
              </a:lnSpc>
              <a:buNone/>
              <a:defRPr sz="2200">
                <a:solidFill>
                  <a:schemeClr val="bg1"/>
                </a:solidFill>
              </a:defRPr>
            </a:lvl1pPr>
          </a:lstStyle>
          <a:p>
            <a:pPr lvl="0"/>
            <a:r>
              <a:rPr lang="en-US" dirty="0"/>
              <a:t>Presentation sub title text (delete if not needed)</a:t>
            </a:r>
          </a:p>
        </p:txBody>
      </p:sp>
      <p:pic>
        <p:nvPicPr>
          <p:cNvPr id="7" name="Picture 6">
            <a:extLst>
              <a:ext uri="{FF2B5EF4-FFF2-40B4-BE49-F238E27FC236}">
                <a16:creationId xmlns:a16="http://schemas.microsoft.com/office/drawing/2014/main" id="{24EA156F-A2A2-544D-A2F3-BAEB5C9AF954}"/>
              </a:ext>
            </a:extLst>
          </p:cNvPr>
          <p:cNvPicPr>
            <a:picLocks noChangeAspect="1"/>
          </p:cNvPicPr>
          <p:nvPr userDrawn="1"/>
        </p:nvPicPr>
        <p:blipFill>
          <a:blip r:embed="rId2"/>
          <a:stretch>
            <a:fillRect/>
          </a:stretch>
        </p:blipFill>
        <p:spPr>
          <a:xfrm>
            <a:off x="559837" y="596970"/>
            <a:ext cx="2929812" cy="571313"/>
          </a:xfrm>
          <a:prstGeom prst="rect">
            <a:avLst/>
          </a:prstGeom>
        </p:spPr>
      </p:pic>
      <p:pic>
        <p:nvPicPr>
          <p:cNvPr id="9" name="Picture 8">
            <a:extLst>
              <a:ext uri="{FF2B5EF4-FFF2-40B4-BE49-F238E27FC236}">
                <a16:creationId xmlns:a16="http://schemas.microsoft.com/office/drawing/2014/main" id="{269F689C-648B-2C4E-99B0-23800F3075CB}"/>
              </a:ext>
            </a:extLst>
          </p:cNvPr>
          <p:cNvPicPr>
            <a:picLocks noChangeAspect="1"/>
          </p:cNvPicPr>
          <p:nvPr userDrawn="1"/>
        </p:nvPicPr>
        <p:blipFill>
          <a:blip r:embed="rId3"/>
          <a:stretch>
            <a:fillRect/>
          </a:stretch>
        </p:blipFill>
        <p:spPr>
          <a:xfrm>
            <a:off x="11375445" y="4189444"/>
            <a:ext cx="816555" cy="2141373"/>
          </a:xfrm>
          <a:prstGeom prst="rect">
            <a:avLst/>
          </a:prstGeom>
        </p:spPr>
      </p:pic>
    </p:spTree>
    <p:extLst>
      <p:ext uri="{BB962C8B-B14F-4D97-AF65-F5344CB8AC3E}">
        <p14:creationId xmlns:p14="http://schemas.microsoft.com/office/powerpoint/2010/main" val="328979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white">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4095BA2-9087-B041-A9DD-63688F3ED5AE}"/>
              </a:ext>
            </a:extLst>
          </p:cNvPr>
          <p:cNvSpPr>
            <a:spLocks noGrp="1"/>
          </p:cNvSpPr>
          <p:nvPr>
            <p:ph type="body" sz="quarter" idx="10" hasCustomPrompt="1"/>
          </p:nvPr>
        </p:nvSpPr>
        <p:spPr>
          <a:xfrm>
            <a:off x="559837" y="1845426"/>
            <a:ext cx="10366310" cy="1774850"/>
          </a:xfrm>
          <a:prstGeom prst="rect">
            <a:avLst/>
          </a:prstGeom>
        </p:spPr>
        <p:txBody>
          <a:bodyPr anchor="b"/>
          <a:lstStyle>
            <a:lvl1pPr marL="0" indent="0">
              <a:lnSpc>
                <a:spcPts val="5000"/>
              </a:lnSpc>
              <a:spcBef>
                <a:spcPts val="0"/>
              </a:spcBef>
              <a:spcAft>
                <a:spcPts val="0"/>
              </a:spcAft>
              <a:buNone/>
              <a:defRPr sz="5000" cap="none" baseline="0">
                <a:solidFill>
                  <a:schemeClr val="accent1"/>
                </a:solidFill>
                <a:latin typeface="+mj-lt"/>
              </a:defRPr>
            </a:lvl1pPr>
          </a:lstStyle>
          <a:p>
            <a:pPr lvl="0"/>
            <a:r>
              <a:rPr lang="en-US" dirty="0"/>
              <a:t>Section Title</a:t>
            </a:r>
          </a:p>
        </p:txBody>
      </p:sp>
      <p:sp>
        <p:nvSpPr>
          <p:cNvPr id="6" name="Text Placeholder 5">
            <a:extLst>
              <a:ext uri="{FF2B5EF4-FFF2-40B4-BE49-F238E27FC236}">
                <a16:creationId xmlns:a16="http://schemas.microsoft.com/office/drawing/2014/main" id="{3FAF9FE6-167A-7944-B2D1-B43531B35045}"/>
              </a:ext>
            </a:extLst>
          </p:cNvPr>
          <p:cNvSpPr>
            <a:spLocks noGrp="1"/>
          </p:cNvSpPr>
          <p:nvPr>
            <p:ph type="body" sz="quarter" idx="11" hasCustomPrompt="1"/>
          </p:nvPr>
        </p:nvSpPr>
        <p:spPr>
          <a:xfrm>
            <a:off x="559837" y="3760233"/>
            <a:ext cx="10366310" cy="942392"/>
          </a:xfrm>
          <a:prstGeom prst="rect">
            <a:avLst/>
          </a:prstGeom>
        </p:spPr>
        <p:txBody>
          <a:bodyPr>
            <a:normAutofit/>
          </a:bodyPr>
          <a:lstStyle>
            <a:lvl1pPr marL="0" indent="0">
              <a:lnSpc>
                <a:spcPct val="100000"/>
              </a:lnSpc>
              <a:buNone/>
              <a:defRPr sz="2200">
                <a:solidFill>
                  <a:schemeClr val="accent1"/>
                </a:solidFill>
              </a:defRPr>
            </a:lvl1pPr>
          </a:lstStyle>
          <a:p>
            <a:pPr lvl="0"/>
            <a:r>
              <a:rPr lang="en-US" dirty="0"/>
              <a:t>Presentation sub title text (delete if not needed)</a:t>
            </a:r>
          </a:p>
        </p:txBody>
      </p:sp>
      <p:pic>
        <p:nvPicPr>
          <p:cNvPr id="9" name="Picture 8">
            <a:extLst>
              <a:ext uri="{FF2B5EF4-FFF2-40B4-BE49-F238E27FC236}">
                <a16:creationId xmlns:a16="http://schemas.microsoft.com/office/drawing/2014/main" id="{269F689C-648B-2C4E-99B0-23800F3075CB}"/>
              </a:ext>
            </a:extLst>
          </p:cNvPr>
          <p:cNvPicPr>
            <a:picLocks noChangeAspect="1"/>
          </p:cNvPicPr>
          <p:nvPr userDrawn="1"/>
        </p:nvPicPr>
        <p:blipFill>
          <a:blip r:embed="rId2"/>
          <a:stretch>
            <a:fillRect/>
          </a:stretch>
        </p:blipFill>
        <p:spPr>
          <a:xfrm>
            <a:off x="11375445" y="4189444"/>
            <a:ext cx="816555" cy="2141373"/>
          </a:xfrm>
          <a:prstGeom prst="rect">
            <a:avLst/>
          </a:prstGeom>
        </p:spPr>
      </p:pic>
      <p:pic>
        <p:nvPicPr>
          <p:cNvPr id="8" name="Picture 7">
            <a:extLst>
              <a:ext uri="{FF2B5EF4-FFF2-40B4-BE49-F238E27FC236}">
                <a16:creationId xmlns:a16="http://schemas.microsoft.com/office/drawing/2014/main" id="{036B088E-BB62-4A46-A86E-16EC3A162B6D}"/>
              </a:ext>
            </a:extLst>
          </p:cNvPr>
          <p:cNvPicPr>
            <a:picLocks noChangeAspect="1"/>
          </p:cNvPicPr>
          <p:nvPr userDrawn="1"/>
        </p:nvPicPr>
        <p:blipFill>
          <a:blip r:embed="rId3"/>
          <a:stretch>
            <a:fillRect/>
          </a:stretch>
        </p:blipFill>
        <p:spPr>
          <a:xfrm>
            <a:off x="559837" y="596970"/>
            <a:ext cx="2926800" cy="570726"/>
          </a:xfrm>
          <a:prstGeom prst="rect">
            <a:avLst/>
          </a:prstGeom>
        </p:spPr>
      </p:pic>
    </p:spTree>
    <p:extLst>
      <p:ext uri="{BB962C8B-B14F-4D97-AF65-F5344CB8AC3E}">
        <p14:creationId xmlns:p14="http://schemas.microsoft.com/office/powerpoint/2010/main" val="401942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full width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sp>
        <p:nvSpPr>
          <p:cNvPr id="4" name="Picture Placeholder 3">
            <a:extLst>
              <a:ext uri="{FF2B5EF4-FFF2-40B4-BE49-F238E27FC236}">
                <a16:creationId xmlns:a16="http://schemas.microsoft.com/office/drawing/2014/main" id="{1E758835-F02A-0F43-B173-B1C9B752386C}"/>
              </a:ext>
            </a:extLst>
          </p:cNvPr>
          <p:cNvSpPr>
            <a:spLocks noGrp="1"/>
          </p:cNvSpPr>
          <p:nvPr>
            <p:ph type="pic" sz="quarter" idx="10"/>
          </p:nvPr>
        </p:nvSpPr>
        <p:spPr/>
        <p:txBody>
          <a:bodyPr/>
          <a:lstStyle/>
          <a:p>
            <a:r>
              <a:rPr lang="en-US" dirty="0"/>
              <a:t>Click icon to add picture</a:t>
            </a:r>
          </a:p>
        </p:txBody>
      </p:sp>
      <p:pic>
        <p:nvPicPr>
          <p:cNvPr id="7" name="Picture 6">
            <a:extLst>
              <a:ext uri="{FF2B5EF4-FFF2-40B4-BE49-F238E27FC236}">
                <a16:creationId xmlns:a16="http://schemas.microsoft.com/office/drawing/2014/main" id="{04B0372A-DB6F-294F-A61F-D4B1093D27FB}"/>
              </a:ext>
            </a:extLst>
          </p:cNvPr>
          <p:cNvPicPr>
            <a:picLocks noChangeAspect="1"/>
          </p:cNvPicPr>
          <p:nvPr userDrawn="1"/>
        </p:nvPicPr>
        <p:blipFill>
          <a:blip r:embed="rId2"/>
          <a:stretch>
            <a:fillRect/>
          </a:stretch>
        </p:blipFill>
        <p:spPr>
          <a:xfrm>
            <a:off x="10035223" y="395147"/>
            <a:ext cx="1748790" cy="341014"/>
          </a:xfrm>
          <a:prstGeom prst="rect">
            <a:avLst/>
          </a:prstGeom>
        </p:spPr>
      </p:pic>
    </p:spTree>
    <p:extLst>
      <p:ext uri="{BB962C8B-B14F-4D97-AF65-F5344CB8AC3E}">
        <p14:creationId xmlns:p14="http://schemas.microsoft.com/office/powerpoint/2010/main" val="297689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full width – no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6" name="Picture 5">
            <a:extLst>
              <a:ext uri="{FF2B5EF4-FFF2-40B4-BE49-F238E27FC236}">
                <a16:creationId xmlns:a16="http://schemas.microsoft.com/office/drawing/2014/main" id="{411A78D5-C874-B84F-9F10-67117CCC2F21}"/>
              </a:ext>
            </a:extLst>
          </p:cNvPr>
          <p:cNvPicPr>
            <a:picLocks noChangeAspect="1"/>
          </p:cNvPicPr>
          <p:nvPr userDrawn="1"/>
        </p:nvPicPr>
        <p:blipFill>
          <a:blip r:embed="rId2"/>
          <a:stretch>
            <a:fillRect/>
          </a:stretch>
        </p:blipFill>
        <p:spPr>
          <a:xfrm>
            <a:off x="10035223" y="395147"/>
            <a:ext cx="1748790" cy="341014"/>
          </a:xfrm>
          <a:prstGeom prst="rect">
            <a:avLst/>
          </a:prstGeom>
        </p:spPr>
      </p:pic>
    </p:spTree>
    <p:extLst>
      <p:ext uri="{BB962C8B-B14F-4D97-AF65-F5344CB8AC3E}">
        <p14:creationId xmlns:p14="http://schemas.microsoft.com/office/powerpoint/2010/main" val="9179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 line panels – 3 white">
    <p:spTree>
      <p:nvGrpSpPr>
        <p:cNvPr id="1" name=""/>
        <p:cNvGrpSpPr/>
        <p:nvPr/>
      </p:nvGrpSpPr>
      <p:grpSpPr>
        <a:xfrm>
          <a:off x="0" y="0"/>
          <a:ext cx="0" cy="0"/>
          <a:chOff x="0" y="0"/>
          <a:chExt cx="0" cy="0"/>
        </a:xfrm>
      </p:grpSpPr>
      <p:sp>
        <p:nvSpPr>
          <p:cNvPr id="34" name="Picture Placeholder 28">
            <a:extLst>
              <a:ext uri="{FF2B5EF4-FFF2-40B4-BE49-F238E27FC236}">
                <a16:creationId xmlns:a16="http://schemas.microsoft.com/office/drawing/2014/main" id="{6867E13A-3ACE-8549-8FC1-BA462DA1CDA6}"/>
              </a:ext>
            </a:extLst>
          </p:cNvPr>
          <p:cNvSpPr>
            <a:spLocks noGrp="1"/>
          </p:cNvSpPr>
          <p:nvPr>
            <p:ph type="pic" sz="quarter" idx="22"/>
          </p:nvPr>
        </p:nvSpPr>
        <p:spPr>
          <a:xfrm>
            <a:off x="8197491"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2" name="Picture Placeholder 28">
            <a:extLst>
              <a:ext uri="{FF2B5EF4-FFF2-40B4-BE49-F238E27FC236}">
                <a16:creationId xmlns:a16="http://schemas.microsoft.com/office/drawing/2014/main" id="{098D119D-6A5A-074C-8218-E3D762ACB456}"/>
              </a:ext>
            </a:extLst>
          </p:cNvPr>
          <p:cNvSpPr>
            <a:spLocks noGrp="1"/>
          </p:cNvSpPr>
          <p:nvPr>
            <p:ph type="pic" sz="quarter" idx="21"/>
          </p:nvPr>
        </p:nvSpPr>
        <p:spPr>
          <a:xfrm>
            <a:off x="4284483"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0" name="Picture Placeholder 28">
            <a:extLst>
              <a:ext uri="{FF2B5EF4-FFF2-40B4-BE49-F238E27FC236}">
                <a16:creationId xmlns:a16="http://schemas.microsoft.com/office/drawing/2014/main" id="{E62727CF-5A87-EB41-8B7C-C5BE6E0B049E}"/>
              </a:ext>
            </a:extLst>
          </p:cNvPr>
          <p:cNvSpPr>
            <a:spLocks noGrp="1"/>
          </p:cNvSpPr>
          <p:nvPr>
            <p:ph type="pic" sz="quarter" idx="20"/>
          </p:nvPr>
        </p:nvSpPr>
        <p:spPr>
          <a:xfrm>
            <a:off x="371474"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856211" y="2294313"/>
            <a:ext cx="2851265"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856210" y="1463039"/>
            <a:ext cx="2851265"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19" name="Text Placeholder 7">
            <a:extLst>
              <a:ext uri="{FF2B5EF4-FFF2-40B4-BE49-F238E27FC236}">
                <a16:creationId xmlns:a16="http://schemas.microsoft.com/office/drawing/2014/main" id="{622044CD-217A-9743-B470-454C35383581}"/>
              </a:ext>
            </a:extLst>
          </p:cNvPr>
          <p:cNvSpPr>
            <a:spLocks noGrp="1"/>
          </p:cNvSpPr>
          <p:nvPr>
            <p:ph type="body" sz="quarter" idx="16"/>
          </p:nvPr>
        </p:nvSpPr>
        <p:spPr>
          <a:xfrm>
            <a:off x="4769219" y="2296659"/>
            <a:ext cx="2851265"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21" name="Text Placeholder 7">
            <a:extLst>
              <a:ext uri="{FF2B5EF4-FFF2-40B4-BE49-F238E27FC236}">
                <a16:creationId xmlns:a16="http://schemas.microsoft.com/office/drawing/2014/main" id="{C419A89C-3DD3-2C46-958A-2316FFBFFA34}"/>
              </a:ext>
            </a:extLst>
          </p:cNvPr>
          <p:cNvSpPr>
            <a:spLocks noGrp="1"/>
          </p:cNvSpPr>
          <p:nvPr>
            <p:ph type="body" sz="quarter" idx="17" hasCustomPrompt="1"/>
          </p:nvPr>
        </p:nvSpPr>
        <p:spPr>
          <a:xfrm>
            <a:off x="4769218" y="1465385"/>
            <a:ext cx="2851265"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23" name="Text Placeholder 7">
            <a:extLst>
              <a:ext uri="{FF2B5EF4-FFF2-40B4-BE49-F238E27FC236}">
                <a16:creationId xmlns:a16="http://schemas.microsoft.com/office/drawing/2014/main" id="{A5A8759A-A51B-864B-9563-1C1F2DD788A6}"/>
              </a:ext>
            </a:extLst>
          </p:cNvPr>
          <p:cNvSpPr>
            <a:spLocks noGrp="1"/>
          </p:cNvSpPr>
          <p:nvPr>
            <p:ph type="body" sz="quarter" idx="18"/>
          </p:nvPr>
        </p:nvSpPr>
        <p:spPr>
          <a:xfrm>
            <a:off x="8682228" y="2294313"/>
            <a:ext cx="2851265"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25" name="Text Placeholder 7">
            <a:extLst>
              <a:ext uri="{FF2B5EF4-FFF2-40B4-BE49-F238E27FC236}">
                <a16:creationId xmlns:a16="http://schemas.microsoft.com/office/drawing/2014/main" id="{9CEE990E-E853-4640-9E3C-CA91DFF16563}"/>
              </a:ext>
            </a:extLst>
          </p:cNvPr>
          <p:cNvSpPr>
            <a:spLocks noGrp="1"/>
          </p:cNvSpPr>
          <p:nvPr>
            <p:ph type="body" sz="quarter" idx="19" hasCustomPrompt="1"/>
          </p:nvPr>
        </p:nvSpPr>
        <p:spPr>
          <a:xfrm>
            <a:off x="8682227" y="1463039"/>
            <a:ext cx="2851265"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42" name="Picture Placeholder 28">
            <a:extLst>
              <a:ext uri="{FF2B5EF4-FFF2-40B4-BE49-F238E27FC236}">
                <a16:creationId xmlns:a16="http://schemas.microsoft.com/office/drawing/2014/main" id="{EFE5D7B6-F898-2540-B029-90F1BD223D7D}"/>
              </a:ext>
            </a:extLst>
          </p:cNvPr>
          <p:cNvSpPr>
            <a:spLocks noGrp="1"/>
          </p:cNvSpPr>
          <p:nvPr>
            <p:ph type="pic" sz="quarter" idx="23"/>
          </p:nvPr>
        </p:nvSpPr>
        <p:spPr>
          <a:xfrm>
            <a:off x="631941"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44" name="Picture Placeholder 28">
            <a:extLst>
              <a:ext uri="{FF2B5EF4-FFF2-40B4-BE49-F238E27FC236}">
                <a16:creationId xmlns:a16="http://schemas.microsoft.com/office/drawing/2014/main" id="{1001E326-EF50-8B44-BBC2-EF8CF247A94F}"/>
              </a:ext>
            </a:extLst>
          </p:cNvPr>
          <p:cNvSpPr>
            <a:spLocks noGrp="1"/>
          </p:cNvSpPr>
          <p:nvPr>
            <p:ph type="pic" sz="quarter" idx="24"/>
          </p:nvPr>
        </p:nvSpPr>
        <p:spPr>
          <a:xfrm>
            <a:off x="4550413" y="1458881"/>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46" name="Picture Placeholder 28">
            <a:extLst>
              <a:ext uri="{FF2B5EF4-FFF2-40B4-BE49-F238E27FC236}">
                <a16:creationId xmlns:a16="http://schemas.microsoft.com/office/drawing/2014/main" id="{2DBBDB58-5912-F745-85BE-BA69F39E838B}"/>
              </a:ext>
            </a:extLst>
          </p:cNvPr>
          <p:cNvSpPr>
            <a:spLocks noGrp="1"/>
          </p:cNvSpPr>
          <p:nvPr>
            <p:ph type="pic" sz="quarter" idx="25"/>
          </p:nvPr>
        </p:nvSpPr>
        <p:spPr>
          <a:xfrm>
            <a:off x="8464722" y="1465386"/>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Tree>
    <p:extLst>
      <p:ext uri="{BB962C8B-B14F-4D97-AF65-F5344CB8AC3E}">
        <p14:creationId xmlns:p14="http://schemas.microsoft.com/office/powerpoint/2010/main" val="94596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 line panels – 3 blue">
    <p:bg>
      <p:bgPr>
        <a:solidFill>
          <a:schemeClr val="bg2"/>
        </a:solidFill>
        <a:effectLst/>
      </p:bgPr>
    </p:bg>
    <p:spTree>
      <p:nvGrpSpPr>
        <p:cNvPr id="1" name=""/>
        <p:cNvGrpSpPr/>
        <p:nvPr/>
      </p:nvGrpSpPr>
      <p:grpSpPr>
        <a:xfrm>
          <a:off x="0" y="0"/>
          <a:ext cx="0" cy="0"/>
          <a:chOff x="0" y="0"/>
          <a:chExt cx="0" cy="0"/>
        </a:xfrm>
      </p:grpSpPr>
      <p:sp>
        <p:nvSpPr>
          <p:cNvPr id="34" name="Picture Placeholder 28">
            <a:extLst>
              <a:ext uri="{FF2B5EF4-FFF2-40B4-BE49-F238E27FC236}">
                <a16:creationId xmlns:a16="http://schemas.microsoft.com/office/drawing/2014/main" id="{6867E13A-3ACE-8549-8FC1-BA462DA1CDA6}"/>
              </a:ext>
            </a:extLst>
          </p:cNvPr>
          <p:cNvSpPr>
            <a:spLocks noGrp="1"/>
          </p:cNvSpPr>
          <p:nvPr>
            <p:ph type="pic" sz="quarter" idx="22"/>
          </p:nvPr>
        </p:nvSpPr>
        <p:spPr>
          <a:xfrm>
            <a:off x="8197491"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2" name="Picture Placeholder 28">
            <a:extLst>
              <a:ext uri="{FF2B5EF4-FFF2-40B4-BE49-F238E27FC236}">
                <a16:creationId xmlns:a16="http://schemas.microsoft.com/office/drawing/2014/main" id="{098D119D-6A5A-074C-8218-E3D762ACB456}"/>
              </a:ext>
            </a:extLst>
          </p:cNvPr>
          <p:cNvSpPr>
            <a:spLocks noGrp="1"/>
          </p:cNvSpPr>
          <p:nvPr>
            <p:ph type="pic" sz="quarter" idx="21"/>
          </p:nvPr>
        </p:nvSpPr>
        <p:spPr>
          <a:xfrm>
            <a:off x="4284483"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0" name="Picture Placeholder 28">
            <a:extLst>
              <a:ext uri="{FF2B5EF4-FFF2-40B4-BE49-F238E27FC236}">
                <a16:creationId xmlns:a16="http://schemas.microsoft.com/office/drawing/2014/main" id="{E62727CF-5A87-EB41-8B7C-C5BE6E0B049E}"/>
              </a:ext>
            </a:extLst>
          </p:cNvPr>
          <p:cNvSpPr>
            <a:spLocks noGrp="1"/>
          </p:cNvSpPr>
          <p:nvPr>
            <p:ph type="pic" sz="quarter" idx="20"/>
          </p:nvPr>
        </p:nvSpPr>
        <p:spPr>
          <a:xfrm>
            <a:off x="371474"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856211" y="2294313"/>
            <a:ext cx="2851265"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856210" y="1463039"/>
            <a:ext cx="2851265"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19" name="Text Placeholder 7">
            <a:extLst>
              <a:ext uri="{FF2B5EF4-FFF2-40B4-BE49-F238E27FC236}">
                <a16:creationId xmlns:a16="http://schemas.microsoft.com/office/drawing/2014/main" id="{622044CD-217A-9743-B470-454C35383581}"/>
              </a:ext>
            </a:extLst>
          </p:cNvPr>
          <p:cNvSpPr>
            <a:spLocks noGrp="1"/>
          </p:cNvSpPr>
          <p:nvPr>
            <p:ph type="body" sz="quarter" idx="16"/>
          </p:nvPr>
        </p:nvSpPr>
        <p:spPr>
          <a:xfrm>
            <a:off x="4769219" y="2296659"/>
            <a:ext cx="2851265"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21" name="Text Placeholder 7">
            <a:extLst>
              <a:ext uri="{FF2B5EF4-FFF2-40B4-BE49-F238E27FC236}">
                <a16:creationId xmlns:a16="http://schemas.microsoft.com/office/drawing/2014/main" id="{C419A89C-3DD3-2C46-958A-2316FFBFFA34}"/>
              </a:ext>
            </a:extLst>
          </p:cNvPr>
          <p:cNvSpPr>
            <a:spLocks noGrp="1"/>
          </p:cNvSpPr>
          <p:nvPr>
            <p:ph type="body" sz="quarter" idx="17" hasCustomPrompt="1"/>
          </p:nvPr>
        </p:nvSpPr>
        <p:spPr>
          <a:xfrm>
            <a:off x="4769218" y="1465385"/>
            <a:ext cx="2851265"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23" name="Text Placeholder 7">
            <a:extLst>
              <a:ext uri="{FF2B5EF4-FFF2-40B4-BE49-F238E27FC236}">
                <a16:creationId xmlns:a16="http://schemas.microsoft.com/office/drawing/2014/main" id="{A5A8759A-A51B-864B-9563-1C1F2DD788A6}"/>
              </a:ext>
            </a:extLst>
          </p:cNvPr>
          <p:cNvSpPr>
            <a:spLocks noGrp="1"/>
          </p:cNvSpPr>
          <p:nvPr>
            <p:ph type="body" sz="quarter" idx="18"/>
          </p:nvPr>
        </p:nvSpPr>
        <p:spPr>
          <a:xfrm>
            <a:off x="8682228" y="2294313"/>
            <a:ext cx="2851265"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25" name="Text Placeholder 7">
            <a:extLst>
              <a:ext uri="{FF2B5EF4-FFF2-40B4-BE49-F238E27FC236}">
                <a16:creationId xmlns:a16="http://schemas.microsoft.com/office/drawing/2014/main" id="{9CEE990E-E853-4640-9E3C-CA91DFF16563}"/>
              </a:ext>
            </a:extLst>
          </p:cNvPr>
          <p:cNvSpPr>
            <a:spLocks noGrp="1"/>
          </p:cNvSpPr>
          <p:nvPr>
            <p:ph type="body" sz="quarter" idx="19" hasCustomPrompt="1"/>
          </p:nvPr>
        </p:nvSpPr>
        <p:spPr>
          <a:xfrm>
            <a:off x="8682227" y="1463039"/>
            <a:ext cx="2851265"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42" name="Picture Placeholder 28">
            <a:extLst>
              <a:ext uri="{FF2B5EF4-FFF2-40B4-BE49-F238E27FC236}">
                <a16:creationId xmlns:a16="http://schemas.microsoft.com/office/drawing/2014/main" id="{EFE5D7B6-F898-2540-B029-90F1BD223D7D}"/>
              </a:ext>
            </a:extLst>
          </p:cNvPr>
          <p:cNvSpPr>
            <a:spLocks noGrp="1"/>
          </p:cNvSpPr>
          <p:nvPr>
            <p:ph type="pic" sz="quarter" idx="23"/>
          </p:nvPr>
        </p:nvSpPr>
        <p:spPr>
          <a:xfrm>
            <a:off x="631941"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44" name="Picture Placeholder 28">
            <a:extLst>
              <a:ext uri="{FF2B5EF4-FFF2-40B4-BE49-F238E27FC236}">
                <a16:creationId xmlns:a16="http://schemas.microsoft.com/office/drawing/2014/main" id="{1001E326-EF50-8B44-BBC2-EF8CF247A94F}"/>
              </a:ext>
            </a:extLst>
          </p:cNvPr>
          <p:cNvSpPr>
            <a:spLocks noGrp="1"/>
          </p:cNvSpPr>
          <p:nvPr>
            <p:ph type="pic" sz="quarter" idx="24"/>
          </p:nvPr>
        </p:nvSpPr>
        <p:spPr>
          <a:xfrm>
            <a:off x="4550413" y="1458881"/>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46" name="Picture Placeholder 28">
            <a:extLst>
              <a:ext uri="{FF2B5EF4-FFF2-40B4-BE49-F238E27FC236}">
                <a16:creationId xmlns:a16="http://schemas.microsoft.com/office/drawing/2014/main" id="{2DBBDB58-5912-F745-85BE-BA69F39E838B}"/>
              </a:ext>
            </a:extLst>
          </p:cNvPr>
          <p:cNvSpPr>
            <a:spLocks noGrp="1"/>
          </p:cNvSpPr>
          <p:nvPr>
            <p:ph type="pic" sz="quarter" idx="25"/>
          </p:nvPr>
        </p:nvSpPr>
        <p:spPr>
          <a:xfrm>
            <a:off x="8464722" y="1465386"/>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Tree>
    <p:extLst>
      <p:ext uri="{BB962C8B-B14F-4D97-AF65-F5344CB8AC3E}">
        <p14:creationId xmlns:p14="http://schemas.microsoft.com/office/powerpoint/2010/main" val="28122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 line panels – 4 white">
    <p:spTree>
      <p:nvGrpSpPr>
        <p:cNvPr id="1" name=""/>
        <p:cNvGrpSpPr/>
        <p:nvPr/>
      </p:nvGrpSpPr>
      <p:grpSpPr>
        <a:xfrm>
          <a:off x="0" y="0"/>
          <a:ext cx="0" cy="0"/>
          <a:chOff x="0" y="0"/>
          <a:chExt cx="0" cy="0"/>
        </a:xfrm>
      </p:grpSpPr>
      <p:sp>
        <p:nvSpPr>
          <p:cNvPr id="20" name="Picture Placeholder 28">
            <a:extLst>
              <a:ext uri="{FF2B5EF4-FFF2-40B4-BE49-F238E27FC236}">
                <a16:creationId xmlns:a16="http://schemas.microsoft.com/office/drawing/2014/main" id="{7D6F9A43-2812-3E43-B45D-80F68E35BD83}"/>
              </a:ext>
            </a:extLst>
          </p:cNvPr>
          <p:cNvSpPr>
            <a:spLocks noGrp="1"/>
          </p:cNvSpPr>
          <p:nvPr>
            <p:ph type="pic" sz="quarter" idx="26"/>
          </p:nvPr>
        </p:nvSpPr>
        <p:spPr>
          <a:xfrm>
            <a:off x="9156013" y="1178596"/>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4" name="Picture Placeholder 28">
            <a:extLst>
              <a:ext uri="{FF2B5EF4-FFF2-40B4-BE49-F238E27FC236}">
                <a16:creationId xmlns:a16="http://schemas.microsoft.com/office/drawing/2014/main" id="{6867E13A-3ACE-8549-8FC1-BA462DA1CDA6}"/>
              </a:ext>
            </a:extLst>
          </p:cNvPr>
          <p:cNvSpPr>
            <a:spLocks noGrp="1"/>
          </p:cNvSpPr>
          <p:nvPr>
            <p:ph type="pic" sz="quarter" idx="22"/>
          </p:nvPr>
        </p:nvSpPr>
        <p:spPr>
          <a:xfrm>
            <a:off x="6227833"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2" name="Picture Placeholder 28">
            <a:extLst>
              <a:ext uri="{FF2B5EF4-FFF2-40B4-BE49-F238E27FC236}">
                <a16:creationId xmlns:a16="http://schemas.microsoft.com/office/drawing/2014/main" id="{098D119D-6A5A-074C-8218-E3D762ACB456}"/>
              </a:ext>
            </a:extLst>
          </p:cNvPr>
          <p:cNvSpPr>
            <a:spLocks noGrp="1"/>
          </p:cNvSpPr>
          <p:nvPr>
            <p:ph type="pic" sz="quarter" idx="21"/>
          </p:nvPr>
        </p:nvSpPr>
        <p:spPr>
          <a:xfrm>
            <a:off x="3299654"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0" name="Picture Placeholder 28">
            <a:extLst>
              <a:ext uri="{FF2B5EF4-FFF2-40B4-BE49-F238E27FC236}">
                <a16:creationId xmlns:a16="http://schemas.microsoft.com/office/drawing/2014/main" id="{E62727CF-5A87-EB41-8B7C-C5BE6E0B049E}"/>
              </a:ext>
            </a:extLst>
          </p:cNvPr>
          <p:cNvSpPr>
            <a:spLocks noGrp="1"/>
          </p:cNvSpPr>
          <p:nvPr>
            <p:ph type="pic" sz="quarter" idx="20"/>
          </p:nvPr>
        </p:nvSpPr>
        <p:spPr>
          <a:xfrm>
            <a:off x="371475"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816535" y="2294313"/>
            <a:ext cx="1968998"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816534" y="1463039"/>
            <a:ext cx="1968998"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42" name="Picture Placeholder 28">
            <a:extLst>
              <a:ext uri="{FF2B5EF4-FFF2-40B4-BE49-F238E27FC236}">
                <a16:creationId xmlns:a16="http://schemas.microsoft.com/office/drawing/2014/main" id="{EFE5D7B6-F898-2540-B029-90F1BD223D7D}"/>
              </a:ext>
            </a:extLst>
          </p:cNvPr>
          <p:cNvSpPr>
            <a:spLocks noGrp="1"/>
          </p:cNvSpPr>
          <p:nvPr>
            <p:ph type="pic" sz="quarter" idx="23"/>
          </p:nvPr>
        </p:nvSpPr>
        <p:spPr>
          <a:xfrm>
            <a:off x="576005"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39" name="Text Placeholder 7">
            <a:extLst>
              <a:ext uri="{FF2B5EF4-FFF2-40B4-BE49-F238E27FC236}">
                <a16:creationId xmlns:a16="http://schemas.microsoft.com/office/drawing/2014/main" id="{BDEA4AC1-DA6F-244C-82B1-60942681BDC7}"/>
              </a:ext>
            </a:extLst>
          </p:cNvPr>
          <p:cNvSpPr>
            <a:spLocks noGrp="1"/>
          </p:cNvSpPr>
          <p:nvPr>
            <p:ph type="body" sz="quarter" idx="27"/>
          </p:nvPr>
        </p:nvSpPr>
        <p:spPr>
          <a:xfrm>
            <a:off x="3749420" y="2294313"/>
            <a:ext cx="1968998"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40" name="Text Placeholder 7">
            <a:extLst>
              <a:ext uri="{FF2B5EF4-FFF2-40B4-BE49-F238E27FC236}">
                <a16:creationId xmlns:a16="http://schemas.microsoft.com/office/drawing/2014/main" id="{C3DCC4C1-1F2F-6145-8A00-90D26FB07B27}"/>
              </a:ext>
            </a:extLst>
          </p:cNvPr>
          <p:cNvSpPr>
            <a:spLocks noGrp="1"/>
          </p:cNvSpPr>
          <p:nvPr>
            <p:ph type="body" sz="quarter" idx="28" hasCustomPrompt="1"/>
          </p:nvPr>
        </p:nvSpPr>
        <p:spPr>
          <a:xfrm>
            <a:off x="3749419" y="1463039"/>
            <a:ext cx="1968998"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41" name="Picture Placeholder 28">
            <a:extLst>
              <a:ext uri="{FF2B5EF4-FFF2-40B4-BE49-F238E27FC236}">
                <a16:creationId xmlns:a16="http://schemas.microsoft.com/office/drawing/2014/main" id="{3871FADA-0BB2-A744-AF3F-4393D725A31F}"/>
              </a:ext>
            </a:extLst>
          </p:cNvPr>
          <p:cNvSpPr>
            <a:spLocks noGrp="1"/>
          </p:cNvSpPr>
          <p:nvPr>
            <p:ph type="pic" sz="quarter" idx="29"/>
          </p:nvPr>
        </p:nvSpPr>
        <p:spPr>
          <a:xfrm>
            <a:off x="3508890"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43" name="Text Placeholder 7">
            <a:extLst>
              <a:ext uri="{FF2B5EF4-FFF2-40B4-BE49-F238E27FC236}">
                <a16:creationId xmlns:a16="http://schemas.microsoft.com/office/drawing/2014/main" id="{9D830E7A-7F09-294F-BED3-332E5AF5DA48}"/>
              </a:ext>
            </a:extLst>
          </p:cNvPr>
          <p:cNvSpPr>
            <a:spLocks noGrp="1"/>
          </p:cNvSpPr>
          <p:nvPr>
            <p:ph type="body" sz="quarter" idx="30"/>
          </p:nvPr>
        </p:nvSpPr>
        <p:spPr>
          <a:xfrm>
            <a:off x="6666032" y="2294313"/>
            <a:ext cx="1968998"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45" name="Text Placeholder 7">
            <a:extLst>
              <a:ext uri="{FF2B5EF4-FFF2-40B4-BE49-F238E27FC236}">
                <a16:creationId xmlns:a16="http://schemas.microsoft.com/office/drawing/2014/main" id="{5743337E-E407-9245-ADEE-27C4685800FE}"/>
              </a:ext>
            </a:extLst>
          </p:cNvPr>
          <p:cNvSpPr>
            <a:spLocks noGrp="1"/>
          </p:cNvSpPr>
          <p:nvPr>
            <p:ph type="body" sz="quarter" idx="31" hasCustomPrompt="1"/>
          </p:nvPr>
        </p:nvSpPr>
        <p:spPr>
          <a:xfrm>
            <a:off x="6666031" y="1463039"/>
            <a:ext cx="1968998"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47" name="Picture Placeholder 28">
            <a:extLst>
              <a:ext uri="{FF2B5EF4-FFF2-40B4-BE49-F238E27FC236}">
                <a16:creationId xmlns:a16="http://schemas.microsoft.com/office/drawing/2014/main" id="{E4F8C746-71D1-2F48-97F1-1BCD96F447AC}"/>
              </a:ext>
            </a:extLst>
          </p:cNvPr>
          <p:cNvSpPr>
            <a:spLocks noGrp="1"/>
          </p:cNvSpPr>
          <p:nvPr>
            <p:ph type="pic" sz="quarter" idx="32"/>
          </p:nvPr>
        </p:nvSpPr>
        <p:spPr>
          <a:xfrm>
            <a:off x="6425502"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48" name="Text Placeholder 7">
            <a:extLst>
              <a:ext uri="{FF2B5EF4-FFF2-40B4-BE49-F238E27FC236}">
                <a16:creationId xmlns:a16="http://schemas.microsoft.com/office/drawing/2014/main" id="{C585C03E-55AB-4142-82BE-FADB53A22962}"/>
              </a:ext>
            </a:extLst>
          </p:cNvPr>
          <p:cNvSpPr>
            <a:spLocks noGrp="1"/>
          </p:cNvSpPr>
          <p:nvPr>
            <p:ph type="body" sz="quarter" idx="33"/>
          </p:nvPr>
        </p:nvSpPr>
        <p:spPr>
          <a:xfrm>
            <a:off x="9613402" y="2294313"/>
            <a:ext cx="1968998"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EF45632E-6EA2-D543-8D75-E4240F4AB83D}"/>
              </a:ext>
            </a:extLst>
          </p:cNvPr>
          <p:cNvSpPr>
            <a:spLocks noGrp="1"/>
          </p:cNvSpPr>
          <p:nvPr>
            <p:ph type="body" sz="quarter" idx="34" hasCustomPrompt="1"/>
          </p:nvPr>
        </p:nvSpPr>
        <p:spPr>
          <a:xfrm>
            <a:off x="9613401" y="1463039"/>
            <a:ext cx="1968998"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50" name="Picture Placeholder 28">
            <a:extLst>
              <a:ext uri="{FF2B5EF4-FFF2-40B4-BE49-F238E27FC236}">
                <a16:creationId xmlns:a16="http://schemas.microsoft.com/office/drawing/2014/main" id="{BD5EFABB-E08C-5748-B0E4-9D2F2085E361}"/>
              </a:ext>
            </a:extLst>
          </p:cNvPr>
          <p:cNvSpPr>
            <a:spLocks noGrp="1"/>
          </p:cNvSpPr>
          <p:nvPr>
            <p:ph type="pic" sz="quarter" idx="35"/>
          </p:nvPr>
        </p:nvSpPr>
        <p:spPr>
          <a:xfrm>
            <a:off x="9372872"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Tree>
    <p:extLst>
      <p:ext uri="{BB962C8B-B14F-4D97-AF65-F5344CB8AC3E}">
        <p14:creationId xmlns:p14="http://schemas.microsoft.com/office/powerpoint/2010/main" val="298322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 line panels – 4 blue">
    <p:bg>
      <p:bgPr>
        <a:solidFill>
          <a:schemeClr val="bg2"/>
        </a:solidFill>
        <a:effectLst/>
      </p:bgPr>
    </p:bg>
    <p:spTree>
      <p:nvGrpSpPr>
        <p:cNvPr id="1" name=""/>
        <p:cNvGrpSpPr/>
        <p:nvPr/>
      </p:nvGrpSpPr>
      <p:grpSpPr>
        <a:xfrm>
          <a:off x="0" y="0"/>
          <a:ext cx="0" cy="0"/>
          <a:chOff x="0" y="0"/>
          <a:chExt cx="0" cy="0"/>
        </a:xfrm>
      </p:grpSpPr>
      <p:sp>
        <p:nvSpPr>
          <p:cNvPr id="20" name="Picture Placeholder 28">
            <a:extLst>
              <a:ext uri="{FF2B5EF4-FFF2-40B4-BE49-F238E27FC236}">
                <a16:creationId xmlns:a16="http://schemas.microsoft.com/office/drawing/2014/main" id="{7D6F9A43-2812-3E43-B45D-80F68E35BD83}"/>
              </a:ext>
            </a:extLst>
          </p:cNvPr>
          <p:cNvSpPr>
            <a:spLocks noGrp="1"/>
          </p:cNvSpPr>
          <p:nvPr>
            <p:ph type="pic" sz="quarter" idx="26"/>
          </p:nvPr>
        </p:nvSpPr>
        <p:spPr>
          <a:xfrm>
            <a:off x="9156013" y="1178596"/>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4" name="Picture Placeholder 28">
            <a:extLst>
              <a:ext uri="{FF2B5EF4-FFF2-40B4-BE49-F238E27FC236}">
                <a16:creationId xmlns:a16="http://schemas.microsoft.com/office/drawing/2014/main" id="{6867E13A-3ACE-8549-8FC1-BA462DA1CDA6}"/>
              </a:ext>
            </a:extLst>
          </p:cNvPr>
          <p:cNvSpPr>
            <a:spLocks noGrp="1"/>
          </p:cNvSpPr>
          <p:nvPr>
            <p:ph type="pic" sz="quarter" idx="22"/>
          </p:nvPr>
        </p:nvSpPr>
        <p:spPr>
          <a:xfrm>
            <a:off x="6227833"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2" name="Picture Placeholder 28">
            <a:extLst>
              <a:ext uri="{FF2B5EF4-FFF2-40B4-BE49-F238E27FC236}">
                <a16:creationId xmlns:a16="http://schemas.microsoft.com/office/drawing/2014/main" id="{098D119D-6A5A-074C-8218-E3D762ACB456}"/>
              </a:ext>
            </a:extLst>
          </p:cNvPr>
          <p:cNvSpPr>
            <a:spLocks noGrp="1"/>
          </p:cNvSpPr>
          <p:nvPr>
            <p:ph type="pic" sz="quarter" idx="21"/>
          </p:nvPr>
        </p:nvSpPr>
        <p:spPr>
          <a:xfrm>
            <a:off x="3299654"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0" name="Picture Placeholder 28">
            <a:extLst>
              <a:ext uri="{FF2B5EF4-FFF2-40B4-BE49-F238E27FC236}">
                <a16:creationId xmlns:a16="http://schemas.microsoft.com/office/drawing/2014/main" id="{E62727CF-5A87-EB41-8B7C-C5BE6E0B049E}"/>
              </a:ext>
            </a:extLst>
          </p:cNvPr>
          <p:cNvSpPr>
            <a:spLocks noGrp="1"/>
          </p:cNvSpPr>
          <p:nvPr>
            <p:ph type="pic" sz="quarter" idx="20"/>
          </p:nvPr>
        </p:nvSpPr>
        <p:spPr>
          <a:xfrm>
            <a:off x="371475" y="1172093"/>
            <a:ext cx="2628000"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816535" y="2294313"/>
            <a:ext cx="1968998"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816534" y="1463039"/>
            <a:ext cx="1968998"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42" name="Picture Placeholder 28">
            <a:extLst>
              <a:ext uri="{FF2B5EF4-FFF2-40B4-BE49-F238E27FC236}">
                <a16:creationId xmlns:a16="http://schemas.microsoft.com/office/drawing/2014/main" id="{EFE5D7B6-F898-2540-B029-90F1BD223D7D}"/>
              </a:ext>
            </a:extLst>
          </p:cNvPr>
          <p:cNvSpPr>
            <a:spLocks noGrp="1"/>
          </p:cNvSpPr>
          <p:nvPr>
            <p:ph type="pic" sz="quarter" idx="23"/>
          </p:nvPr>
        </p:nvSpPr>
        <p:spPr>
          <a:xfrm>
            <a:off x="576005"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39" name="Text Placeholder 7">
            <a:extLst>
              <a:ext uri="{FF2B5EF4-FFF2-40B4-BE49-F238E27FC236}">
                <a16:creationId xmlns:a16="http://schemas.microsoft.com/office/drawing/2014/main" id="{BDEA4AC1-DA6F-244C-82B1-60942681BDC7}"/>
              </a:ext>
            </a:extLst>
          </p:cNvPr>
          <p:cNvSpPr>
            <a:spLocks noGrp="1"/>
          </p:cNvSpPr>
          <p:nvPr>
            <p:ph type="body" sz="quarter" idx="27"/>
          </p:nvPr>
        </p:nvSpPr>
        <p:spPr>
          <a:xfrm>
            <a:off x="3749420" y="2294313"/>
            <a:ext cx="1968998"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40" name="Text Placeholder 7">
            <a:extLst>
              <a:ext uri="{FF2B5EF4-FFF2-40B4-BE49-F238E27FC236}">
                <a16:creationId xmlns:a16="http://schemas.microsoft.com/office/drawing/2014/main" id="{C3DCC4C1-1F2F-6145-8A00-90D26FB07B27}"/>
              </a:ext>
            </a:extLst>
          </p:cNvPr>
          <p:cNvSpPr>
            <a:spLocks noGrp="1"/>
          </p:cNvSpPr>
          <p:nvPr>
            <p:ph type="body" sz="quarter" idx="28" hasCustomPrompt="1"/>
          </p:nvPr>
        </p:nvSpPr>
        <p:spPr>
          <a:xfrm>
            <a:off x="3749419" y="1463039"/>
            <a:ext cx="1968998"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41" name="Picture Placeholder 28">
            <a:extLst>
              <a:ext uri="{FF2B5EF4-FFF2-40B4-BE49-F238E27FC236}">
                <a16:creationId xmlns:a16="http://schemas.microsoft.com/office/drawing/2014/main" id="{3871FADA-0BB2-A744-AF3F-4393D725A31F}"/>
              </a:ext>
            </a:extLst>
          </p:cNvPr>
          <p:cNvSpPr>
            <a:spLocks noGrp="1"/>
          </p:cNvSpPr>
          <p:nvPr>
            <p:ph type="pic" sz="quarter" idx="29"/>
          </p:nvPr>
        </p:nvSpPr>
        <p:spPr>
          <a:xfrm>
            <a:off x="3508890"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43" name="Text Placeholder 7">
            <a:extLst>
              <a:ext uri="{FF2B5EF4-FFF2-40B4-BE49-F238E27FC236}">
                <a16:creationId xmlns:a16="http://schemas.microsoft.com/office/drawing/2014/main" id="{9D830E7A-7F09-294F-BED3-332E5AF5DA48}"/>
              </a:ext>
            </a:extLst>
          </p:cNvPr>
          <p:cNvSpPr>
            <a:spLocks noGrp="1"/>
          </p:cNvSpPr>
          <p:nvPr>
            <p:ph type="body" sz="quarter" idx="30"/>
          </p:nvPr>
        </p:nvSpPr>
        <p:spPr>
          <a:xfrm>
            <a:off x="6666032" y="2294313"/>
            <a:ext cx="1968998"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45" name="Text Placeholder 7">
            <a:extLst>
              <a:ext uri="{FF2B5EF4-FFF2-40B4-BE49-F238E27FC236}">
                <a16:creationId xmlns:a16="http://schemas.microsoft.com/office/drawing/2014/main" id="{5743337E-E407-9245-ADEE-27C4685800FE}"/>
              </a:ext>
            </a:extLst>
          </p:cNvPr>
          <p:cNvSpPr>
            <a:spLocks noGrp="1"/>
          </p:cNvSpPr>
          <p:nvPr>
            <p:ph type="body" sz="quarter" idx="31" hasCustomPrompt="1"/>
          </p:nvPr>
        </p:nvSpPr>
        <p:spPr>
          <a:xfrm>
            <a:off x="6666031" y="1463039"/>
            <a:ext cx="1968998"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47" name="Picture Placeholder 28">
            <a:extLst>
              <a:ext uri="{FF2B5EF4-FFF2-40B4-BE49-F238E27FC236}">
                <a16:creationId xmlns:a16="http://schemas.microsoft.com/office/drawing/2014/main" id="{E4F8C746-71D1-2F48-97F1-1BCD96F447AC}"/>
              </a:ext>
            </a:extLst>
          </p:cNvPr>
          <p:cNvSpPr>
            <a:spLocks noGrp="1"/>
          </p:cNvSpPr>
          <p:nvPr>
            <p:ph type="pic" sz="quarter" idx="32"/>
          </p:nvPr>
        </p:nvSpPr>
        <p:spPr>
          <a:xfrm>
            <a:off x="6425502"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
        <p:nvSpPr>
          <p:cNvPr id="48" name="Text Placeholder 7">
            <a:extLst>
              <a:ext uri="{FF2B5EF4-FFF2-40B4-BE49-F238E27FC236}">
                <a16:creationId xmlns:a16="http://schemas.microsoft.com/office/drawing/2014/main" id="{C585C03E-55AB-4142-82BE-FADB53A22962}"/>
              </a:ext>
            </a:extLst>
          </p:cNvPr>
          <p:cNvSpPr>
            <a:spLocks noGrp="1"/>
          </p:cNvSpPr>
          <p:nvPr>
            <p:ph type="body" sz="quarter" idx="33"/>
          </p:nvPr>
        </p:nvSpPr>
        <p:spPr>
          <a:xfrm>
            <a:off x="9613402" y="2294313"/>
            <a:ext cx="1968998" cy="3424844"/>
          </a:xfrm>
          <a:noFill/>
          <a:effectLst/>
        </p:spPr>
        <p:txBody>
          <a:bodyPr lIns="0" tIns="0" rIns="0" bIns="0" numCol="1" spcCol="720000">
            <a:normAutofit/>
          </a:bodyPr>
          <a:lstStyle>
            <a:lvl1pPr marL="0" indent="0">
              <a:buFont typeface="Arial" panose="020B0604020202020204" pitchFamily="34" charset="0"/>
              <a:buNone/>
              <a:defRPr sz="1600">
                <a:latin typeface="+mn-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EF45632E-6EA2-D543-8D75-E4240F4AB83D}"/>
              </a:ext>
            </a:extLst>
          </p:cNvPr>
          <p:cNvSpPr>
            <a:spLocks noGrp="1"/>
          </p:cNvSpPr>
          <p:nvPr>
            <p:ph type="body" sz="quarter" idx="34" hasCustomPrompt="1"/>
          </p:nvPr>
        </p:nvSpPr>
        <p:spPr>
          <a:xfrm>
            <a:off x="9613401" y="1463039"/>
            <a:ext cx="1968998"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50" name="Picture Placeholder 28">
            <a:extLst>
              <a:ext uri="{FF2B5EF4-FFF2-40B4-BE49-F238E27FC236}">
                <a16:creationId xmlns:a16="http://schemas.microsoft.com/office/drawing/2014/main" id="{BD5EFABB-E08C-5748-B0E4-9D2F2085E361}"/>
              </a:ext>
            </a:extLst>
          </p:cNvPr>
          <p:cNvSpPr>
            <a:spLocks noGrp="1"/>
          </p:cNvSpPr>
          <p:nvPr>
            <p:ph type="pic" sz="quarter" idx="35"/>
          </p:nvPr>
        </p:nvSpPr>
        <p:spPr>
          <a:xfrm>
            <a:off x="9372872" y="1463039"/>
            <a:ext cx="36000" cy="4256117"/>
          </a:xfrm>
          <a:prstGeom prst="rect">
            <a:avLst/>
          </a:prstGeom>
          <a:solidFill>
            <a:schemeClr val="accent2"/>
          </a:solidFill>
          <a:effectLst/>
        </p:spPr>
        <p:txBody>
          <a:bodyPr>
            <a:normAutofit/>
          </a:bodyPr>
          <a:lstStyle>
            <a:lvl1pPr marL="0" indent="0">
              <a:buNone/>
              <a:defRPr sz="100">
                <a:solidFill>
                  <a:schemeClr val="accent2"/>
                </a:solidFill>
              </a:defRPr>
            </a:lvl1pPr>
          </a:lstStyle>
          <a:p>
            <a:r>
              <a:rPr lang="en-US" dirty="0"/>
              <a:t>Click icon to add picture</a:t>
            </a:r>
          </a:p>
        </p:txBody>
      </p:sp>
    </p:spTree>
    <p:extLst>
      <p:ext uri="{BB962C8B-B14F-4D97-AF65-F5344CB8AC3E}">
        <p14:creationId xmlns:p14="http://schemas.microsoft.com/office/powerpoint/2010/main" val="190117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 panels – 3 white">
    <p:spTree>
      <p:nvGrpSpPr>
        <p:cNvPr id="1" name=""/>
        <p:cNvGrpSpPr/>
        <p:nvPr/>
      </p:nvGrpSpPr>
      <p:grpSpPr>
        <a:xfrm>
          <a:off x="0" y="0"/>
          <a:ext cx="0" cy="0"/>
          <a:chOff x="0" y="0"/>
          <a:chExt cx="0" cy="0"/>
        </a:xfrm>
      </p:grpSpPr>
      <p:sp>
        <p:nvSpPr>
          <p:cNvPr id="34" name="Picture Placeholder 28">
            <a:extLst>
              <a:ext uri="{FF2B5EF4-FFF2-40B4-BE49-F238E27FC236}">
                <a16:creationId xmlns:a16="http://schemas.microsoft.com/office/drawing/2014/main" id="{6867E13A-3ACE-8549-8FC1-BA462DA1CDA6}"/>
              </a:ext>
            </a:extLst>
          </p:cNvPr>
          <p:cNvSpPr>
            <a:spLocks noGrp="1"/>
          </p:cNvSpPr>
          <p:nvPr>
            <p:ph type="pic" sz="quarter" idx="22"/>
          </p:nvPr>
        </p:nvSpPr>
        <p:spPr>
          <a:xfrm>
            <a:off x="8197491"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2" name="Picture Placeholder 28">
            <a:extLst>
              <a:ext uri="{FF2B5EF4-FFF2-40B4-BE49-F238E27FC236}">
                <a16:creationId xmlns:a16="http://schemas.microsoft.com/office/drawing/2014/main" id="{098D119D-6A5A-074C-8218-E3D762ACB456}"/>
              </a:ext>
            </a:extLst>
          </p:cNvPr>
          <p:cNvSpPr>
            <a:spLocks noGrp="1"/>
          </p:cNvSpPr>
          <p:nvPr>
            <p:ph type="pic" sz="quarter" idx="21"/>
          </p:nvPr>
        </p:nvSpPr>
        <p:spPr>
          <a:xfrm>
            <a:off x="4284483"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30" name="Picture Placeholder 28">
            <a:extLst>
              <a:ext uri="{FF2B5EF4-FFF2-40B4-BE49-F238E27FC236}">
                <a16:creationId xmlns:a16="http://schemas.microsoft.com/office/drawing/2014/main" id="{E62727CF-5A87-EB41-8B7C-C5BE6E0B049E}"/>
              </a:ext>
            </a:extLst>
          </p:cNvPr>
          <p:cNvSpPr>
            <a:spLocks noGrp="1"/>
          </p:cNvSpPr>
          <p:nvPr>
            <p:ph type="pic" sz="quarter" idx="20"/>
          </p:nvPr>
        </p:nvSpPr>
        <p:spPr>
          <a:xfrm>
            <a:off x="371474" y="1172093"/>
            <a:ext cx="3586521" cy="4829695"/>
          </a:xfrm>
          <a:prstGeom prst="rect">
            <a:avLst/>
          </a:prstGeom>
          <a:solidFill>
            <a:schemeClr val="bg1"/>
          </a:solidFill>
          <a:effectLst>
            <a:outerShdw blurRad="114300" dir="2700000" algn="tl" rotWithShape="0">
              <a:prstClr val="black">
                <a:alpha val="25000"/>
              </a:prstClr>
            </a:outerShdw>
          </a:effectLst>
        </p:spPr>
        <p:txBody>
          <a:bodyPr/>
          <a:lstStyle>
            <a:lvl1pPr marL="0" indent="0">
              <a:buNone/>
              <a:defRPr>
                <a:solidFill>
                  <a:schemeClr val="bg1"/>
                </a:solidFill>
              </a:defRPr>
            </a:lvl1pPr>
          </a:lstStyle>
          <a:p>
            <a:r>
              <a:rPr lang="en-US" dirty="0"/>
              <a:t>Click icon to add picture</a:t>
            </a:r>
          </a:p>
        </p:txBody>
      </p:sp>
      <p:sp>
        <p:nvSpPr>
          <p:cNvPr id="2" name="Title 1">
            <a:extLst>
              <a:ext uri="{FF2B5EF4-FFF2-40B4-BE49-F238E27FC236}">
                <a16:creationId xmlns:a16="http://schemas.microsoft.com/office/drawing/2014/main" id="{39B0878E-CCF1-3A4F-9148-4E029EA5B4AD}"/>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9" name="Text Placeholder 7">
            <a:extLst>
              <a:ext uri="{FF2B5EF4-FFF2-40B4-BE49-F238E27FC236}">
                <a16:creationId xmlns:a16="http://schemas.microsoft.com/office/drawing/2014/main" id="{916F835D-5351-E34A-AC19-9D8188458848}"/>
              </a:ext>
            </a:extLst>
          </p:cNvPr>
          <p:cNvSpPr>
            <a:spLocks noGrp="1"/>
          </p:cNvSpPr>
          <p:nvPr>
            <p:ph type="body" sz="quarter" idx="12"/>
          </p:nvPr>
        </p:nvSpPr>
        <p:spPr>
          <a:xfrm>
            <a:off x="606829" y="2294313"/>
            <a:ext cx="3100647"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5" name="Slide Number Placeholder 5">
            <a:extLst>
              <a:ext uri="{FF2B5EF4-FFF2-40B4-BE49-F238E27FC236}">
                <a16:creationId xmlns:a16="http://schemas.microsoft.com/office/drawing/2014/main" id="{B8AC74BF-2ED3-6E42-81D6-19A0166CB165}"/>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pic>
        <p:nvPicPr>
          <p:cNvPr id="7" name="Picture 6">
            <a:extLst>
              <a:ext uri="{FF2B5EF4-FFF2-40B4-BE49-F238E27FC236}">
                <a16:creationId xmlns:a16="http://schemas.microsoft.com/office/drawing/2014/main" id="{2B25CFCE-EA97-4B41-81EA-FF1159A4E450}"/>
              </a:ext>
            </a:extLst>
          </p:cNvPr>
          <p:cNvPicPr>
            <a:picLocks noChangeAspect="1"/>
          </p:cNvPicPr>
          <p:nvPr userDrawn="1"/>
        </p:nvPicPr>
        <p:blipFill>
          <a:blip r:embed="rId2"/>
          <a:stretch>
            <a:fillRect/>
          </a:stretch>
        </p:blipFill>
        <p:spPr>
          <a:xfrm>
            <a:off x="10035223" y="395147"/>
            <a:ext cx="1748790" cy="341014"/>
          </a:xfrm>
          <a:prstGeom prst="rect">
            <a:avLst/>
          </a:prstGeom>
        </p:spPr>
      </p:pic>
      <p:sp>
        <p:nvSpPr>
          <p:cNvPr id="15" name="Text Placeholder 7">
            <a:extLst>
              <a:ext uri="{FF2B5EF4-FFF2-40B4-BE49-F238E27FC236}">
                <a16:creationId xmlns:a16="http://schemas.microsoft.com/office/drawing/2014/main" id="{686CD327-6EA1-9345-9F71-8C792BA4CE81}"/>
              </a:ext>
            </a:extLst>
          </p:cNvPr>
          <p:cNvSpPr>
            <a:spLocks noGrp="1"/>
          </p:cNvSpPr>
          <p:nvPr>
            <p:ph type="body" sz="quarter" idx="15" hasCustomPrompt="1"/>
          </p:nvPr>
        </p:nvSpPr>
        <p:spPr>
          <a:xfrm>
            <a:off x="606828" y="1463039"/>
            <a:ext cx="3100647"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19" name="Text Placeholder 7">
            <a:extLst>
              <a:ext uri="{FF2B5EF4-FFF2-40B4-BE49-F238E27FC236}">
                <a16:creationId xmlns:a16="http://schemas.microsoft.com/office/drawing/2014/main" id="{622044CD-217A-9743-B470-454C35383581}"/>
              </a:ext>
            </a:extLst>
          </p:cNvPr>
          <p:cNvSpPr>
            <a:spLocks noGrp="1"/>
          </p:cNvSpPr>
          <p:nvPr>
            <p:ph type="body" sz="quarter" idx="16"/>
          </p:nvPr>
        </p:nvSpPr>
        <p:spPr>
          <a:xfrm>
            <a:off x="4547063" y="2296659"/>
            <a:ext cx="3073422"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1" name="Text Placeholder 7">
            <a:extLst>
              <a:ext uri="{FF2B5EF4-FFF2-40B4-BE49-F238E27FC236}">
                <a16:creationId xmlns:a16="http://schemas.microsoft.com/office/drawing/2014/main" id="{C419A89C-3DD3-2C46-958A-2316FFBFFA34}"/>
              </a:ext>
            </a:extLst>
          </p:cNvPr>
          <p:cNvSpPr>
            <a:spLocks noGrp="1"/>
          </p:cNvSpPr>
          <p:nvPr>
            <p:ph type="body" sz="quarter" idx="17" hasCustomPrompt="1"/>
          </p:nvPr>
        </p:nvSpPr>
        <p:spPr>
          <a:xfrm>
            <a:off x="4547062" y="1465385"/>
            <a:ext cx="3073422"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
        <p:nvSpPr>
          <p:cNvPr id="23" name="Text Placeholder 7">
            <a:extLst>
              <a:ext uri="{FF2B5EF4-FFF2-40B4-BE49-F238E27FC236}">
                <a16:creationId xmlns:a16="http://schemas.microsoft.com/office/drawing/2014/main" id="{A5A8759A-A51B-864B-9563-1C1F2DD788A6}"/>
              </a:ext>
            </a:extLst>
          </p:cNvPr>
          <p:cNvSpPr>
            <a:spLocks noGrp="1"/>
          </p:cNvSpPr>
          <p:nvPr>
            <p:ph type="body" sz="quarter" idx="18"/>
          </p:nvPr>
        </p:nvSpPr>
        <p:spPr>
          <a:xfrm>
            <a:off x="8470669" y="2294313"/>
            <a:ext cx="3062825" cy="3424844"/>
          </a:xfrm>
          <a:noFill/>
          <a:effectLst/>
        </p:spPr>
        <p:txBody>
          <a:bodyPr lIns="0" tIns="0" rIns="0" bIns="0" numCol="1" spcCol="720000">
            <a:normAutofit/>
          </a:bodyPr>
          <a:lstStyle>
            <a:lvl1pPr marL="285750" indent="-285750">
              <a:buFont typeface="Arial" panose="020B0604020202020204" pitchFamily="34" charset="0"/>
              <a:buChar char="•"/>
              <a:defRPr sz="1600">
                <a:latin typeface="+mn-lt"/>
              </a:defRPr>
            </a:lvl1pPr>
          </a:lstStyle>
          <a:p>
            <a:pPr lvl="0"/>
            <a:r>
              <a:rPr lang="en-US"/>
              <a:t>Click to edit Master text styles</a:t>
            </a:r>
          </a:p>
        </p:txBody>
      </p:sp>
      <p:sp>
        <p:nvSpPr>
          <p:cNvPr id="25" name="Text Placeholder 7">
            <a:extLst>
              <a:ext uri="{FF2B5EF4-FFF2-40B4-BE49-F238E27FC236}">
                <a16:creationId xmlns:a16="http://schemas.microsoft.com/office/drawing/2014/main" id="{9CEE990E-E853-4640-9E3C-CA91DFF16563}"/>
              </a:ext>
            </a:extLst>
          </p:cNvPr>
          <p:cNvSpPr>
            <a:spLocks noGrp="1"/>
          </p:cNvSpPr>
          <p:nvPr>
            <p:ph type="body" sz="quarter" idx="19" hasCustomPrompt="1"/>
          </p:nvPr>
        </p:nvSpPr>
        <p:spPr>
          <a:xfrm>
            <a:off x="8470668" y="1463039"/>
            <a:ext cx="3062825" cy="656705"/>
          </a:xfrm>
          <a:noFill/>
          <a:effectLst/>
        </p:spPr>
        <p:txBody>
          <a:bodyPr lIns="0" tIns="0" rIns="0" bIns="0" numCol="1" spcCol="720000">
            <a:normAutofit/>
          </a:bodyPr>
          <a:lstStyle>
            <a:lvl1pPr marL="0" indent="0">
              <a:spcBef>
                <a:spcPts val="0"/>
              </a:spcBef>
              <a:spcAft>
                <a:spcPts val="0"/>
              </a:spcAft>
              <a:buFont typeface="Arial" panose="020B0604020202020204" pitchFamily="34" charset="0"/>
              <a:buNone/>
              <a:defRPr sz="2000">
                <a:latin typeface="+mj-lt"/>
              </a:defRPr>
            </a:lvl1pPr>
          </a:lstStyle>
          <a:p>
            <a:pPr lvl="0"/>
            <a:r>
              <a:rPr lang="en-US" dirty="0"/>
              <a:t>Box title text</a:t>
            </a:r>
          </a:p>
        </p:txBody>
      </p:sp>
    </p:spTree>
    <p:extLst>
      <p:ext uri="{BB962C8B-B14F-4D97-AF65-F5344CB8AC3E}">
        <p14:creationId xmlns:p14="http://schemas.microsoft.com/office/powerpoint/2010/main" val="88029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057164-FB1E-D74E-BF59-FEDF45CDDC85}"/>
              </a:ext>
            </a:extLst>
          </p:cNvPr>
          <p:cNvSpPr>
            <a:spLocks noGrp="1"/>
          </p:cNvSpPr>
          <p:nvPr>
            <p:ph type="title"/>
          </p:nvPr>
        </p:nvSpPr>
        <p:spPr>
          <a:xfrm>
            <a:off x="371475" y="365125"/>
            <a:ext cx="9388345" cy="423545"/>
          </a:xfrm>
          <a:prstGeom prst="rect">
            <a:avLst/>
          </a:prstGeom>
        </p:spPr>
        <p:txBody>
          <a:bodyPr vert="horz" lIns="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63ED65E-CF39-AC45-B272-A892545099E9}"/>
              </a:ext>
            </a:extLst>
          </p:cNvPr>
          <p:cNvSpPr>
            <a:spLocks noGrp="1"/>
          </p:cNvSpPr>
          <p:nvPr>
            <p:ph type="body" idx="1"/>
          </p:nvPr>
        </p:nvSpPr>
        <p:spPr>
          <a:xfrm>
            <a:off x="371475" y="1089025"/>
            <a:ext cx="11412538" cy="5040313"/>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0342C2DD-E935-E54E-8C16-F8B44815D0E8}"/>
              </a:ext>
            </a:extLst>
          </p:cNvPr>
          <p:cNvSpPr>
            <a:spLocks noGrp="1"/>
          </p:cNvSpPr>
          <p:nvPr>
            <p:ph type="sldNum" sz="quarter" idx="4"/>
          </p:nvPr>
        </p:nvSpPr>
        <p:spPr>
          <a:xfrm>
            <a:off x="9040813" y="6299200"/>
            <a:ext cx="2743200" cy="365125"/>
          </a:xfrm>
          <a:prstGeom prst="rect">
            <a:avLst/>
          </a:prstGeom>
        </p:spPr>
        <p:txBody>
          <a:bodyPr vert="horz" lIns="91440" tIns="45720" rIns="0" bIns="45720" rtlCol="0" anchor="ctr"/>
          <a:lstStyle>
            <a:lvl1pPr algn="r">
              <a:defRPr sz="900">
                <a:solidFill>
                  <a:schemeClr val="accent1"/>
                </a:solidFill>
              </a:defRPr>
            </a:lvl1pPr>
          </a:lstStyle>
          <a:p>
            <a:fld id="{95879E3D-F2D3-A346-9403-4D3297813D15}" type="slidenum">
              <a:rPr lang="en-US" smtClean="0"/>
              <a:pPr/>
              <a:t>‹#›</a:t>
            </a:fld>
            <a:endParaRPr lang="en-US" dirty="0"/>
          </a:p>
        </p:txBody>
      </p:sp>
      <p:sp>
        <p:nvSpPr>
          <p:cNvPr id="5" name="TextBox 4">
            <a:extLst>
              <a:ext uri="{FF2B5EF4-FFF2-40B4-BE49-F238E27FC236}">
                <a16:creationId xmlns:a16="http://schemas.microsoft.com/office/drawing/2014/main" id="{B5CE1A11-6D55-4396-B0F0-EF3F4D73165A}"/>
              </a:ext>
            </a:extLst>
          </p:cNvPr>
          <p:cNvSpPr txBox="1"/>
          <p:nvPr userDrawn="1"/>
        </p:nvSpPr>
        <p:spPr>
          <a:xfrm>
            <a:off x="371475" y="6354990"/>
            <a:ext cx="4434840" cy="230832"/>
          </a:xfrm>
          <a:prstGeom prst="rect">
            <a:avLst/>
          </a:prstGeom>
          <a:noFill/>
        </p:spPr>
        <p:txBody>
          <a:bodyPr wrap="square" lIns="0" rtlCol="0">
            <a:spAutoFit/>
          </a:bodyPr>
          <a:lstStyle/>
          <a:p>
            <a:r>
              <a:rPr lang="de-DE" sz="900" dirty="0">
                <a:solidFill>
                  <a:schemeClr val="accent1"/>
                </a:solidFill>
              </a:rPr>
              <a:t>© 2022 Volante Technologies Inc. </a:t>
            </a:r>
            <a:r>
              <a:rPr lang="de-DE" sz="900" dirty="0"/>
              <a:t>Confidential. </a:t>
            </a:r>
            <a:r>
              <a:rPr lang="de-DE" sz="900" dirty="0">
                <a:solidFill>
                  <a:schemeClr val="accent1"/>
                </a:solidFill>
              </a:rPr>
              <a:t> </a:t>
            </a:r>
            <a:endParaRPr lang="en-US" sz="900" dirty="0">
              <a:solidFill>
                <a:schemeClr val="accent1"/>
              </a:solidFill>
            </a:endParaRPr>
          </a:p>
        </p:txBody>
      </p:sp>
    </p:spTree>
    <p:extLst>
      <p:ext uri="{BB962C8B-B14F-4D97-AF65-F5344CB8AC3E}">
        <p14:creationId xmlns:p14="http://schemas.microsoft.com/office/powerpoint/2010/main" val="14825459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300" kern="1200" cap="none" baseline="0">
          <a:solidFill>
            <a:schemeClr val="accent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1pPr>
      <a:lvl2pPr marL="685800" indent="-228600" algn="l" defTabSz="914400" rtl="0" eaLnBrk="1" latinLnBrk="0" hangingPunct="1">
        <a:lnSpc>
          <a:spcPct val="100000"/>
        </a:lnSpc>
        <a:spcBef>
          <a:spcPts val="5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5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4pPr>
      <a:lvl5pPr marL="2057400" indent="-228600" algn="l" defTabSz="914400" rtl="0" eaLnBrk="1" latinLnBrk="0" hangingPunct="1">
        <a:lnSpc>
          <a:spcPct val="100000"/>
        </a:lnSpc>
        <a:spcBef>
          <a:spcPts val="5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86">
          <p15:clr>
            <a:srgbClr val="F26B43"/>
          </p15:clr>
        </p15:guide>
        <p15:guide id="2" pos="3840">
          <p15:clr>
            <a:srgbClr val="A4A3A4"/>
          </p15:clr>
        </p15:guide>
        <p15:guide id="3" pos="234">
          <p15:clr>
            <a:srgbClr val="F26B43"/>
          </p15:clr>
        </p15:guide>
        <p15:guide id="4" pos="7423">
          <p15:clr>
            <a:srgbClr val="F26B43"/>
          </p15:clr>
        </p15:guide>
        <p15:guide id="5" pos="3953">
          <p15:clr>
            <a:srgbClr val="A4A3A4"/>
          </p15:clr>
        </p15:guide>
        <p15:guide id="6" pos="3727">
          <p15:clr>
            <a:srgbClr val="A4A3A4"/>
          </p15:clr>
        </p15:guide>
        <p15:guide id="7" orient="horz" pos="2251">
          <p15:clr>
            <a:srgbClr val="A4A3A4"/>
          </p15:clr>
        </p15:guide>
        <p15:guide id="8" orient="horz" pos="38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8.png"/><Relationship Id="rId12" Type="http://schemas.microsoft.com/office/2007/relationships/hdphoto" Target="../media/hdphoto3.wdp"/><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11" Type="http://schemas.openxmlformats.org/officeDocument/2006/relationships/image" Target="../media/image10.png"/><Relationship Id="rId5" Type="http://schemas.openxmlformats.org/officeDocument/2006/relationships/diagramColors" Target="../diagrams/colors1.xml"/><Relationship Id="rId10" Type="http://schemas.microsoft.com/office/2007/relationships/hdphoto" Target="../media/hdphoto2.wdp"/><Relationship Id="rId4" Type="http://schemas.openxmlformats.org/officeDocument/2006/relationships/diagramQuickStyle" Target="../diagrams/quickStyle1.xml"/><Relationship Id="rId9" Type="http://schemas.openxmlformats.org/officeDocument/2006/relationships/image" Target="../media/image9.png"/><Relationship Id="rId14" Type="http://schemas.microsoft.com/office/2007/relationships/hdphoto" Target="../media/hdphoto4.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07675D-5CB5-4C2D-9CDE-FA91CBCA752A}"/>
              </a:ext>
            </a:extLst>
          </p:cNvPr>
          <p:cNvSpPr>
            <a:spLocks noGrp="1"/>
          </p:cNvSpPr>
          <p:nvPr>
            <p:ph type="body" sz="quarter" idx="10"/>
          </p:nvPr>
        </p:nvSpPr>
        <p:spPr>
          <a:xfrm>
            <a:off x="4875243" y="2333459"/>
            <a:ext cx="7516453" cy="1774850"/>
          </a:xfrm>
        </p:spPr>
        <p:txBody>
          <a:bodyPr/>
          <a:lstStyle/>
          <a:p>
            <a:pPr algn="ctr"/>
            <a:r>
              <a:rPr lang="en-IN" b="1" i="0" dirty="0">
                <a:solidFill>
                  <a:srgbClr val="0070C0"/>
                </a:solidFill>
                <a:effectLst/>
                <a:latin typeface="Segoe UI" panose="020B0502040204020203" pitchFamily="34" charset="0"/>
              </a:rPr>
              <a:t>Cloud Fitment Assessment</a:t>
            </a:r>
          </a:p>
        </p:txBody>
      </p:sp>
      <p:sp>
        <p:nvSpPr>
          <p:cNvPr id="5" name="Rectangle 4">
            <a:extLst>
              <a:ext uri="{FF2B5EF4-FFF2-40B4-BE49-F238E27FC236}">
                <a16:creationId xmlns:a16="http://schemas.microsoft.com/office/drawing/2014/main" id="{D4AA0D9F-8A31-4782-AA16-2A1A55D2E1D7}"/>
              </a:ext>
            </a:extLst>
          </p:cNvPr>
          <p:cNvSpPr/>
          <p:nvPr/>
        </p:nvSpPr>
        <p:spPr>
          <a:xfrm>
            <a:off x="8513321" y="5575964"/>
            <a:ext cx="3066588" cy="41652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GB" sz="1600" b="1" dirty="0">
                <a:solidFill>
                  <a:srgbClr val="D8222A"/>
                </a:solidFill>
              </a:rPr>
              <a:t>Cloud Infra Arch Team</a:t>
            </a:r>
            <a:endParaRPr lang="en-US" sz="1400" i="1" dirty="0">
              <a:solidFill>
                <a:schemeClr val="tx2"/>
              </a:solidFill>
            </a:endParaRPr>
          </a:p>
        </p:txBody>
      </p:sp>
      <p:pic>
        <p:nvPicPr>
          <p:cNvPr id="1026" name="Picture 2" descr="Image result for mature cloud operations team">
            <a:extLst>
              <a:ext uri="{FF2B5EF4-FFF2-40B4-BE49-F238E27FC236}">
                <a16:creationId xmlns:a16="http://schemas.microsoft.com/office/drawing/2014/main" id="{D8AB3901-8405-1E92-ECE8-0DB42C45D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08" y="1840414"/>
            <a:ext cx="5215143" cy="358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40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25AE88E-58C3-9B4A-9C04-CE5E0A6AECDA}"/>
              </a:ext>
            </a:extLst>
          </p:cNvPr>
          <p:cNvSpPr>
            <a:spLocks noGrp="1"/>
          </p:cNvSpPr>
          <p:nvPr>
            <p:ph type="sldNum" sz="quarter" idx="4"/>
          </p:nvPr>
        </p:nvSpPr>
        <p:spPr/>
        <p:txBody>
          <a:bodyPr/>
          <a:lstStyle/>
          <a:p>
            <a:fld id="{95879E3D-F2D3-A346-9403-4D3297813D15}" type="slidenum">
              <a:rPr lang="en-US" smtClean="0"/>
              <a:pPr/>
              <a:t>2</a:t>
            </a:fld>
            <a:endParaRPr lang="en-US" dirty="0"/>
          </a:p>
        </p:txBody>
      </p:sp>
      <p:sp>
        <p:nvSpPr>
          <p:cNvPr id="8" name="Content Placeholder 6">
            <a:extLst>
              <a:ext uri="{FF2B5EF4-FFF2-40B4-BE49-F238E27FC236}">
                <a16:creationId xmlns:a16="http://schemas.microsoft.com/office/drawing/2014/main" id="{BDF3B125-7454-4D47-A95D-E6FBA321F980}"/>
              </a:ext>
            </a:extLst>
          </p:cNvPr>
          <p:cNvSpPr txBox="1">
            <a:spLocks/>
          </p:cNvSpPr>
          <p:nvPr/>
        </p:nvSpPr>
        <p:spPr>
          <a:xfrm>
            <a:off x="1072055" y="-798011"/>
            <a:ext cx="6459246" cy="538052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Aft>
                <a:spcPts val="600"/>
              </a:spcAft>
              <a:buFont typeface="Courier New" panose="02070309020205020404" pitchFamily="49" charset="0"/>
              <a:buChar char="o"/>
            </a:pPr>
            <a:endParaRPr lang="en-GB" sz="2000" b="1" dirty="0"/>
          </a:p>
          <a:p>
            <a:pPr marL="457200" indent="-457200">
              <a:lnSpc>
                <a:spcPct val="100000"/>
              </a:lnSpc>
              <a:spcAft>
                <a:spcPts val="600"/>
              </a:spcAft>
              <a:buFont typeface="Courier New" panose="02070309020205020404" pitchFamily="49" charset="0"/>
              <a:buChar char="o"/>
            </a:pPr>
            <a:endParaRPr lang="en-GB" sz="2000" b="1" dirty="0"/>
          </a:p>
          <a:p>
            <a:pPr marL="342900" indent="-342900">
              <a:lnSpc>
                <a:spcPct val="100000"/>
              </a:lnSpc>
              <a:spcAft>
                <a:spcPts val="600"/>
              </a:spcAft>
            </a:pPr>
            <a:endParaRPr lang="en-GB" sz="2400" dirty="0">
              <a:latin typeface="+mj-lt"/>
            </a:endParaRPr>
          </a:p>
        </p:txBody>
      </p:sp>
      <p:sp>
        <p:nvSpPr>
          <p:cNvPr id="11" name="Rectangle 10">
            <a:extLst>
              <a:ext uri="{FF2B5EF4-FFF2-40B4-BE49-F238E27FC236}">
                <a16:creationId xmlns:a16="http://schemas.microsoft.com/office/drawing/2014/main" id="{BA24D727-7363-4A32-89CF-EF68437F4868}"/>
              </a:ext>
            </a:extLst>
          </p:cNvPr>
          <p:cNvSpPr/>
          <p:nvPr/>
        </p:nvSpPr>
        <p:spPr>
          <a:xfrm>
            <a:off x="0" y="23242"/>
            <a:ext cx="9280634" cy="873305"/>
          </a:xfrm>
          <a:prstGeom prst="rect">
            <a:avLst/>
          </a:prstGeom>
          <a:solidFill>
            <a:srgbClr val="B93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t>Cloud Migrate Strategy</a:t>
            </a:r>
            <a:endParaRPr lang="en-IN" b="1" dirty="0"/>
          </a:p>
        </p:txBody>
      </p:sp>
      <p:sp>
        <p:nvSpPr>
          <p:cNvPr id="12" name="Right Triangle 11">
            <a:extLst>
              <a:ext uri="{FF2B5EF4-FFF2-40B4-BE49-F238E27FC236}">
                <a16:creationId xmlns:a16="http://schemas.microsoft.com/office/drawing/2014/main" id="{51335188-1B70-46DD-A0E6-EE597354B456}"/>
              </a:ext>
            </a:extLst>
          </p:cNvPr>
          <p:cNvSpPr/>
          <p:nvPr/>
        </p:nvSpPr>
        <p:spPr>
          <a:xfrm>
            <a:off x="9280634" y="23242"/>
            <a:ext cx="641131" cy="873305"/>
          </a:xfrm>
          <a:prstGeom prst="rtTriangle">
            <a:avLst/>
          </a:prstGeom>
          <a:solidFill>
            <a:srgbClr val="B93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6E07FD23-328C-9532-BD5B-5B79FE376DD1}"/>
              </a:ext>
            </a:extLst>
          </p:cNvPr>
          <p:cNvSpPr/>
          <p:nvPr/>
        </p:nvSpPr>
        <p:spPr>
          <a:xfrm>
            <a:off x="843280" y="2118360"/>
            <a:ext cx="2540000" cy="342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t>Application</a:t>
            </a:r>
          </a:p>
          <a:p>
            <a:pPr algn="ctr"/>
            <a:r>
              <a:rPr lang="en-GB" dirty="0"/>
              <a:t>Discover/assess/</a:t>
            </a:r>
          </a:p>
          <a:p>
            <a:pPr algn="ctr"/>
            <a:r>
              <a:rPr lang="en-GB" dirty="0"/>
              <a:t>prioritize</a:t>
            </a:r>
          </a:p>
        </p:txBody>
      </p:sp>
      <p:sp>
        <p:nvSpPr>
          <p:cNvPr id="22" name="Arrow: Bent-Up 21">
            <a:extLst>
              <a:ext uri="{FF2B5EF4-FFF2-40B4-BE49-F238E27FC236}">
                <a16:creationId xmlns:a16="http://schemas.microsoft.com/office/drawing/2014/main" id="{7BD88BA5-97E8-5D0E-DAAB-4BB42A6B5C51}"/>
              </a:ext>
            </a:extLst>
          </p:cNvPr>
          <p:cNvSpPr/>
          <p:nvPr/>
        </p:nvSpPr>
        <p:spPr>
          <a:xfrm>
            <a:off x="3525520" y="1341120"/>
            <a:ext cx="2123440" cy="1132840"/>
          </a:xfrm>
          <a:prstGeom prst="ben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TextBox 22">
            <a:extLst>
              <a:ext uri="{FF2B5EF4-FFF2-40B4-BE49-F238E27FC236}">
                <a16:creationId xmlns:a16="http://schemas.microsoft.com/office/drawing/2014/main" id="{40F92241-2B98-1118-CE79-CAD37F867817}"/>
              </a:ext>
            </a:extLst>
          </p:cNvPr>
          <p:cNvSpPr txBox="1"/>
          <p:nvPr/>
        </p:nvSpPr>
        <p:spPr>
          <a:xfrm>
            <a:off x="3632200" y="974264"/>
            <a:ext cx="1910080" cy="707886"/>
          </a:xfrm>
          <a:prstGeom prst="rect">
            <a:avLst/>
          </a:prstGeom>
        </p:spPr>
        <p:txBody>
          <a:bodyPr wrap="square" lIns="0" tIns="0" rIns="0" bIns="0" rtlCol="0">
            <a:spAutoFit/>
          </a:bodyPr>
          <a:lstStyle/>
          <a:p>
            <a:pPr algn="l"/>
            <a:r>
              <a:rPr lang="en-GB" sz="3200" dirty="0">
                <a:solidFill>
                  <a:schemeClr val="tx2"/>
                </a:solidFill>
              </a:rPr>
              <a:t>Rehosting</a:t>
            </a:r>
          </a:p>
          <a:p>
            <a:pPr algn="l"/>
            <a:r>
              <a:rPr lang="en-GB" sz="1400" dirty="0">
                <a:solidFill>
                  <a:schemeClr val="tx2"/>
                </a:solidFill>
              </a:rPr>
              <a:t>Lift &amp; Shift</a:t>
            </a:r>
            <a:endParaRPr lang="en-GB" sz="1000" dirty="0">
              <a:solidFill>
                <a:schemeClr val="tx2"/>
              </a:solidFill>
            </a:endParaRPr>
          </a:p>
        </p:txBody>
      </p:sp>
      <p:sp>
        <p:nvSpPr>
          <p:cNvPr id="24" name="Arrow: Bent-Up 23">
            <a:extLst>
              <a:ext uri="{FF2B5EF4-FFF2-40B4-BE49-F238E27FC236}">
                <a16:creationId xmlns:a16="http://schemas.microsoft.com/office/drawing/2014/main" id="{414320F8-82C2-12B9-8CB8-9D2C4E2EFE8D}"/>
              </a:ext>
            </a:extLst>
          </p:cNvPr>
          <p:cNvSpPr/>
          <p:nvPr/>
        </p:nvSpPr>
        <p:spPr>
          <a:xfrm>
            <a:off x="3515360" y="2362200"/>
            <a:ext cx="3373120" cy="904240"/>
          </a:xfrm>
          <a:prstGeom prst="bentUpArrow">
            <a:avLst/>
          </a:prstGeom>
          <a:solidFill>
            <a:srgbClr val="C08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a:extLst>
              <a:ext uri="{FF2B5EF4-FFF2-40B4-BE49-F238E27FC236}">
                <a16:creationId xmlns:a16="http://schemas.microsoft.com/office/drawing/2014/main" id="{7F18DCA3-98DB-E6F0-001A-9C245550372A}"/>
              </a:ext>
            </a:extLst>
          </p:cNvPr>
          <p:cNvSpPr txBox="1"/>
          <p:nvPr/>
        </p:nvSpPr>
        <p:spPr>
          <a:xfrm>
            <a:off x="5943600" y="1660278"/>
            <a:ext cx="2814320" cy="707886"/>
          </a:xfrm>
          <a:prstGeom prst="rect">
            <a:avLst/>
          </a:prstGeom>
        </p:spPr>
        <p:txBody>
          <a:bodyPr wrap="square" lIns="0" tIns="0" rIns="0" bIns="0" rtlCol="0">
            <a:spAutoFit/>
          </a:bodyPr>
          <a:lstStyle/>
          <a:p>
            <a:pPr algn="l"/>
            <a:r>
              <a:rPr lang="en-GB" sz="3200" dirty="0">
                <a:solidFill>
                  <a:srgbClr val="FF0000"/>
                </a:solidFill>
              </a:rPr>
              <a:t>Replatforming</a:t>
            </a:r>
          </a:p>
          <a:p>
            <a:pPr algn="l"/>
            <a:r>
              <a:rPr lang="en-GB" sz="1400" dirty="0">
                <a:solidFill>
                  <a:srgbClr val="FF0000"/>
                </a:solidFill>
              </a:rPr>
              <a:t>Lift &amp; Shift + Services</a:t>
            </a:r>
            <a:endParaRPr lang="en-GB" sz="1000" dirty="0">
              <a:solidFill>
                <a:srgbClr val="FF0000"/>
              </a:solidFill>
            </a:endParaRPr>
          </a:p>
        </p:txBody>
      </p:sp>
      <p:sp>
        <p:nvSpPr>
          <p:cNvPr id="26" name="Arrow: Bent-Up 25">
            <a:extLst>
              <a:ext uri="{FF2B5EF4-FFF2-40B4-BE49-F238E27FC236}">
                <a16:creationId xmlns:a16="http://schemas.microsoft.com/office/drawing/2014/main" id="{CF775317-D1D0-224B-1A01-4DAE73EA7B49}"/>
              </a:ext>
            </a:extLst>
          </p:cNvPr>
          <p:cNvSpPr/>
          <p:nvPr/>
        </p:nvSpPr>
        <p:spPr>
          <a:xfrm>
            <a:off x="3515360" y="2934678"/>
            <a:ext cx="5034280" cy="969397"/>
          </a:xfrm>
          <a:prstGeom prst="bentUpArrow">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TextBox 26">
            <a:extLst>
              <a:ext uri="{FF2B5EF4-FFF2-40B4-BE49-F238E27FC236}">
                <a16:creationId xmlns:a16="http://schemas.microsoft.com/office/drawing/2014/main" id="{469DC622-65C9-9A4A-674C-716A194D5D4B}"/>
              </a:ext>
            </a:extLst>
          </p:cNvPr>
          <p:cNvSpPr txBox="1"/>
          <p:nvPr/>
        </p:nvSpPr>
        <p:spPr>
          <a:xfrm>
            <a:off x="8417560" y="2119070"/>
            <a:ext cx="3642360" cy="923330"/>
          </a:xfrm>
          <a:prstGeom prst="rect">
            <a:avLst/>
          </a:prstGeom>
        </p:spPr>
        <p:txBody>
          <a:bodyPr wrap="square" lIns="0" tIns="0" rIns="0" bIns="0" rtlCol="0">
            <a:spAutoFit/>
          </a:bodyPr>
          <a:lstStyle/>
          <a:p>
            <a:pPr algn="l"/>
            <a:r>
              <a:rPr lang="en-GB" sz="3200" dirty="0">
                <a:solidFill>
                  <a:schemeClr val="tx2"/>
                </a:solidFill>
              </a:rPr>
              <a:t>Repurchasing</a:t>
            </a:r>
          </a:p>
          <a:p>
            <a:pPr algn="l"/>
            <a:r>
              <a:rPr lang="en-GB" sz="1400" dirty="0">
                <a:solidFill>
                  <a:schemeClr val="tx2"/>
                </a:solidFill>
              </a:rPr>
              <a:t>Replace existing application introducing a standard solution</a:t>
            </a:r>
            <a:endParaRPr lang="en-GB" sz="1000" dirty="0">
              <a:solidFill>
                <a:schemeClr val="tx2"/>
              </a:solidFill>
            </a:endParaRPr>
          </a:p>
        </p:txBody>
      </p:sp>
      <p:sp>
        <p:nvSpPr>
          <p:cNvPr id="28" name="Arrow: Right 27">
            <a:extLst>
              <a:ext uri="{FF2B5EF4-FFF2-40B4-BE49-F238E27FC236}">
                <a16:creationId xmlns:a16="http://schemas.microsoft.com/office/drawing/2014/main" id="{AB0773EF-2717-3DE8-E79F-045BAC560B39}"/>
              </a:ext>
            </a:extLst>
          </p:cNvPr>
          <p:cNvSpPr/>
          <p:nvPr/>
        </p:nvSpPr>
        <p:spPr>
          <a:xfrm>
            <a:off x="3612055" y="4212843"/>
            <a:ext cx="5283202" cy="48040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Arrow: Bent-Up 28">
            <a:extLst>
              <a:ext uri="{FF2B5EF4-FFF2-40B4-BE49-F238E27FC236}">
                <a16:creationId xmlns:a16="http://schemas.microsoft.com/office/drawing/2014/main" id="{FA8A12D6-96CD-F9F5-2373-68C660F26EF4}"/>
              </a:ext>
            </a:extLst>
          </p:cNvPr>
          <p:cNvSpPr/>
          <p:nvPr/>
        </p:nvSpPr>
        <p:spPr>
          <a:xfrm flipV="1">
            <a:off x="3525520" y="4831960"/>
            <a:ext cx="3474720" cy="1028561"/>
          </a:xfrm>
          <a:prstGeom prst="bentUpArrow">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a:extLst>
              <a:ext uri="{FF2B5EF4-FFF2-40B4-BE49-F238E27FC236}">
                <a16:creationId xmlns:a16="http://schemas.microsoft.com/office/drawing/2014/main" id="{5E8EDD84-01B6-74D3-9452-AF062AB83696}"/>
              </a:ext>
            </a:extLst>
          </p:cNvPr>
          <p:cNvSpPr txBox="1"/>
          <p:nvPr/>
        </p:nvSpPr>
        <p:spPr>
          <a:xfrm>
            <a:off x="7129782" y="5734974"/>
            <a:ext cx="3642360" cy="707886"/>
          </a:xfrm>
          <a:prstGeom prst="rect">
            <a:avLst/>
          </a:prstGeom>
        </p:spPr>
        <p:txBody>
          <a:bodyPr wrap="square" lIns="0" tIns="0" rIns="0" bIns="0" rtlCol="0">
            <a:spAutoFit/>
          </a:bodyPr>
          <a:lstStyle/>
          <a:p>
            <a:pPr algn="l"/>
            <a:r>
              <a:rPr lang="en-GB" sz="3200" dirty="0">
                <a:solidFill>
                  <a:schemeClr val="tx2"/>
                </a:solidFill>
              </a:rPr>
              <a:t>Retire</a:t>
            </a:r>
          </a:p>
          <a:p>
            <a:pPr algn="l"/>
            <a:r>
              <a:rPr lang="en-GB" sz="1400" dirty="0">
                <a:solidFill>
                  <a:schemeClr val="tx2"/>
                </a:solidFill>
              </a:rPr>
              <a:t>No Action</a:t>
            </a:r>
            <a:endParaRPr lang="en-GB" sz="1000" dirty="0">
              <a:solidFill>
                <a:schemeClr val="tx2"/>
              </a:solidFill>
            </a:endParaRPr>
          </a:p>
        </p:txBody>
      </p:sp>
      <p:sp>
        <p:nvSpPr>
          <p:cNvPr id="32" name="TextBox 31">
            <a:extLst>
              <a:ext uri="{FF2B5EF4-FFF2-40B4-BE49-F238E27FC236}">
                <a16:creationId xmlns:a16="http://schemas.microsoft.com/office/drawing/2014/main" id="{C98A8CAC-F904-D4B7-01CD-0A93260CAB9A}"/>
              </a:ext>
            </a:extLst>
          </p:cNvPr>
          <p:cNvSpPr txBox="1"/>
          <p:nvPr/>
        </p:nvSpPr>
        <p:spPr>
          <a:xfrm>
            <a:off x="9040813" y="4084131"/>
            <a:ext cx="3642360" cy="923330"/>
          </a:xfrm>
          <a:prstGeom prst="rect">
            <a:avLst/>
          </a:prstGeom>
        </p:spPr>
        <p:txBody>
          <a:bodyPr wrap="square" lIns="0" tIns="0" rIns="0" bIns="0" rtlCol="0">
            <a:spAutoFit/>
          </a:bodyPr>
          <a:lstStyle/>
          <a:p>
            <a:pPr algn="l"/>
            <a:r>
              <a:rPr lang="en-GB" sz="3200" dirty="0">
                <a:solidFill>
                  <a:schemeClr val="tx2"/>
                </a:solidFill>
              </a:rPr>
              <a:t>Refactoring</a:t>
            </a:r>
          </a:p>
          <a:p>
            <a:pPr algn="l"/>
            <a:r>
              <a:rPr lang="en-GB" sz="1400" dirty="0">
                <a:solidFill>
                  <a:schemeClr val="tx2"/>
                </a:solidFill>
              </a:rPr>
              <a:t>Refusal of code and development </a:t>
            </a:r>
          </a:p>
          <a:p>
            <a:pPr algn="l"/>
            <a:r>
              <a:rPr lang="en-GB" sz="1400" dirty="0">
                <a:solidFill>
                  <a:schemeClr val="tx2"/>
                </a:solidFill>
              </a:rPr>
              <a:t>of a new application</a:t>
            </a:r>
            <a:endParaRPr lang="en-GB" sz="1000" dirty="0">
              <a:solidFill>
                <a:schemeClr val="tx2"/>
              </a:solidFill>
            </a:endParaRPr>
          </a:p>
        </p:txBody>
      </p:sp>
      <p:sp>
        <p:nvSpPr>
          <p:cNvPr id="13" name="Thought Bubble: Cloud 12">
            <a:extLst>
              <a:ext uri="{FF2B5EF4-FFF2-40B4-BE49-F238E27FC236}">
                <a16:creationId xmlns:a16="http://schemas.microsoft.com/office/drawing/2014/main" id="{923E76CF-2366-B982-545E-5015211370DF}"/>
              </a:ext>
            </a:extLst>
          </p:cNvPr>
          <p:cNvSpPr/>
          <p:nvPr/>
        </p:nvSpPr>
        <p:spPr>
          <a:xfrm rot="697643">
            <a:off x="7957751" y="1087840"/>
            <a:ext cx="2222502" cy="806669"/>
          </a:xfrm>
          <a:prstGeom prst="cloud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We are Here</a:t>
            </a:r>
            <a:endParaRPr lang="en-IN" dirty="0"/>
          </a:p>
        </p:txBody>
      </p:sp>
    </p:spTree>
    <p:extLst>
      <p:ext uri="{BB962C8B-B14F-4D97-AF65-F5344CB8AC3E}">
        <p14:creationId xmlns:p14="http://schemas.microsoft.com/office/powerpoint/2010/main" val="130515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25AE88E-58C3-9B4A-9C04-CE5E0A6AECDA}"/>
              </a:ext>
            </a:extLst>
          </p:cNvPr>
          <p:cNvSpPr>
            <a:spLocks noGrp="1"/>
          </p:cNvSpPr>
          <p:nvPr>
            <p:ph type="sldNum" sz="quarter" idx="4"/>
          </p:nvPr>
        </p:nvSpPr>
        <p:spPr/>
        <p:txBody>
          <a:bodyPr/>
          <a:lstStyle/>
          <a:p>
            <a:fld id="{95879E3D-F2D3-A346-9403-4D3297813D15}" type="slidenum">
              <a:rPr lang="en-US" smtClean="0"/>
              <a:pPr/>
              <a:t>3</a:t>
            </a:fld>
            <a:endParaRPr lang="en-US" dirty="0"/>
          </a:p>
        </p:txBody>
      </p:sp>
      <p:sp>
        <p:nvSpPr>
          <p:cNvPr id="8" name="Content Placeholder 6">
            <a:extLst>
              <a:ext uri="{FF2B5EF4-FFF2-40B4-BE49-F238E27FC236}">
                <a16:creationId xmlns:a16="http://schemas.microsoft.com/office/drawing/2014/main" id="{BDF3B125-7454-4D47-A95D-E6FBA321F980}"/>
              </a:ext>
            </a:extLst>
          </p:cNvPr>
          <p:cNvSpPr txBox="1">
            <a:spLocks/>
          </p:cNvSpPr>
          <p:nvPr/>
        </p:nvSpPr>
        <p:spPr>
          <a:xfrm>
            <a:off x="5201622" y="889276"/>
            <a:ext cx="6459246" cy="538052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Aft>
                <a:spcPts val="600"/>
              </a:spcAft>
              <a:buFont typeface="Courier New" panose="02070309020205020404" pitchFamily="49" charset="0"/>
              <a:buChar char="o"/>
            </a:pPr>
            <a:endParaRPr lang="en-GB" sz="2000" b="1" dirty="0"/>
          </a:p>
          <a:p>
            <a:pPr marL="457200" indent="-457200">
              <a:lnSpc>
                <a:spcPct val="100000"/>
              </a:lnSpc>
              <a:spcAft>
                <a:spcPts val="600"/>
              </a:spcAft>
              <a:buFont typeface="Courier New" panose="02070309020205020404" pitchFamily="49" charset="0"/>
              <a:buChar char="o"/>
            </a:pPr>
            <a:endParaRPr lang="en-GB" sz="2000" b="1" dirty="0"/>
          </a:p>
          <a:p>
            <a:pPr marL="342900" indent="-342900">
              <a:lnSpc>
                <a:spcPct val="100000"/>
              </a:lnSpc>
              <a:spcAft>
                <a:spcPts val="600"/>
              </a:spcAft>
            </a:pPr>
            <a:endParaRPr lang="en-GB" sz="2400" dirty="0">
              <a:latin typeface="+mj-lt"/>
            </a:endParaRPr>
          </a:p>
        </p:txBody>
      </p:sp>
      <p:sp>
        <p:nvSpPr>
          <p:cNvPr id="11" name="Rectangle 10">
            <a:extLst>
              <a:ext uri="{FF2B5EF4-FFF2-40B4-BE49-F238E27FC236}">
                <a16:creationId xmlns:a16="http://schemas.microsoft.com/office/drawing/2014/main" id="{BA24D727-7363-4A32-89CF-EF68437F4868}"/>
              </a:ext>
            </a:extLst>
          </p:cNvPr>
          <p:cNvSpPr/>
          <p:nvPr/>
        </p:nvSpPr>
        <p:spPr>
          <a:xfrm>
            <a:off x="0" y="23242"/>
            <a:ext cx="9280634" cy="873305"/>
          </a:xfrm>
          <a:prstGeom prst="rect">
            <a:avLst/>
          </a:prstGeom>
          <a:solidFill>
            <a:srgbClr val="B93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CLOUD READINESS</a:t>
            </a:r>
            <a:endParaRPr lang="en-IN" b="1" dirty="0"/>
          </a:p>
        </p:txBody>
      </p:sp>
      <p:sp>
        <p:nvSpPr>
          <p:cNvPr id="12" name="Right Triangle 11">
            <a:extLst>
              <a:ext uri="{FF2B5EF4-FFF2-40B4-BE49-F238E27FC236}">
                <a16:creationId xmlns:a16="http://schemas.microsoft.com/office/drawing/2014/main" id="{51335188-1B70-46DD-A0E6-EE597354B456}"/>
              </a:ext>
            </a:extLst>
          </p:cNvPr>
          <p:cNvSpPr/>
          <p:nvPr/>
        </p:nvSpPr>
        <p:spPr>
          <a:xfrm>
            <a:off x="9280634" y="23242"/>
            <a:ext cx="641131" cy="873305"/>
          </a:xfrm>
          <a:prstGeom prst="rtTriangle">
            <a:avLst/>
          </a:prstGeom>
          <a:solidFill>
            <a:srgbClr val="B93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Scroll: Horizontal 1">
            <a:extLst>
              <a:ext uri="{FF2B5EF4-FFF2-40B4-BE49-F238E27FC236}">
                <a16:creationId xmlns:a16="http://schemas.microsoft.com/office/drawing/2014/main" id="{A21649B0-285C-63F1-D7C1-15077F4FB509}"/>
              </a:ext>
            </a:extLst>
          </p:cNvPr>
          <p:cNvSpPr/>
          <p:nvPr/>
        </p:nvSpPr>
        <p:spPr>
          <a:xfrm>
            <a:off x="1561586" y="892049"/>
            <a:ext cx="9121638" cy="1951506"/>
          </a:xfrm>
          <a:prstGeom prst="horizontalScroll">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GB" sz="2400" b="1" dirty="0">
                <a:latin typeface="Arial" panose="020B0604020202020204" pitchFamily="34" charset="0"/>
                <a:cs typeface="Arial" panose="020B0604020202020204" pitchFamily="34" charset="0"/>
              </a:rPr>
              <a:t>Cloud Readiness</a:t>
            </a:r>
          </a:p>
          <a:p>
            <a:pPr algn="ctr"/>
            <a:r>
              <a:rPr lang="en-GB" sz="1600" b="1" dirty="0">
                <a:latin typeface="Arial" panose="020B0604020202020204" pitchFamily="34" charset="0"/>
                <a:cs typeface="Arial" panose="020B0604020202020204" pitchFamily="34" charset="0"/>
              </a:rPr>
              <a:t>“</a:t>
            </a:r>
            <a:r>
              <a:rPr lang="en-GB" sz="1600" b="0" i="0" dirty="0">
                <a:solidFill>
                  <a:srgbClr val="FFFFFF"/>
                </a:solidFill>
                <a:effectLst/>
                <a:latin typeface="Open Sans" panose="020B0606030504020204" pitchFamily="34" charset="0"/>
              </a:rPr>
              <a:t>A cloud readiness assessment provides an organization with the clarity of vision and concrete steps required to successfully adopt cloud. As cloud agility and elasticity are increasingly being sought after by companies, a formal organizational review and cloud migration assessment serves an invaluable function for achieving these goals</a:t>
            </a:r>
            <a:r>
              <a:rPr lang="en-GB" sz="1600" b="1" dirty="0">
                <a:latin typeface="Arial" panose="020B0604020202020204" pitchFamily="34" charset="0"/>
                <a:cs typeface="Arial" panose="020B0604020202020204" pitchFamily="34" charset="0"/>
              </a:rPr>
              <a:t>”</a:t>
            </a:r>
            <a:endParaRPr lang="en-IN" sz="1600" b="1" dirty="0">
              <a:latin typeface="Arial" panose="020B0604020202020204" pitchFamily="34" charset="0"/>
              <a:cs typeface="Arial" panose="020B0604020202020204" pitchFamily="34" charset="0"/>
            </a:endParaRPr>
          </a:p>
        </p:txBody>
      </p:sp>
      <p:sp>
        <p:nvSpPr>
          <p:cNvPr id="3" name="Rectangle: Top Corners One Rounded and One Snipped 2">
            <a:extLst>
              <a:ext uri="{FF2B5EF4-FFF2-40B4-BE49-F238E27FC236}">
                <a16:creationId xmlns:a16="http://schemas.microsoft.com/office/drawing/2014/main" id="{00C98E01-AB00-FFE2-1467-C581DF8A07E7}"/>
              </a:ext>
            </a:extLst>
          </p:cNvPr>
          <p:cNvSpPr/>
          <p:nvPr/>
        </p:nvSpPr>
        <p:spPr>
          <a:xfrm>
            <a:off x="799456" y="4861034"/>
            <a:ext cx="2165131" cy="966952"/>
          </a:xfrm>
          <a:prstGeom prst="snipRoundRect">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Cloud Need Identification</a:t>
            </a:r>
            <a:endParaRPr lang="en-IN" dirty="0"/>
          </a:p>
        </p:txBody>
      </p:sp>
      <p:sp>
        <p:nvSpPr>
          <p:cNvPr id="6" name="Thought Bubble: Cloud 5">
            <a:extLst>
              <a:ext uri="{FF2B5EF4-FFF2-40B4-BE49-F238E27FC236}">
                <a16:creationId xmlns:a16="http://schemas.microsoft.com/office/drawing/2014/main" id="{22C26098-30A0-10A6-33E7-D76E5C8985D0}"/>
              </a:ext>
            </a:extLst>
          </p:cNvPr>
          <p:cNvSpPr/>
          <p:nvPr/>
        </p:nvSpPr>
        <p:spPr>
          <a:xfrm>
            <a:off x="1072055" y="4125310"/>
            <a:ext cx="683172" cy="599090"/>
          </a:xfrm>
          <a:prstGeom prst="cloudCallout">
            <a:avLst/>
          </a:prstGeom>
          <a:solidFill>
            <a:srgbClr val="00206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solidFill>
                  <a:schemeClr val="bg1"/>
                </a:solidFill>
              </a:rPr>
              <a:t>1</a:t>
            </a:r>
            <a:endParaRPr lang="en-IN" dirty="0">
              <a:solidFill>
                <a:schemeClr val="bg1"/>
              </a:solidFill>
            </a:endParaRPr>
          </a:p>
        </p:txBody>
      </p:sp>
      <p:sp>
        <p:nvSpPr>
          <p:cNvPr id="14" name="Rectangle: Top Corners One Rounded and One Snipped 13">
            <a:extLst>
              <a:ext uri="{FF2B5EF4-FFF2-40B4-BE49-F238E27FC236}">
                <a16:creationId xmlns:a16="http://schemas.microsoft.com/office/drawing/2014/main" id="{7C9D1B39-8995-8DFF-0CD7-C23B29C89410}"/>
              </a:ext>
            </a:extLst>
          </p:cNvPr>
          <p:cNvSpPr/>
          <p:nvPr/>
        </p:nvSpPr>
        <p:spPr>
          <a:xfrm>
            <a:off x="3120909" y="3485759"/>
            <a:ext cx="2165131" cy="966952"/>
          </a:xfrm>
          <a:prstGeom prst="snipRoundRect">
            <a:avLst/>
          </a:prstGeom>
          <a:solidFill>
            <a:schemeClr val="accent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Cloud Readiness Assessment</a:t>
            </a:r>
            <a:endParaRPr lang="en-IN" dirty="0"/>
          </a:p>
        </p:txBody>
      </p:sp>
      <p:sp>
        <p:nvSpPr>
          <p:cNvPr id="15" name="Thought Bubble: Cloud 14">
            <a:extLst>
              <a:ext uri="{FF2B5EF4-FFF2-40B4-BE49-F238E27FC236}">
                <a16:creationId xmlns:a16="http://schemas.microsoft.com/office/drawing/2014/main" id="{9C1CD8DF-E1D3-358C-42F3-7EB1C8703609}"/>
              </a:ext>
            </a:extLst>
          </p:cNvPr>
          <p:cNvSpPr/>
          <p:nvPr/>
        </p:nvSpPr>
        <p:spPr>
          <a:xfrm>
            <a:off x="3741519" y="2718898"/>
            <a:ext cx="683172" cy="599090"/>
          </a:xfrm>
          <a:prstGeom prst="cloudCallout">
            <a:avLst/>
          </a:prstGeom>
          <a:solidFill>
            <a:srgbClr val="00206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solidFill>
                  <a:schemeClr val="bg1"/>
                </a:solidFill>
              </a:rPr>
              <a:t>2</a:t>
            </a:r>
            <a:endParaRPr lang="en-IN" dirty="0">
              <a:solidFill>
                <a:schemeClr val="bg1"/>
              </a:solidFill>
            </a:endParaRPr>
          </a:p>
        </p:txBody>
      </p:sp>
      <p:sp>
        <p:nvSpPr>
          <p:cNvPr id="17" name="Thought Bubble: Cloud 16">
            <a:extLst>
              <a:ext uri="{FF2B5EF4-FFF2-40B4-BE49-F238E27FC236}">
                <a16:creationId xmlns:a16="http://schemas.microsoft.com/office/drawing/2014/main" id="{E50E2F4C-07A3-9086-EAB1-9809B4650759}"/>
              </a:ext>
            </a:extLst>
          </p:cNvPr>
          <p:cNvSpPr/>
          <p:nvPr/>
        </p:nvSpPr>
        <p:spPr>
          <a:xfrm>
            <a:off x="6944337" y="2738203"/>
            <a:ext cx="683172" cy="599090"/>
          </a:xfrm>
          <a:prstGeom prst="cloudCallout">
            <a:avLst/>
          </a:prstGeom>
          <a:solidFill>
            <a:srgbClr val="7030A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solidFill>
                  <a:schemeClr val="bg1"/>
                </a:solidFill>
              </a:rPr>
              <a:t>3</a:t>
            </a:r>
            <a:endParaRPr lang="en-IN" dirty="0">
              <a:solidFill>
                <a:schemeClr val="bg1"/>
              </a:solidFill>
            </a:endParaRPr>
          </a:p>
        </p:txBody>
      </p:sp>
      <p:sp>
        <p:nvSpPr>
          <p:cNvPr id="18" name="Rectangle: Top Corners One Rounded and One Snipped 17">
            <a:extLst>
              <a:ext uri="{FF2B5EF4-FFF2-40B4-BE49-F238E27FC236}">
                <a16:creationId xmlns:a16="http://schemas.microsoft.com/office/drawing/2014/main" id="{AE524F94-5EC1-B62D-6321-B91A28B8ECF7}"/>
              </a:ext>
            </a:extLst>
          </p:cNvPr>
          <p:cNvSpPr/>
          <p:nvPr/>
        </p:nvSpPr>
        <p:spPr>
          <a:xfrm>
            <a:off x="8935719" y="4719144"/>
            <a:ext cx="2165131" cy="966952"/>
          </a:xfrm>
          <a:prstGeom prst="snipRoundRect">
            <a:avLst/>
          </a:prstGeom>
          <a:solidFill>
            <a:schemeClr val="accent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Cloud Strategy</a:t>
            </a:r>
            <a:endParaRPr lang="en-IN" dirty="0"/>
          </a:p>
        </p:txBody>
      </p:sp>
      <p:sp>
        <p:nvSpPr>
          <p:cNvPr id="19" name="Thought Bubble: Cloud 18">
            <a:extLst>
              <a:ext uri="{FF2B5EF4-FFF2-40B4-BE49-F238E27FC236}">
                <a16:creationId xmlns:a16="http://schemas.microsoft.com/office/drawing/2014/main" id="{3B64B22E-1BBC-61C5-3815-F6FE38842B09}"/>
              </a:ext>
            </a:extLst>
          </p:cNvPr>
          <p:cNvSpPr/>
          <p:nvPr/>
        </p:nvSpPr>
        <p:spPr>
          <a:xfrm>
            <a:off x="9208318" y="3983420"/>
            <a:ext cx="683172" cy="599090"/>
          </a:xfrm>
          <a:prstGeom prst="cloudCallout">
            <a:avLst/>
          </a:prstGeom>
          <a:solidFill>
            <a:srgbClr val="00206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solidFill>
                  <a:schemeClr val="bg1"/>
                </a:solidFill>
              </a:rPr>
              <a:t>4</a:t>
            </a:r>
            <a:endParaRPr lang="en-IN" dirty="0">
              <a:solidFill>
                <a:schemeClr val="bg1"/>
              </a:solidFill>
            </a:endParaRPr>
          </a:p>
        </p:txBody>
      </p:sp>
      <p:sp>
        <p:nvSpPr>
          <p:cNvPr id="20" name="Rectangle: Top Corners One Rounded and One Snipped 19">
            <a:extLst>
              <a:ext uri="{FF2B5EF4-FFF2-40B4-BE49-F238E27FC236}">
                <a16:creationId xmlns:a16="http://schemas.microsoft.com/office/drawing/2014/main" id="{6E1BB0D8-3EF4-3F15-CAC6-CB2884649FD7}"/>
              </a:ext>
            </a:extLst>
          </p:cNvPr>
          <p:cNvSpPr/>
          <p:nvPr/>
        </p:nvSpPr>
        <p:spPr>
          <a:xfrm>
            <a:off x="6122405" y="3445213"/>
            <a:ext cx="2165131" cy="966952"/>
          </a:xfrm>
          <a:prstGeom prst="snipRoundRect">
            <a:avLst/>
          </a:prstGeom>
          <a:solidFill>
            <a:schemeClr val="accent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Cloud Risk &amp; Security Assessment</a:t>
            </a:r>
            <a:endParaRPr lang="en-IN" dirty="0"/>
          </a:p>
        </p:txBody>
      </p:sp>
    </p:spTree>
    <p:extLst>
      <p:ext uri="{BB962C8B-B14F-4D97-AF65-F5344CB8AC3E}">
        <p14:creationId xmlns:p14="http://schemas.microsoft.com/office/powerpoint/2010/main" val="346887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71022D3-B92B-4442-8194-20ECB8A195EA}"/>
              </a:ext>
            </a:extLst>
          </p:cNvPr>
          <p:cNvSpPr>
            <a:spLocks noGrp="1"/>
          </p:cNvSpPr>
          <p:nvPr>
            <p:ph type="sldNum" sz="quarter" idx="4"/>
          </p:nvPr>
        </p:nvSpPr>
        <p:spPr/>
        <p:txBody>
          <a:bodyPr/>
          <a:lstStyle/>
          <a:p>
            <a:fld id="{95879E3D-F2D3-A346-9403-4D3297813D15}" type="slidenum">
              <a:rPr lang="en-US" smtClean="0"/>
              <a:pPr/>
              <a:t>4</a:t>
            </a:fld>
            <a:endParaRPr lang="en-US" dirty="0"/>
          </a:p>
        </p:txBody>
      </p:sp>
      <p:sp>
        <p:nvSpPr>
          <p:cNvPr id="13" name="Slide Number Placeholder 2">
            <a:extLst>
              <a:ext uri="{FF2B5EF4-FFF2-40B4-BE49-F238E27FC236}">
                <a16:creationId xmlns:a16="http://schemas.microsoft.com/office/drawing/2014/main" id="{C6A5D509-93DF-492C-9885-C584DC0AB027}"/>
              </a:ext>
            </a:extLst>
          </p:cNvPr>
          <p:cNvSpPr txBox="1">
            <a:spLocks/>
          </p:cNvSpPr>
          <p:nvPr/>
        </p:nvSpPr>
        <p:spPr>
          <a:xfrm>
            <a:off x="9040813" y="6194100"/>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5879E3D-F2D3-A346-9403-4D3297813D15}" type="slidenum">
              <a:rPr lang="en-US" smtClean="0"/>
              <a:pPr>
                <a:spcAft>
                  <a:spcPts val="600"/>
                </a:spcAft>
              </a:pPr>
              <a:t>4</a:t>
            </a:fld>
            <a:endParaRPr lang="en-US" dirty="0"/>
          </a:p>
        </p:txBody>
      </p:sp>
      <p:sp>
        <p:nvSpPr>
          <p:cNvPr id="14" name="Rectangle 13">
            <a:extLst>
              <a:ext uri="{FF2B5EF4-FFF2-40B4-BE49-F238E27FC236}">
                <a16:creationId xmlns:a16="http://schemas.microsoft.com/office/drawing/2014/main" id="{A19784AE-499D-4C42-A747-B4CC330A4F6F}"/>
              </a:ext>
            </a:extLst>
          </p:cNvPr>
          <p:cNvSpPr/>
          <p:nvPr/>
        </p:nvSpPr>
        <p:spPr>
          <a:xfrm>
            <a:off x="0" y="0"/>
            <a:ext cx="9280634" cy="873305"/>
          </a:xfrm>
          <a:prstGeom prst="rect">
            <a:avLst/>
          </a:prstGeom>
          <a:solidFill>
            <a:srgbClr val="B93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a:t>CLOUD READINESS</a:t>
            </a:r>
            <a:endParaRPr lang="en-IN" sz="4000" b="1" dirty="0"/>
          </a:p>
        </p:txBody>
      </p:sp>
      <p:sp>
        <p:nvSpPr>
          <p:cNvPr id="15" name="Right Triangle 14">
            <a:extLst>
              <a:ext uri="{FF2B5EF4-FFF2-40B4-BE49-F238E27FC236}">
                <a16:creationId xmlns:a16="http://schemas.microsoft.com/office/drawing/2014/main" id="{8BD8B6F1-7588-4279-B805-66FFFC79E433}"/>
              </a:ext>
            </a:extLst>
          </p:cNvPr>
          <p:cNvSpPr/>
          <p:nvPr/>
        </p:nvSpPr>
        <p:spPr>
          <a:xfrm>
            <a:off x="9280634" y="0"/>
            <a:ext cx="641131" cy="873305"/>
          </a:xfrm>
          <a:prstGeom prst="rtTriangle">
            <a:avLst/>
          </a:prstGeom>
          <a:solidFill>
            <a:srgbClr val="B93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16" name="Table 5">
            <a:extLst>
              <a:ext uri="{FF2B5EF4-FFF2-40B4-BE49-F238E27FC236}">
                <a16:creationId xmlns:a16="http://schemas.microsoft.com/office/drawing/2014/main" id="{6A2E64A9-9936-4DF8-84DC-B5BAD51233F0}"/>
              </a:ext>
            </a:extLst>
          </p:cNvPr>
          <p:cNvGraphicFramePr>
            <a:graphicFrameLocks noGrp="1"/>
          </p:cNvGraphicFramePr>
          <p:nvPr>
            <p:extLst>
              <p:ext uri="{D42A27DB-BD31-4B8C-83A1-F6EECF244321}">
                <p14:modId xmlns:p14="http://schemas.microsoft.com/office/powerpoint/2010/main" val="3304864992"/>
              </p:ext>
            </p:extLst>
          </p:nvPr>
        </p:nvGraphicFramePr>
        <p:xfrm>
          <a:off x="390512" y="962651"/>
          <a:ext cx="11578215" cy="5900452"/>
        </p:xfrm>
        <a:graphic>
          <a:graphicData uri="http://schemas.openxmlformats.org/drawingml/2006/table">
            <a:tbl>
              <a:tblPr firstRow="1">
                <a:tableStyleId>{5C22544A-7EE6-4342-B048-85BDC9FD1C3A}</a:tableStyleId>
              </a:tblPr>
              <a:tblGrid>
                <a:gridCol w="3120014">
                  <a:extLst>
                    <a:ext uri="{9D8B030D-6E8A-4147-A177-3AD203B41FA5}">
                      <a16:colId xmlns:a16="http://schemas.microsoft.com/office/drawing/2014/main" val="3977763017"/>
                    </a:ext>
                  </a:extLst>
                </a:gridCol>
                <a:gridCol w="966355">
                  <a:extLst>
                    <a:ext uri="{9D8B030D-6E8A-4147-A177-3AD203B41FA5}">
                      <a16:colId xmlns:a16="http://schemas.microsoft.com/office/drawing/2014/main" val="2154593399"/>
                    </a:ext>
                  </a:extLst>
                </a:gridCol>
                <a:gridCol w="3418609">
                  <a:extLst>
                    <a:ext uri="{9D8B030D-6E8A-4147-A177-3AD203B41FA5}">
                      <a16:colId xmlns:a16="http://schemas.microsoft.com/office/drawing/2014/main" val="1065374364"/>
                    </a:ext>
                  </a:extLst>
                </a:gridCol>
                <a:gridCol w="966354">
                  <a:extLst>
                    <a:ext uri="{9D8B030D-6E8A-4147-A177-3AD203B41FA5}">
                      <a16:colId xmlns:a16="http://schemas.microsoft.com/office/drawing/2014/main" val="607608748"/>
                    </a:ext>
                  </a:extLst>
                </a:gridCol>
                <a:gridCol w="3106883">
                  <a:extLst>
                    <a:ext uri="{9D8B030D-6E8A-4147-A177-3AD203B41FA5}">
                      <a16:colId xmlns:a16="http://schemas.microsoft.com/office/drawing/2014/main" val="534000628"/>
                    </a:ext>
                  </a:extLst>
                </a:gridCol>
              </a:tblGrid>
              <a:tr h="613443">
                <a:tc>
                  <a:txBody>
                    <a:bodyPr/>
                    <a:lstStyle/>
                    <a:p>
                      <a:pPr marL="0" marR="0" lvl="0" indent="0" algn="ctr"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000" kern="0" dirty="0">
                          <a:latin typeface="Calibri" panose="020F0502020204030204" pitchFamily="34" charset="0"/>
                          <a:cs typeface="Calibri" panose="020F0502020204030204" pitchFamily="34" charset="0"/>
                        </a:rPr>
                        <a:t>Discover</a:t>
                      </a:r>
                    </a:p>
                  </a:txBody>
                  <a:tcPr anchor="ctr">
                    <a:solidFill>
                      <a:srgbClr val="0033A0"/>
                    </a:solidFill>
                  </a:tcPr>
                </a:tc>
                <a:tc>
                  <a:txBody>
                    <a:bodyPr/>
                    <a:lstStyle/>
                    <a:p>
                      <a:pPr marL="0" indent="0" algn="ctr" defTabSz="914377">
                        <a:buFont typeface="Arial" panose="020B0604020202020204" pitchFamily="34" charset="0"/>
                        <a:buNone/>
                        <a:defRPr/>
                      </a:pPr>
                      <a:endParaRPr lang="en-US" sz="2000" kern="0" dirty="0">
                        <a:latin typeface="Calibri" panose="020F0502020204030204" pitchFamily="34" charset="0"/>
                        <a:cs typeface="Calibri" panose="020F0502020204030204" pitchFamily="34" charset="0"/>
                      </a:endParaRPr>
                    </a:p>
                  </a:txBody>
                  <a:tcPr anchor="ctr">
                    <a:solidFill>
                      <a:schemeClr val="bg1"/>
                    </a:solidFill>
                  </a:tcPr>
                </a:tc>
                <a:tc>
                  <a:txBody>
                    <a:bodyPr/>
                    <a:lstStyle/>
                    <a:p>
                      <a:pPr marL="0" indent="0" algn="ctr" defTabSz="914377">
                        <a:buFont typeface="Arial" panose="020B0604020202020204" pitchFamily="34" charset="0"/>
                        <a:buNone/>
                        <a:defRPr/>
                      </a:pPr>
                      <a:r>
                        <a:rPr lang="en-US" sz="2000" kern="0" dirty="0">
                          <a:latin typeface="Calibri" panose="020F0502020204030204" pitchFamily="34" charset="0"/>
                          <a:cs typeface="Calibri" panose="020F0502020204030204" pitchFamily="34" charset="0"/>
                        </a:rPr>
                        <a:t>Analyze</a:t>
                      </a:r>
                    </a:p>
                  </a:txBody>
                  <a:tcPr anchor="ctr">
                    <a:solidFill>
                      <a:srgbClr val="0070C0"/>
                    </a:solidFill>
                  </a:tcPr>
                </a:tc>
                <a:tc>
                  <a:txBody>
                    <a:bodyPr/>
                    <a:lstStyle/>
                    <a:p>
                      <a:pPr marL="0" indent="0" algn="ctr" defTabSz="914377">
                        <a:buFont typeface="Arial" panose="020B0604020202020204" pitchFamily="34" charset="0"/>
                        <a:buNone/>
                        <a:defRPr/>
                      </a:pPr>
                      <a:endParaRPr lang="en-US" sz="2000" kern="0" dirty="0">
                        <a:latin typeface="Calibri" panose="020F0502020204030204" pitchFamily="34" charset="0"/>
                        <a:cs typeface="Calibri" panose="020F0502020204030204" pitchFamily="34" charset="0"/>
                      </a:endParaRPr>
                    </a:p>
                  </a:txBody>
                  <a:tcPr anchor="ctr">
                    <a:solidFill>
                      <a:schemeClr val="bg1"/>
                    </a:solidFill>
                  </a:tcPr>
                </a:tc>
                <a:tc>
                  <a:txBody>
                    <a:bodyPr/>
                    <a:lstStyle/>
                    <a:p>
                      <a:pPr marL="0" indent="0" algn="ctr" defTabSz="914377">
                        <a:buFont typeface="Arial" panose="020B0604020202020204" pitchFamily="34" charset="0"/>
                        <a:buNone/>
                        <a:defRPr/>
                      </a:pPr>
                      <a:r>
                        <a:rPr lang="en-US" sz="2000" kern="0" dirty="0">
                          <a:latin typeface="Calibri" panose="020F0502020204030204" pitchFamily="34" charset="0"/>
                          <a:cs typeface="Calibri" panose="020F0502020204030204" pitchFamily="34" charset="0"/>
                        </a:rPr>
                        <a:t>Recommend</a:t>
                      </a:r>
                    </a:p>
                  </a:txBody>
                  <a:tcPr anchor="ctr">
                    <a:solidFill>
                      <a:srgbClr val="B93629"/>
                    </a:solidFill>
                  </a:tcPr>
                </a:tc>
                <a:extLst>
                  <a:ext uri="{0D108BD9-81ED-4DB2-BD59-A6C34878D82A}">
                    <a16:rowId xmlns:a16="http://schemas.microsoft.com/office/drawing/2014/main" val="150096001"/>
                  </a:ext>
                </a:extLst>
              </a:tr>
              <a:tr h="1600814">
                <a:tc>
                  <a:txBody>
                    <a:bodyPr/>
                    <a:lstStyle/>
                    <a:p>
                      <a:pPr marL="0" lvl="1" indent="0" algn="l">
                        <a:lnSpc>
                          <a:spcPct val="90000"/>
                        </a:lnSpc>
                        <a:buClr>
                          <a:srgbClr val="000000"/>
                        </a:buClr>
                        <a:buSzPts val="1750"/>
                        <a:buFont typeface="Arial" panose="020B0604020202020204" pitchFamily="34" charset="0"/>
                        <a:buNone/>
                      </a:pPr>
                      <a:endParaRPr lang="en-US" sz="1600" dirty="0">
                        <a:solidFill>
                          <a:srgbClr val="002060"/>
                        </a:solidFill>
                        <a:latin typeface="Arial" panose="020B0604020202020204" pitchFamily="34" charset="0"/>
                        <a:ea typeface="Arial"/>
                        <a:cs typeface="Arial" panose="020B0604020202020204" pitchFamily="34" charset="0"/>
                      </a:endParaRPr>
                    </a:p>
                    <a:p>
                      <a:pPr marL="285750" lvl="1" indent="-285750" algn="l">
                        <a:lnSpc>
                          <a:spcPct val="90000"/>
                        </a:lnSpc>
                        <a:buClr>
                          <a:srgbClr val="000000"/>
                        </a:buClr>
                        <a:buSzPts val="1750"/>
                        <a:buFont typeface="Courier New" panose="02070309020205020404" pitchFamily="49" charset="0"/>
                        <a:buChar char="o"/>
                      </a:pPr>
                      <a:r>
                        <a:rPr lang="en-US" sz="1600" kern="0" dirty="0">
                          <a:solidFill>
                            <a:srgbClr val="002060"/>
                          </a:solidFill>
                          <a:latin typeface="Arial" panose="020B0604020202020204" pitchFamily="34" charset="0"/>
                          <a:ea typeface="+mn-ea"/>
                          <a:cs typeface="Arial" panose="020B0604020202020204" pitchFamily="34" charset="0"/>
                        </a:rPr>
                        <a:t>Validate the Business Expectations.</a:t>
                      </a:r>
                    </a:p>
                    <a:p>
                      <a:pPr marL="285750" lvl="1" indent="-285750" algn="l">
                        <a:lnSpc>
                          <a:spcPct val="90000"/>
                        </a:lnSpc>
                        <a:buClr>
                          <a:srgbClr val="000000"/>
                        </a:buClr>
                        <a:buSzPts val="1750"/>
                        <a:buFont typeface="Courier New" panose="02070309020205020404" pitchFamily="49" charset="0"/>
                        <a:buChar char="o"/>
                      </a:pPr>
                      <a:endParaRPr lang="en-US" sz="1600" kern="0" dirty="0">
                        <a:solidFill>
                          <a:srgbClr val="002060"/>
                        </a:solidFill>
                        <a:latin typeface="Arial" panose="020B0604020202020204" pitchFamily="34" charset="0"/>
                        <a:ea typeface="+mn-ea"/>
                        <a:cs typeface="Arial" panose="020B0604020202020204" pitchFamily="34" charset="0"/>
                      </a:endParaRPr>
                    </a:p>
                    <a:p>
                      <a:pPr marL="285750" lvl="1" indent="-285750" algn="l">
                        <a:lnSpc>
                          <a:spcPct val="90000"/>
                        </a:lnSpc>
                        <a:buClr>
                          <a:srgbClr val="000000"/>
                        </a:buClr>
                        <a:buSzPts val="1750"/>
                        <a:buFont typeface="Courier New" panose="02070309020205020404" pitchFamily="49" charset="0"/>
                        <a:buChar char="o"/>
                      </a:pPr>
                      <a:r>
                        <a:rPr lang="en-US" sz="1600" kern="0" dirty="0">
                          <a:solidFill>
                            <a:srgbClr val="002060"/>
                          </a:solidFill>
                          <a:latin typeface="Arial" panose="020B0604020202020204" pitchFamily="34" charset="0"/>
                          <a:ea typeface="+mn-ea"/>
                          <a:cs typeface="Arial" panose="020B0604020202020204" pitchFamily="34" charset="0"/>
                        </a:rPr>
                        <a:t>Determine the Business Goals.</a:t>
                      </a:r>
                    </a:p>
                    <a:p>
                      <a:pPr marL="285750" lvl="1" indent="-285750" algn="l">
                        <a:lnSpc>
                          <a:spcPct val="90000"/>
                        </a:lnSpc>
                        <a:buClr>
                          <a:srgbClr val="000000"/>
                        </a:buClr>
                        <a:buSzPts val="1750"/>
                        <a:buFont typeface="Courier New" panose="02070309020205020404" pitchFamily="49" charset="0"/>
                        <a:buChar char="o"/>
                      </a:pPr>
                      <a:endParaRPr lang="en-US" sz="1600" kern="0" dirty="0">
                        <a:solidFill>
                          <a:srgbClr val="002060"/>
                        </a:solidFill>
                        <a:latin typeface="Arial" panose="020B0604020202020204" pitchFamily="34" charset="0"/>
                        <a:ea typeface="+mn-ea"/>
                        <a:cs typeface="Arial" panose="020B0604020202020204" pitchFamily="34" charset="0"/>
                      </a:endParaRPr>
                    </a:p>
                    <a:p>
                      <a:pPr marL="285750" lvl="1" indent="-285750" algn="l">
                        <a:lnSpc>
                          <a:spcPct val="90000"/>
                        </a:lnSpc>
                        <a:buClr>
                          <a:srgbClr val="000000"/>
                        </a:buClr>
                        <a:buSzPts val="1750"/>
                        <a:buFont typeface="Courier New" panose="02070309020205020404" pitchFamily="49" charset="0"/>
                        <a:buChar char="o"/>
                      </a:pPr>
                      <a:r>
                        <a:rPr lang="en-US" sz="1600" kern="0" dirty="0">
                          <a:solidFill>
                            <a:srgbClr val="002060"/>
                          </a:solidFill>
                          <a:latin typeface="Arial" panose="020B0604020202020204" pitchFamily="34" charset="0"/>
                          <a:ea typeface="+mn-ea"/>
                          <a:cs typeface="Arial" panose="020B0604020202020204" pitchFamily="34" charset="0"/>
                        </a:rPr>
                        <a:t>Identify A cloud strategy</a:t>
                      </a:r>
                    </a:p>
                    <a:p>
                      <a:pPr marL="285750" lvl="1" indent="-285750" algn="l">
                        <a:lnSpc>
                          <a:spcPct val="90000"/>
                        </a:lnSpc>
                        <a:buClr>
                          <a:srgbClr val="000000"/>
                        </a:buClr>
                        <a:buSzPts val="1750"/>
                        <a:buFont typeface="Courier New" panose="02070309020205020404" pitchFamily="49" charset="0"/>
                        <a:buChar char="o"/>
                      </a:pPr>
                      <a:endParaRPr lang="en-US" sz="1600" dirty="0">
                        <a:solidFill>
                          <a:srgbClr val="002060"/>
                        </a:solidFill>
                        <a:latin typeface="Arial" panose="020B0604020202020204" pitchFamily="34" charset="0"/>
                        <a:ea typeface="Arial"/>
                        <a:cs typeface="Arial" panose="020B0604020202020204" pitchFamily="34" charset="0"/>
                      </a:endParaRPr>
                    </a:p>
                    <a:p>
                      <a:pPr marL="285750" lvl="1" indent="-285750" algn="l">
                        <a:lnSpc>
                          <a:spcPct val="90000"/>
                        </a:lnSpc>
                        <a:buClr>
                          <a:srgbClr val="000000"/>
                        </a:buClr>
                        <a:buSzPts val="1750"/>
                        <a:buFont typeface="Courier New" panose="02070309020205020404" pitchFamily="49" charset="0"/>
                        <a:buChar char="o"/>
                      </a:pPr>
                      <a:endParaRPr lang="en-US" sz="1600" dirty="0">
                        <a:solidFill>
                          <a:srgbClr val="002060"/>
                        </a:solidFill>
                        <a:latin typeface="Arial" panose="020B0604020202020204" pitchFamily="34" charset="0"/>
                        <a:ea typeface="Arial"/>
                        <a:cs typeface="Arial" panose="020B0604020202020204" pitchFamily="34" charset="0"/>
                      </a:endParaRPr>
                    </a:p>
                  </a:txBody>
                  <a:tcPr>
                    <a:solidFill>
                      <a:srgbClr val="0033A0">
                        <a:alpha val="10000"/>
                      </a:srgbClr>
                    </a:solidFill>
                  </a:tcPr>
                </a:tc>
                <a:tc>
                  <a:txBody>
                    <a:bodyPr/>
                    <a:lstStyle/>
                    <a:p>
                      <a:pPr marL="171446" indent="-171446" defTabSz="914377">
                        <a:buFont typeface="Arial" panose="020B0604020202020204" pitchFamily="34" charset="0"/>
                        <a:buChar char="•"/>
                        <a:defRPr/>
                      </a:pPr>
                      <a:endParaRPr lang="en-US" sz="1300" kern="0" dirty="0">
                        <a:latin typeface="Calibri" panose="020F0502020204030204" pitchFamily="34" charset="0"/>
                        <a:cs typeface="Calibri" panose="020F0502020204030204" pitchFamily="34" charset="0"/>
                      </a:endParaRPr>
                    </a:p>
                  </a:txBody>
                  <a:tcPr>
                    <a:solidFill>
                      <a:schemeClr val="bg1"/>
                    </a:solidFill>
                  </a:tcPr>
                </a:tc>
                <a:tc>
                  <a:txBody>
                    <a:bodyPr/>
                    <a:lstStyle/>
                    <a:p>
                      <a:pPr marL="285750" marR="0" lvl="0" indent="-285750" algn="l" defTabSz="91424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600" kern="0" noProof="0" dirty="0">
                          <a:solidFill>
                            <a:srgbClr val="002060"/>
                          </a:solidFill>
                          <a:latin typeface="Arial" panose="020B0604020202020204" pitchFamily="34" charset="0"/>
                          <a:ea typeface="+mn-ea"/>
                          <a:cs typeface="Arial" panose="020B0604020202020204" pitchFamily="34" charset="0"/>
                        </a:rPr>
                        <a:t>Explore existing applications scalability, latency, elasticity, security &amp; reliability.</a:t>
                      </a:r>
                    </a:p>
                    <a:p>
                      <a:pPr marL="0" marR="0" lvl="0" indent="0" algn="l" defTabSz="91424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sz="1600" kern="0" noProof="0" dirty="0">
                        <a:solidFill>
                          <a:srgbClr val="002060"/>
                        </a:solidFill>
                        <a:latin typeface="Arial" panose="020B0604020202020204" pitchFamily="34" charset="0"/>
                        <a:ea typeface="+mn-ea"/>
                        <a:cs typeface="Arial" panose="020B0604020202020204" pitchFamily="34" charset="0"/>
                      </a:endParaRPr>
                    </a:p>
                    <a:p>
                      <a:pPr marL="285750" marR="0" lvl="0" indent="-285750" algn="l" defTabSz="91424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600" kern="0" noProof="0" dirty="0">
                          <a:solidFill>
                            <a:srgbClr val="002060"/>
                          </a:solidFill>
                          <a:latin typeface="Arial" panose="020B0604020202020204" pitchFamily="34" charset="0"/>
                          <a:ea typeface="+mn-ea"/>
                          <a:cs typeface="Arial" panose="020B0604020202020204" pitchFamily="34" charset="0"/>
                        </a:rPr>
                        <a:t>Identify the Security Bottlenecks while migrating to CaaS Model.</a:t>
                      </a:r>
                    </a:p>
                    <a:p>
                      <a:pPr marL="0" marR="0" lvl="0" indent="0" algn="l" defTabSz="91424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sz="1600" kern="0" noProof="0" dirty="0">
                        <a:solidFill>
                          <a:srgbClr val="002060"/>
                        </a:solidFill>
                        <a:latin typeface="Arial" panose="020B0604020202020204" pitchFamily="34" charset="0"/>
                        <a:ea typeface="+mn-ea"/>
                        <a:cs typeface="Arial" panose="020B0604020202020204" pitchFamily="34" charset="0"/>
                      </a:endParaRPr>
                    </a:p>
                    <a:p>
                      <a:pPr marL="285750" marR="0" lvl="0" indent="-285750" algn="l" defTabSz="91424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600" kern="0" noProof="0" dirty="0">
                          <a:solidFill>
                            <a:srgbClr val="002060"/>
                          </a:solidFill>
                          <a:latin typeface="Arial" panose="020B0604020202020204" pitchFamily="34" charset="0"/>
                          <a:ea typeface="+mn-ea"/>
                          <a:cs typeface="Arial" panose="020B0604020202020204" pitchFamily="34" charset="0"/>
                        </a:rPr>
                        <a:t>Analyze the Service Deployment Models.</a:t>
                      </a:r>
                    </a:p>
                    <a:p>
                      <a:pPr marL="0" marR="0" lvl="0" indent="0" algn="l" defTabSz="91424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sz="1600" kern="0" noProof="0" dirty="0">
                        <a:solidFill>
                          <a:srgbClr val="002060"/>
                        </a:solidFill>
                        <a:latin typeface="Arial" panose="020B0604020202020204" pitchFamily="34" charset="0"/>
                        <a:ea typeface="+mn-ea"/>
                        <a:cs typeface="Arial" panose="020B0604020202020204" pitchFamily="34" charset="0"/>
                      </a:endParaRPr>
                    </a:p>
                  </a:txBody>
                  <a:tcPr>
                    <a:solidFill>
                      <a:srgbClr val="0070C0">
                        <a:alpha val="10000"/>
                      </a:srgbClr>
                    </a:solidFill>
                  </a:tcPr>
                </a:tc>
                <a:tc>
                  <a:txBody>
                    <a:bodyPr/>
                    <a:lstStyle/>
                    <a:p>
                      <a:pPr marL="171446" indent="-171446" defTabSz="914377">
                        <a:buFont typeface="Arial" panose="020B0604020202020204" pitchFamily="34" charset="0"/>
                        <a:buChar char="•"/>
                        <a:defRPr/>
                      </a:pPr>
                      <a:endParaRPr lang="en-US" sz="1300" kern="0" dirty="0">
                        <a:latin typeface="Calibri" panose="020F0502020204030204" pitchFamily="34" charset="0"/>
                        <a:cs typeface="Calibri" panose="020F0502020204030204" pitchFamily="34" charset="0"/>
                      </a:endParaRPr>
                    </a:p>
                  </a:txBody>
                  <a:tcPr>
                    <a:solidFill>
                      <a:schemeClr val="bg1"/>
                    </a:solidFill>
                  </a:tcPr>
                </a:tc>
                <a:tc>
                  <a:txBody>
                    <a:bodyPr/>
                    <a:lstStyle/>
                    <a:p>
                      <a:pPr marL="285750" indent="-285750" defTabSz="914377">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Assessment findings &amp;  actionable recommendations.</a:t>
                      </a:r>
                    </a:p>
                    <a:p>
                      <a:pPr marL="285750" indent="-285750" defTabSz="914377">
                        <a:buFont typeface="Courier New" panose="02070309020205020404" pitchFamily="49" charset="0"/>
                        <a:buChar char="o"/>
                        <a:defRPr/>
                      </a:pPr>
                      <a:endParaRPr lang="en-US" sz="1600" kern="0" dirty="0">
                        <a:solidFill>
                          <a:srgbClr val="002060"/>
                        </a:solidFill>
                        <a:latin typeface="Arial" panose="020B0604020202020204" pitchFamily="34" charset="0"/>
                        <a:ea typeface="+mn-ea"/>
                        <a:cs typeface="Arial" panose="020B0604020202020204" pitchFamily="34" charset="0"/>
                      </a:endParaRPr>
                    </a:p>
                    <a:p>
                      <a:pPr marL="285750" indent="-285750" defTabSz="914377">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Tailored Recommendations.</a:t>
                      </a:r>
                    </a:p>
                    <a:p>
                      <a:pPr marL="285750" indent="-285750" defTabSz="914377">
                        <a:buFont typeface="Courier New" panose="02070309020205020404" pitchFamily="49" charset="0"/>
                        <a:buChar char="o"/>
                        <a:defRPr/>
                      </a:pPr>
                      <a:endParaRPr lang="en-US" sz="1600" kern="0" dirty="0">
                        <a:solidFill>
                          <a:srgbClr val="002060"/>
                        </a:solidFill>
                        <a:latin typeface="Arial" panose="020B0604020202020204" pitchFamily="34" charset="0"/>
                        <a:ea typeface="+mn-ea"/>
                        <a:cs typeface="Arial" panose="020B0604020202020204" pitchFamily="34" charset="0"/>
                      </a:endParaRPr>
                    </a:p>
                    <a:p>
                      <a:pPr marL="285750" indent="-285750" defTabSz="914377">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Executive Brief Documentation containing findings, gabs analysis, impact statements</a:t>
                      </a:r>
                    </a:p>
                    <a:p>
                      <a:pPr marL="285750" indent="-285750" defTabSz="914377">
                        <a:buFont typeface="Courier New" panose="02070309020205020404" pitchFamily="49" charset="0"/>
                        <a:buChar char="o"/>
                        <a:defRPr/>
                      </a:pPr>
                      <a:endParaRPr lang="en-US" sz="1600" kern="0" dirty="0">
                        <a:solidFill>
                          <a:srgbClr val="002060"/>
                        </a:solidFill>
                        <a:latin typeface="Arial" panose="020B0604020202020204" pitchFamily="34" charset="0"/>
                        <a:ea typeface="+mn-ea"/>
                        <a:cs typeface="Arial" panose="020B0604020202020204" pitchFamily="34" charset="0"/>
                      </a:endParaRPr>
                    </a:p>
                  </a:txBody>
                  <a:tcPr>
                    <a:solidFill>
                      <a:srgbClr val="B93629">
                        <a:alpha val="10000"/>
                      </a:srgbClr>
                    </a:solidFill>
                  </a:tcPr>
                </a:tc>
                <a:extLst>
                  <a:ext uri="{0D108BD9-81ED-4DB2-BD59-A6C34878D82A}">
                    <a16:rowId xmlns:a16="http://schemas.microsoft.com/office/drawing/2014/main" val="3705757030"/>
                  </a:ext>
                </a:extLst>
              </a:tr>
              <a:tr h="1194599">
                <a:tc>
                  <a:txBody>
                    <a:bodyPr/>
                    <a:lstStyle/>
                    <a:p>
                      <a:pPr marL="285750" indent="-285750">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Determine governance and compliance Requirement</a:t>
                      </a:r>
                    </a:p>
                    <a:p>
                      <a:pPr marL="285750" indent="-285750">
                        <a:buFont typeface="Courier New" panose="02070309020205020404" pitchFamily="49" charset="0"/>
                        <a:buChar char="o"/>
                        <a:defRPr/>
                      </a:pPr>
                      <a:endParaRPr lang="en-US" sz="1600" kern="0" dirty="0">
                        <a:solidFill>
                          <a:srgbClr val="002060"/>
                        </a:solidFill>
                        <a:latin typeface="Arial" panose="020B0604020202020204" pitchFamily="34" charset="0"/>
                        <a:ea typeface="+mn-ea"/>
                        <a:cs typeface="Arial" panose="020B0604020202020204" pitchFamily="34" charset="0"/>
                      </a:endParaRPr>
                    </a:p>
                    <a:p>
                      <a:pPr marL="285750" indent="-285750">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Perform the Operational Analysis</a:t>
                      </a:r>
                    </a:p>
                    <a:p>
                      <a:pPr marL="285750" indent="-285750">
                        <a:buFont typeface="Courier New" panose="02070309020205020404" pitchFamily="49" charset="0"/>
                        <a:buChar char="o"/>
                        <a:defRPr/>
                      </a:pPr>
                      <a:endParaRPr lang="en-US" sz="1600" kern="0" dirty="0">
                        <a:solidFill>
                          <a:srgbClr val="002060"/>
                        </a:solidFill>
                        <a:latin typeface="Arial" panose="020B0604020202020204" pitchFamily="34" charset="0"/>
                        <a:ea typeface="+mn-ea"/>
                        <a:cs typeface="Arial" panose="020B0604020202020204" pitchFamily="34" charset="0"/>
                      </a:endParaRPr>
                    </a:p>
                    <a:p>
                      <a:pPr marL="285750" indent="-285750">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Identify the Key Security Risk</a:t>
                      </a:r>
                    </a:p>
                  </a:txBody>
                  <a:tcPr>
                    <a:solidFill>
                      <a:srgbClr val="0033A0">
                        <a:alpha val="10000"/>
                      </a:srgbClr>
                    </a:solidFill>
                  </a:tcPr>
                </a:tc>
                <a:tc>
                  <a:txBody>
                    <a:bodyPr/>
                    <a:lstStyle/>
                    <a:p>
                      <a:pPr marL="171446" indent="-171446">
                        <a:buFont typeface="Arial" panose="020B0604020202020204" pitchFamily="34" charset="0"/>
                        <a:buChar char="•"/>
                        <a:defRPr/>
                      </a:pPr>
                      <a:endParaRPr lang="en-US" sz="1300" kern="0" dirty="0">
                        <a:latin typeface="Calibri" panose="020F0502020204030204" pitchFamily="34" charset="0"/>
                        <a:cs typeface="Calibri" panose="020F0502020204030204" pitchFamily="34" charset="0"/>
                      </a:endParaRPr>
                    </a:p>
                  </a:txBody>
                  <a:tcPr>
                    <a:solidFill>
                      <a:schemeClr val="bg1"/>
                    </a:solidFill>
                  </a:tcPr>
                </a:tc>
                <a:tc>
                  <a:txBody>
                    <a:bodyPr/>
                    <a:lstStyle/>
                    <a:p>
                      <a:pPr marL="285750" indent="-285750" defTabSz="914377">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Define the Configuration mgmt. &amp; deployment Models and Bottlenecks.</a:t>
                      </a:r>
                    </a:p>
                    <a:p>
                      <a:pPr marL="285750" indent="-285750" defTabSz="914377">
                        <a:buFont typeface="Courier New" panose="02070309020205020404" pitchFamily="49" charset="0"/>
                        <a:buChar char="o"/>
                        <a:defRPr/>
                      </a:pPr>
                      <a:endParaRPr lang="en-US" sz="1600" kern="0" dirty="0">
                        <a:solidFill>
                          <a:srgbClr val="002060"/>
                        </a:solidFill>
                        <a:latin typeface="Arial" panose="020B0604020202020204" pitchFamily="34" charset="0"/>
                        <a:ea typeface="+mn-ea"/>
                        <a:cs typeface="Arial" panose="020B0604020202020204" pitchFamily="34" charset="0"/>
                      </a:endParaRPr>
                    </a:p>
                    <a:p>
                      <a:pPr marL="285750" indent="-285750" defTabSz="914377">
                        <a:buFont typeface="Courier New" panose="02070309020205020404" pitchFamily="49" charset="0"/>
                        <a:buChar char="o"/>
                        <a:defRPr/>
                      </a:pPr>
                      <a:endParaRPr lang="en-US" sz="1600" kern="0" dirty="0">
                        <a:solidFill>
                          <a:srgbClr val="002060"/>
                        </a:solidFill>
                        <a:latin typeface="Arial" panose="020B0604020202020204" pitchFamily="34" charset="0"/>
                        <a:ea typeface="+mn-ea"/>
                        <a:cs typeface="Arial" panose="020B0604020202020204" pitchFamily="34" charset="0"/>
                      </a:endParaRPr>
                    </a:p>
                  </a:txBody>
                  <a:tcPr>
                    <a:solidFill>
                      <a:srgbClr val="0070C0">
                        <a:alpha val="10000"/>
                      </a:srgbClr>
                    </a:solidFill>
                  </a:tcPr>
                </a:tc>
                <a:tc>
                  <a:txBody>
                    <a:bodyPr/>
                    <a:lstStyle/>
                    <a:p>
                      <a:pPr marL="171446" indent="-171446" defTabSz="914377">
                        <a:buFont typeface="Arial" panose="020B0604020202020204" pitchFamily="34" charset="0"/>
                        <a:buChar char="•"/>
                        <a:defRPr/>
                      </a:pPr>
                      <a:endParaRPr lang="en-US" sz="1300" kern="0" dirty="0">
                        <a:latin typeface="Calibri" panose="020F0502020204030204" pitchFamily="34" charset="0"/>
                        <a:cs typeface="Calibri" panose="020F0502020204030204" pitchFamily="34" charset="0"/>
                      </a:endParaRPr>
                    </a:p>
                  </a:txBody>
                  <a:tcPr>
                    <a:solidFill>
                      <a:schemeClr val="bg1"/>
                    </a:solidFill>
                  </a:tcPr>
                </a:tc>
                <a:tc>
                  <a:txBody>
                    <a:bodyPr/>
                    <a:lstStyle/>
                    <a:p>
                      <a:pPr marL="285750" indent="-285750" defTabSz="914377">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Provide analysis of the benefits, risks &amp; level of change necessary to transition to cloud strategy.</a:t>
                      </a:r>
                    </a:p>
                    <a:p>
                      <a:pPr marL="285750" indent="-285750" defTabSz="914377">
                        <a:buFont typeface="Courier New" panose="02070309020205020404" pitchFamily="49" charset="0"/>
                        <a:buChar char="o"/>
                        <a:defRPr/>
                      </a:pPr>
                      <a:endParaRPr lang="en-US" sz="1600" kern="0" dirty="0">
                        <a:solidFill>
                          <a:srgbClr val="002060"/>
                        </a:solidFill>
                        <a:latin typeface="Arial" panose="020B0604020202020204" pitchFamily="34" charset="0"/>
                        <a:ea typeface="+mn-ea"/>
                        <a:cs typeface="Arial" panose="020B0604020202020204" pitchFamily="34" charset="0"/>
                      </a:endParaRPr>
                    </a:p>
                    <a:p>
                      <a:pPr marL="285750" indent="-285750" defTabSz="914377">
                        <a:buFont typeface="Courier New" panose="02070309020205020404" pitchFamily="49" charset="0"/>
                        <a:buChar char="o"/>
                        <a:defRPr/>
                      </a:pPr>
                      <a:r>
                        <a:rPr lang="en-US" sz="1600" kern="0" dirty="0">
                          <a:solidFill>
                            <a:srgbClr val="002060"/>
                          </a:solidFill>
                          <a:latin typeface="Arial" panose="020B0604020202020204" pitchFamily="34" charset="0"/>
                          <a:ea typeface="+mn-ea"/>
                          <a:cs typeface="Arial" panose="020B0604020202020204" pitchFamily="34" charset="0"/>
                        </a:rPr>
                        <a:t>Identify the Cloud Delivery models &amp; alignments .</a:t>
                      </a:r>
                    </a:p>
                  </a:txBody>
                  <a:tcPr>
                    <a:solidFill>
                      <a:srgbClr val="B93629">
                        <a:alpha val="10000"/>
                      </a:srgbClr>
                    </a:solidFill>
                  </a:tcPr>
                </a:tc>
                <a:extLst>
                  <a:ext uri="{0D108BD9-81ED-4DB2-BD59-A6C34878D82A}">
                    <a16:rowId xmlns:a16="http://schemas.microsoft.com/office/drawing/2014/main" val="2562966743"/>
                  </a:ext>
                </a:extLst>
              </a:tr>
              <a:tr h="715009">
                <a:tc>
                  <a:txBody>
                    <a:bodyPr/>
                    <a:lstStyle/>
                    <a:p>
                      <a:pPr marL="0" indent="0" defTabSz="914377">
                        <a:buFont typeface="Arial" panose="020B0604020202020204" pitchFamily="34" charset="0"/>
                        <a:buNone/>
                        <a:defRPr/>
                      </a:pPr>
                      <a:endParaRPr lang="en-US" sz="1300" kern="0" dirty="0">
                        <a:latin typeface="Calibri" panose="020F0502020204030204" pitchFamily="34" charset="0"/>
                        <a:cs typeface="Calibri" panose="020F0502020204030204" pitchFamily="34" charset="0"/>
                      </a:endParaRPr>
                    </a:p>
                  </a:txBody>
                  <a:tcPr>
                    <a:solidFill>
                      <a:srgbClr val="0033A0">
                        <a:alpha val="10000"/>
                      </a:srgbClr>
                    </a:solidFill>
                  </a:tcPr>
                </a:tc>
                <a:tc>
                  <a:txBody>
                    <a:bodyPr/>
                    <a:lstStyle/>
                    <a:p>
                      <a:pPr marL="171446" indent="-171446" defTabSz="914377">
                        <a:buFont typeface="Arial" panose="020B0604020202020204" pitchFamily="34" charset="0"/>
                        <a:buChar char="•"/>
                        <a:defRPr/>
                      </a:pPr>
                      <a:endParaRPr lang="en-US" sz="1300" kern="0" dirty="0">
                        <a:latin typeface="Calibri" panose="020F0502020204030204" pitchFamily="34" charset="0"/>
                        <a:cs typeface="Calibri" panose="020F0502020204030204" pitchFamily="34" charset="0"/>
                      </a:endParaRPr>
                    </a:p>
                  </a:txBody>
                  <a:tcPr>
                    <a:solidFill>
                      <a:schemeClr val="bg1"/>
                    </a:solidFill>
                  </a:tcPr>
                </a:tc>
                <a:tc>
                  <a:txBody>
                    <a:bodyPr/>
                    <a:lstStyle/>
                    <a:p>
                      <a:pPr defTabSz="914377">
                        <a:defRPr/>
                      </a:pPr>
                      <a:endParaRPr lang="en-US" sz="1300" kern="0" dirty="0">
                        <a:latin typeface="Calibri" panose="020F0502020204030204" pitchFamily="34" charset="0"/>
                        <a:cs typeface="Calibri" panose="020F0502020204030204" pitchFamily="34" charset="0"/>
                      </a:endParaRPr>
                    </a:p>
                  </a:txBody>
                  <a:tcPr>
                    <a:solidFill>
                      <a:srgbClr val="0070C0">
                        <a:alpha val="10000"/>
                      </a:srgbClr>
                    </a:solidFill>
                  </a:tcPr>
                </a:tc>
                <a:tc>
                  <a:txBody>
                    <a:bodyPr/>
                    <a:lstStyle/>
                    <a:p>
                      <a:pPr marL="171446" indent="-171446">
                        <a:buFont typeface="Arial" panose="020B0604020202020204" pitchFamily="34" charset="0"/>
                        <a:buChar char="•"/>
                        <a:defRPr/>
                      </a:pPr>
                      <a:endParaRPr lang="en-US" sz="1300" kern="0" dirty="0">
                        <a:latin typeface="Calibri" panose="020F0502020204030204" pitchFamily="34" charset="0"/>
                        <a:cs typeface="Calibri" panose="020F0502020204030204" pitchFamily="34" charset="0"/>
                      </a:endParaRPr>
                    </a:p>
                  </a:txBody>
                  <a:tcPr>
                    <a:solidFill>
                      <a:schemeClr val="bg1"/>
                    </a:solidFill>
                  </a:tcPr>
                </a:tc>
                <a:tc>
                  <a:txBody>
                    <a:bodyPr/>
                    <a:lstStyle/>
                    <a:p>
                      <a:pPr defTabSz="914377">
                        <a:defRPr/>
                      </a:pPr>
                      <a:endParaRPr lang="en-US" sz="1300" kern="0" dirty="0">
                        <a:latin typeface="Calibri" panose="020F0502020204030204" pitchFamily="34" charset="0"/>
                        <a:cs typeface="Calibri" panose="020F0502020204030204" pitchFamily="34" charset="0"/>
                      </a:endParaRPr>
                    </a:p>
                  </a:txBody>
                  <a:tcPr>
                    <a:solidFill>
                      <a:srgbClr val="B93629">
                        <a:alpha val="10000"/>
                      </a:srgbClr>
                    </a:solidFill>
                  </a:tcPr>
                </a:tc>
                <a:extLst>
                  <a:ext uri="{0D108BD9-81ED-4DB2-BD59-A6C34878D82A}">
                    <a16:rowId xmlns:a16="http://schemas.microsoft.com/office/drawing/2014/main" val="432332414"/>
                  </a:ext>
                </a:extLst>
              </a:tr>
            </a:tbl>
          </a:graphicData>
        </a:graphic>
      </p:graphicFrame>
      <p:pic>
        <p:nvPicPr>
          <p:cNvPr id="19" name="Picture 18">
            <a:extLst>
              <a:ext uri="{FF2B5EF4-FFF2-40B4-BE49-F238E27FC236}">
                <a16:creationId xmlns:a16="http://schemas.microsoft.com/office/drawing/2014/main" id="{AFD5FFFB-64B1-4E22-AA80-ACF8CC6D84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00765" y="1073867"/>
            <a:ext cx="641198" cy="512958"/>
          </a:xfrm>
          <a:prstGeom prst="rect">
            <a:avLst/>
          </a:prstGeom>
        </p:spPr>
      </p:pic>
      <p:sp>
        <p:nvSpPr>
          <p:cNvPr id="20" name="Isosceles Triangle 19">
            <a:extLst>
              <a:ext uri="{FF2B5EF4-FFF2-40B4-BE49-F238E27FC236}">
                <a16:creationId xmlns:a16="http://schemas.microsoft.com/office/drawing/2014/main" id="{8839D3C8-7435-4AC4-8477-B30166E5D38F}"/>
              </a:ext>
            </a:extLst>
          </p:cNvPr>
          <p:cNvSpPr/>
          <p:nvPr/>
        </p:nvSpPr>
        <p:spPr>
          <a:xfrm rot="5400000">
            <a:off x="1661889" y="3654915"/>
            <a:ext cx="4447309" cy="716973"/>
          </a:xfrm>
          <a:prstGeom prst="triangle">
            <a:avLst/>
          </a:prstGeom>
          <a:gradFill>
            <a:gsLst>
              <a:gs pos="0">
                <a:schemeClr val="bg1">
                  <a:lumMod val="85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a:extLst>
              <a:ext uri="{FF2B5EF4-FFF2-40B4-BE49-F238E27FC236}">
                <a16:creationId xmlns:a16="http://schemas.microsoft.com/office/drawing/2014/main" id="{9DC266F8-65CB-48E8-9E0E-C54A3F7F1465}"/>
              </a:ext>
            </a:extLst>
          </p:cNvPr>
          <p:cNvSpPr/>
          <p:nvPr/>
        </p:nvSpPr>
        <p:spPr>
          <a:xfrm rot="5400000">
            <a:off x="6103059" y="3654915"/>
            <a:ext cx="4447309" cy="716973"/>
          </a:xfrm>
          <a:prstGeom prst="triangle">
            <a:avLst/>
          </a:prstGeom>
          <a:gradFill>
            <a:gsLst>
              <a:gs pos="0">
                <a:schemeClr val="bg1">
                  <a:lumMod val="85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4">
            <a:extLst>
              <a:ext uri="{FF2B5EF4-FFF2-40B4-BE49-F238E27FC236}">
                <a16:creationId xmlns:a16="http://schemas.microsoft.com/office/drawing/2014/main" id="{70E28480-BAF6-2E05-D8C2-F9BD6F27E1AC}"/>
              </a:ext>
            </a:extLst>
          </p:cNvPr>
          <p:cNvGrpSpPr>
            <a:grpSpLocks noChangeAspect="1"/>
          </p:cNvGrpSpPr>
          <p:nvPr/>
        </p:nvGrpSpPr>
        <p:grpSpPr bwMode="auto">
          <a:xfrm>
            <a:off x="944658" y="1119223"/>
            <a:ext cx="320301" cy="327440"/>
            <a:chOff x="-294" y="1294"/>
            <a:chExt cx="289" cy="284"/>
          </a:xfrm>
          <a:solidFill>
            <a:srgbClr val="FFFFFF"/>
          </a:solidFill>
        </p:grpSpPr>
        <p:sp>
          <p:nvSpPr>
            <p:cNvPr id="24" name="Freeform 6">
              <a:extLst>
                <a:ext uri="{FF2B5EF4-FFF2-40B4-BE49-F238E27FC236}">
                  <a16:creationId xmlns:a16="http://schemas.microsoft.com/office/drawing/2014/main" id="{5D5208FC-1961-E041-D0A3-C5434EA00D5F}"/>
                </a:ext>
              </a:extLst>
            </p:cNvPr>
            <p:cNvSpPr>
              <a:spLocks noEditPoints="1"/>
            </p:cNvSpPr>
            <p:nvPr/>
          </p:nvSpPr>
          <p:spPr bwMode="auto">
            <a:xfrm>
              <a:off x="-294" y="1294"/>
              <a:ext cx="76" cy="76"/>
            </a:xfrm>
            <a:custGeom>
              <a:avLst/>
              <a:gdLst>
                <a:gd name="T0" fmla="*/ 180 w 913"/>
                <a:gd name="T1" fmla="*/ 158 h 913"/>
                <a:gd name="T2" fmla="*/ 169 w 913"/>
                <a:gd name="T3" fmla="*/ 162 h 913"/>
                <a:gd name="T4" fmla="*/ 160 w 913"/>
                <a:gd name="T5" fmla="*/ 169 h 913"/>
                <a:gd name="T6" fmla="*/ 158 w 913"/>
                <a:gd name="T7" fmla="*/ 180 h 913"/>
                <a:gd name="T8" fmla="*/ 158 w 913"/>
                <a:gd name="T9" fmla="*/ 727 h 913"/>
                <a:gd name="T10" fmla="*/ 160 w 913"/>
                <a:gd name="T11" fmla="*/ 738 h 913"/>
                <a:gd name="T12" fmla="*/ 169 w 913"/>
                <a:gd name="T13" fmla="*/ 745 h 913"/>
                <a:gd name="T14" fmla="*/ 180 w 913"/>
                <a:gd name="T15" fmla="*/ 749 h 913"/>
                <a:gd name="T16" fmla="*/ 726 w 913"/>
                <a:gd name="T17" fmla="*/ 749 h 913"/>
                <a:gd name="T18" fmla="*/ 737 w 913"/>
                <a:gd name="T19" fmla="*/ 745 h 913"/>
                <a:gd name="T20" fmla="*/ 745 w 913"/>
                <a:gd name="T21" fmla="*/ 738 h 913"/>
                <a:gd name="T22" fmla="*/ 748 w 913"/>
                <a:gd name="T23" fmla="*/ 727 h 913"/>
                <a:gd name="T24" fmla="*/ 748 w 913"/>
                <a:gd name="T25" fmla="*/ 180 h 913"/>
                <a:gd name="T26" fmla="*/ 745 w 913"/>
                <a:gd name="T27" fmla="*/ 169 h 913"/>
                <a:gd name="T28" fmla="*/ 737 w 913"/>
                <a:gd name="T29" fmla="*/ 162 h 913"/>
                <a:gd name="T30" fmla="*/ 726 w 913"/>
                <a:gd name="T31" fmla="*/ 158 h 913"/>
                <a:gd name="T32" fmla="*/ 180 w 913"/>
                <a:gd name="T33" fmla="*/ 158 h 913"/>
                <a:gd name="T34" fmla="*/ 182 w 913"/>
                <a:gd name="T35" fmla="*/ 0 h 913"/>
                <a:gd name="T36" fmla="*/ 729 w 913"/>
                <a:gd name="T37" fmla="*/ 0 h 913"/>
                <a:gd name="T38" fmla="*/ 762 w 913"/>
                <a:gd name="T39" fmla="*/ 3 h 913"/>
                <a:gd name="T40" fmla="*/ 793 w 913"/>
                <a:gd name="T41" fmla="*/ 12 h 913"/>
                <a:gd name="T42" fmla="*/ 822 w 913"/>
                <a:gd name="T43" fmla="*/ 26 h 913"/>
                <a:gd name="T44" fmla="*/ 848 w 913"/>
                <a:gd name="T45" fmla="*/ 43 h 913"/>
                <a:gd name="T46" fmla="*/ 869 w 913"/>
                <a:gd name="T47" fmla="*/ 65 h 913"/>
                <a:gd name="T48" fmla="*/ 887 w 913"/>
                <a:gd name="T49" fmla="*/ 90 h 913"/>
                <a:gd name="T50" fmla="*/ 901 w 913"/>
                <a:gd name="T51" fmla="*/ 119 h 913"/>
                <a:gd name="T52" fmla="*/ 910 w 913"/>
                <a:gd name="T53" fmla="*/ 150 h 913"/>
                <a:gd name="T54" fmla="*/ 913 w 913"/>
                <a:gd name="T55" fmla="*/ 182 h 913"/>
                <a:gd name="T56" fmla="*/ 913 w 913"/>
                <a:gd name="T57" fmla="*/ 730 h 913"/>
                <a:gd name="T58" fmla="*/ 910 w 913"/>
                <a:gd name="T59" fmla="*/ 762 h 913"/>
                <a:gd name="T60" fmla="*/ 901 w 913"/>
                <a:gd name="T61" fmla="*/ 793 h 913"/>
                <a:gd name="T62" fmla="*/ 887 w 913"/>
                <a:gd name="T63" fmla="*/ 822 h 913"/>
                <a:gd name="T64" fmla="*/ 869 w 913"/>
                <a:gd name="T65" fmla="*/ 848 h 913"/>
                <a:gd name="T66" fmla="*/ 848 w 913"/>
                <a:gd name="T67" fmla="*/ 870 h 913"/>
                <a:gd name="T68" fmla="*/ 822 w 913"/>
                <a:gd name="T69" fmla="*/ 889 h 913"/>
                <a:gd name="T70" fmla="*/ 793 w 913"/>
                <a:gd name="T71" fmla="*/ 901 h 913"/>
                <a:gd name="T72" fmla="*/ 762 w 913"/>
                <a:gd name="T73" fmla="*/ 910 h 913"/>
                <a:gd name="T74" fmla="*/ 729 w 913"/>
                <a:gd name="T75" fmla="*/ 913 h 913"/>
                <a:gd name="T76" fmla="*/ 182 w 913"/>
                <a:gd name="T77" fmla="*/ 913 h 913"/>
                <a:gd name="T78" fmla="*/ 149 w 913"/>
                <a:gd name="T79" fmla="*/ 910 h 913"/>
                <a:gd name="T80" fmla="*/ 118 w 913"/>
                <a:gd name="T81" fmla="*/ 901 h 913"/>
                <a:gd name="T82" fmla="*/ 90 w 913"/>
                <a:gd name="T83" fmla="*/ 889 h 913"/>
                <a:gd name="T84" fmla="*/ 64 w 913"/>
                <a:gd name="T85" fmla="*/ 870 h 913"/>
                <a:gd name="T86" fmla="*/ 43 w 913"/>
                <a:gd name="T87" fmla="*/ 848 h 913"/>
                <a:gd name="T88" fmla="*/ 25 w 913"/>
                <a:gd name="T89" fmla="*/ 822 h 913"/>
                <a:gd name="T90" fmla="*/ 12 w 913"/>
                <a:gd name="T91" fmla="*/ 793 h 913"/>
                <a:gd name="T92" fmla="*/ 3 w 913"/>
                <a:gd name="T93" fmla="*/ 762 h 913"/>
                <a:gd name="T94" fmla="*/ 0 w 913"/>
                <a:gd name="T95" fmla="*/ 730 h 913"/>
                <a:gd name="T96" fmla="*/ 0 w 913"/>
                <a:gd name="T97" fmla="*/ 182 h 913"/>
                <a:gd name="T98" fmla="*/ 3 w 913"/>
                <a:gd name="T99" fmla="*/ 150 h 913"/>
                <a:gd name="T100" fmla="*/ 12 w 913"/>
                <a:gd name="T101" fmla="*/ 119 h 913"/>
                <a:gd name="T102" fmla="*/ 25 w 913"/>
                <a:gd name="T103" fmla="*/ 90 h 913"/>
                <a:gd name="T104" fmla="*/ 43 w 913"/>
                <a:gd name="T105" fmla="*/ 65 h 913"/>
                <a:gd name="T106" fmla="*/ 64 w 913"/>
                <a:gd name="T107" fmla="*/ 43 h 913"/>
                <a:gd name="T108" fmla="*/ 90 w 913"/>
                <a:gd name="T109" fmla="*/ 26 h 913"/>
                <a:gd name="T110" fmla="*/ 118 w 913"/>
                <a:gd name="T111" fmla="*/ 12 h 913"/>
                <a:gd name="T112" fmla="*/ 149 w 913"/>
                <a:gd name="T113" fmla="*/ 3 h 913"/>
                <a:gd name="T114" fmla="*/ 182 w 913"/>
                <a:gd name="T115"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13" h="913">
                  <a:moveTo>
                    <a:pt x="180" y="158"/>
                  </a:moveTo>
                  <a:lnTo>
                    <a:pt x="169" y="162"/>
                  </a:lnTo>
                  <a:lnTo>
                    <a:pt x="160" y="169"/>
                  </a:lnTo>
                  <a:lnTo>
                    <a:pt x="158" y="180"/>
                  </a:lnTo>
                  <a:lnTo>
                    <a:pt x="158" y="727"/>
                  </a:lnTo>
                  <a:lnTo>
                    <a:pt x="160" y="738"/>
                  </a:lnTo>
                  <a:lnTo>
                    <a:pt x="169" y="745"/>
                  </a:lnTo>
                  <a:lnTo>
                    <a:pt x="180" y="749"/>
                  </a:lnTo>
                  <a:lnTo>
                    <a:pt x="726" y="749"/>
                  </a:lnTo>
                  <a:lnTo>
                    <a:pt x="737" y="745"/>
                  </a:lnTo>
                  <a:lnTo>
                    <a:pt x="745" y="738"/>
                  </a:lnTo>
                  <a:lnTo>
                    <a:pt x="748" y="727"/>
                  </a:lnTo>
                  <a:lnTo>
                    <a:pt x="748" y="180"/>
                  </a:lnTo>
                  <a:lnTo>
                    <a:pt x="745" y="169"/>
                  </a:lnTo>
                  <a:lnTo>
                    <a:pt x="737" y="162"/>
                  </a:lnTo>
                  <a:lnTo>
                    <a:pt x="726" y="158"/>
                  </a:lnTo>
                  <a:lnTo>
                    <a:pt x="180" y="158"/>
                  </a:lnTo>
                  <a:close/>
                  <a:moveTo>
                    <a:pt x="182" y="0"/>
                  </a:moveTo>
                  <a:lnTo>
                    <a:pt x="729" y="0"/>
                  </a:lnTo>
                  <a:lnTo>
                    <a:pt x="762" y="3"/>
                  </a:lnTo>
                  <a:lnTo>
                    <a:pt x="793" y="12"/>
                  </a:lnTo>
                  <a:lnTo>
                    <a:pt x="822" y="26"/>
                  </a:lnTo>
                  <a:lnTo>
                    <a:pt x="848" y="43"/>
                  </a:lnTo>
                  <a:lnTo>
                    <a:pt x="869" y="65"/>
                  </a:lnTo>
                  <a:lnTo>
                    <a:pt x="887" y="90"/>
                  </a:lnTo>
                  <a:lnTo>
                    <a:pt x="901" y="119"/>
                  </a:lnTo>
                  <a:lnTo>
                    <a:pt x="910" y="150"/>
                  </a:lnTo>
                  <a:lnTo>
                    <a:pt x="913" y="182"/>
                  </a:lnTo>
                  <a:lnTo>
                    <a:pt x="913" y="730"/>
                  </a:lnTo>
                  <a:lnTo>
                    <a:pt x="910" y="762"/>
                  </a:lnTo>
                  <a:lnTo>
                    <a:pt x="901" y="793"/>
                  </a:lnTo>
                  <a:lnTo>
                    <a:pt x="887" y="822"/>
                  </a:lnTo>
                  <a:lnTo>
                    <a:pt x="869" y="848"/>
                  </a:lnTo>
                  <a:lnTo>
                    <a:pt x="848" y="870"/>
                  </a:lnTo>
                  <a:lnTo>
                    <a:pt x="822" y="889"/>
                  </a:lnTo>
                  <a:lnTo>
                    <a:pt x="793" y="901"/>
                  </a:lnTo>
                  <a:lnTo>
                    <a:pt x="762" y="910"/>
                  </a:lnTo>
                  <a:lnTo>
                    <a:pt x="729" y="913"/>
                  </a:lnTo>
                  <a:lnTo>
                    <a:pt x="182" y="913"/>
                  </a:lnTo>
                  <a:lnTo>
                    <a:pt x="149" y="910"/>
                  </a:lnTo>
                  <a:lnTo>
                    <a:pt x="118" y="901"/>
                  </a:lnTo>
                  <a:lnTo>
                    <a:pt x="90" y="889"/>
                  </a:lnTo>
                  <a:lnTo>
                    <a:pt x="64" y="870"/>
                  </a:lnTo>
                  <a:lnTo>
                    <a:pt x="43" y="848"/>
                  </a:lnTo>
                  <a:lnTo>
                    <a:pt x="25" y="822"/>
                  </a:lnTo>
                  <a:lnTo>
                    <a:pt x="12" y="793"/>
                  </a:lnTo>
                  <a:lnTo>
                    <a:pt x="3" y="762"/>
                  </a:lnTo>
                  <a:lnTo>
                    <a:pt x="0" y="730"/>
                  </a:lnTo>
                  <a:lnTo>
                    <a:pt x="0" y="182"/>
                  </a:lnTo>
                  <a:lnTo>
                    <a:pt x="3" y="150"/>
                  </a:lnTo>
                  <a:lnTo>
                    <a:pt x="12" y="119"/>
                  </a:lnTo>
                  <a:lnTo>
                    <a:pt x="25" y="90"/>
                  </a:lnTo>
                  <a:lnTo>
                    <a:pt x="43" y="65"/>
                  </a:lnTo>
                  <a:lnTo>
                    <a:pt x="64" y="43"/>
                  </a:lnTo>
                  <a:lnTo>
                    <a:pt x="90" y="26"/>
                  </a:lnTo>
                  <a:lnTo>
                    <a:pt x="118" y="12"/>
                  </a:lnTo>
                  <a:lnTo>
                    <a:pt x="149" y="3"/>
                  </a:lnTo>
                  <a:lnTo>
                    <a:pt x="182"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25" name="Rectangle 7">
              <a:extLst>
                <a:ext uri="{FF2B5EF4-FFF2-40B4-BE49-F238E27FC236}">
                  <a16:creationId xmlns:a16="http://schemas.microsoft.com/office/drawing/2014/main" id="{53342973-F6DF-B386-38A6-DA14B39A31DC}"/>
                </a:ext>
              </a:extLst>
            </p:cNvPr>
            <p:cNvSpPr>
              <a:spLocks noChangeArrowheads="1"/>
            </p:cNvSpPr>
            <p:nvPr/>
          </p:nvSpPr>
          <p:spPr bwMode="auto">
            <a:xfrm>
              <a:off x="-271" y="1317"/>
              <a:ext cx="30" cy="29"/>
            </a:xfrm>
            <a:prstGeom prst="rect">
              <a:avLst/>
            </a:prstGeom>
            <a:grpFill/>
            <a:ln w="0">
              <a:noFill/>
              <a:prstDash val="solid"/>
              <a:miter lim="800000"/>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26" name="Freeform 8">
              <a:extLst>
                <a:ext uri="{FF2B5EF4-FFF2-40B4-BE49-F238E27FC236}">
                  <a16:creationId xmlns:a16="http://schemas.microsoft.com/office/drawing/2014/main" id="{DDF64DB0-AB6A-DB01-F955-D6EDCF256902}"/>
                </a:ext>
              </a:extLst>
            </p:cNvPr>
            <p:cNvSpPr>
              <a:spLocks noEditPoints="1"/>
            </p:cNvSpPr>
            <p:nvPr/>
          </p:nvSpPr>
          <p:spPr bwMode="auto">
            <a:xfrm>
              <a:off x="-294" y="1413"/>
              <a:ext cx="76" cy="76"/>
            </a:xfrm>
            <a:custGeom>
              <a:avLst/>
              <a:gdLst>
                <a:gd name="T0" fmla="*/ 181 w 913"/>
                <a:gd name="T1" fmla="*/ 158 h 912"/>
                <a:gd name="T2" fmla="*/ 172 w 913"/>
                <a:gd name="T3" fmla="*/ 160 h 912"/>
                <a:gd name="T4" fmla="*/ 165 w 913"/>
                <a:gd name="T5" fmla="*/ 165 h 912"/>
                <a:gd name="T6" fmla="*/ 160 w 913"/>
                <a:gd name="T7" fmla="*/ 174 h 912"/>
                <a:gd name="T8" fmla="*/ 158 w 913"/>
                <a:gd name="T9" fmla="*/ 182 h 912"/>
                <a:gd name="T10" fmla="*/ 158 w 913"/>
                <a:gd name="T11" fmla="*/ 729 h 912"/>
                <a:gd name="T12" fmla="*/ 160 w 913"/>
                <a:gd name="T13" fmla="*/ 736 h 912"/>
                <a:gd name="T14" fmla="*/ 165 w 913"/>
                <a:gd name="T15" fmla="*/ 742 h 912"/>
                <a:gd name="T16" fmla="*/ 172 w 913"/>
                <a:gd name="T17" fmla="*/ 747 h 912"/>
                <a:gd name="T18" fmla="*/ 181 w 913"/>
                <a:gd name="T19" fmla="*/ 748 h 912"/>
                <a:gd name="T20" fmla="*/ 727 w 913"/>
                <a:gd name="T21" fmla="*/ 748 h 912"/>
                <a:gd name="T22" fmla="*/ 736 w 913"/>
                <a:gd name="T23" fmla="*/ 747 h 912"/>
                <a:gd name="T24" fmla="*/ 742 w 913"/>
                <a:gd name="T25" fmla="*/ 742 h 912"/>
                <a:gd name="T26" fmla="*/ 746 w 913"/>
                <a:gd name="T27" fmla="*/ 736 h 912"/>
                <a:gd name="T28" fmla="*/ 748 w 913"/>
                <a:gd name="T29" fmla="*/ 729 h 912"/>
                <a:gd name="T30" fmla="*/ 748 w 913"/>
                <a:gd name="T31" fmla="*/ 182 h 912"/>
                <a:gd name="T32" fmla="*/ 746 w 913"/>
                <a:gd name="T33" fmla="*/ 174 h 912"/>
                <a:gd name="T34" fmla="*/ 742 w 913"/>
                <a:gd name="T35" fmla="*/ 165 h 912"/>
                <a:gd name="T36" fmla="*/ 736 w 913"/>
                <a:gd name="T37" fmla="*/ 160 h 912"/>
                <a:gd name="T38" fmla="*/ 727 w 913"/>
                <a:gd name="T39" fmla="*/ 158 h 912"/>
                <a:gd name="T40" fmla="*/ 181 w 913"/>
                <a:gd name="T41" fmla="*/ 158 h 912"/>
                <a:gd name="T42" fmla="*/ 182 w 913"/>
                <a:gd name="T43" fmla="*/ 0 h 912"/>
                <a:gd name="T44" fmla="*/ 729 w 913"/>
                <a:gd name="T45" fmla="*/ 0 h 912"/>
                <a:gd name="T46" fmla="*/ 762 w 913"/>
                <a:gd name="T47" fmla="*/ 3 h 912"/>
                <a:gd name="T48" fmla="*/ 793 w 913"/>
                <a:gd name="T49" fmla="*/ 11 h 912"/>
                <a:gd name="T50" fmla="*/ 822 w 913"/>
                <a:gd name="T51" fmla="*/ 25 h 912"/>
                <a:gd name="T52" fmla="*/ 848 w 913"/>
                <a:gd name="T53" fmla="*/ 42 h 912"/>
                <a:gd name="T54" fmla="*/ 869 w 913"/>
                <a:gd name="T55" fmla="*/ 65 h 912"/>
                <a:gd name="T56" fmla="*/ 887 w 913"/>
                <a:gd name="T57" fmla="*/ 89 h 912"/>
                <a:gd name="T58" fmla="*/ 901 w 913"/>
                <a:gd name="T59" fmla="*/ 118 h 912"/>
                <a:gd name="T60" fmla="*/ 910 w 913"/>
                <a:gd name="T61" fmla="*/ 148 h 912"/>
                <a:gd name="T62" fmla="*/ 913 w 913"/>
                <a:gd name="T63" fmla="*/ 181 h 912"/>
                <a:gd name="T64" fmla="*/ 913 w 913"/>
                <a:gd name="T65" fmla="*/ 729 h 912"/>
                <a:gd name="T66" fmla="*/ 910 w 913"/>
                <a:gd name="T67" fmla="*/ 762 h 912"/>
                <a:gd name="T68" fmla="*/ 901 w 913"/>
                <a:gd name="T69" fmla="*/ 793 h 912"/>
                <a:gd name="T70" fmla="*/ 887 w 913"/>
                <a:gd name="T71" fmla="*/ 822 h 912"/>
                <a:gd name="T72" fmla="*/ 869 w 913"/>
                <a:gd name="T73" fmla="*/ 847 h 912"/>
                <a:gd name="T74" fmla="*/ 848 w 913"/>
                <a:gd name="T75" fmla="*/ 870 h 912"/>
                <a:gd name="T76" fmla="*/ 822 w 913"/>
                <a:gd name="T77" fmla="*/ 888 h 912"/>
                <a:gd name="T78" fmla="*/ 793 w 913"/>
                <a:gd name="T79" fmla="*/ 901 h 912"/>
                <a:gd name="T80" fmla="*/ 762 w 913"/>
                <a:gd name="T81" fmla="*/ 909 h 912"/>
                <a:gd name="T82" fmla="*/ 729 w 913"/>
                <a:gd name="T83" fmla="*/ 912 h 912"/>
                <a:gd name="T84" fmla="*/ 182 w 913"/>
                <a:gd name="T85" fmla="*/ 912 h 912"/>
                <a:gd name="T86" fmla="*/ 149 w 913"/>
                <a:gd name="T87" fmla="*/ 909 h 912"/>
                <a:gd name="T88" fmla="*/ 118 w 913"/>
                <a:gd name="T89" fmla="*/ 901 h 912"/>
                <a:gd name="T90" fmla="*/ 90 w 913"/>
                <a:gd name="T91" fmla="*/ 888 h 912"/>
                <a:gd name="T92" fmla="*/ 64 w 913"/>
                <a:gd name="T93" fmla="*/ 870 h 912"/>
                <a:gd name="T94" fmla="*/ 43 w 913"/>
                <a:gd name="T95" fmla="*/ 847 h 912"/>
                <a:gd name="T96" fmla="*/ 25 w 913"/>
                <a:gd name="T97" fmla="*/ 822 h 912"/>
                <a:gd name="T98" fmla="*/ 12 w 913"/>
                <a:gd name="T99" fmla="*/ 793 h 912"/>
                <a:gd name="T100" fmla="*/ 3 w 913"/>
                <a:gd name="T101" fmla="*/ 762 h 912"/>
                <a:gd name="T102" fmla="*/ 0 w 913"/>
                <a:gd name="T103" fmla="*/ 729 h 912"/>
                <a:gd name="T104" fmla="*/ 0 w 913"/>
                <a:gd name="T105" fmla="*/ 181 h 912"/>
                <a:gd name="T106" fmla="*/ 3 w 913"/>
                <a:gd name="T107" fmla="*/ 148 h 912"/>
                <a:gd name="T108" fmla="*/ 12 w 913"/>
                <a:gd name="T109" fmla="*/ 118 h 912"/>
                <a:gd name="T110" fmla="*/ 25 w 913"/>
                <a:gd name="T111" fmla="*/ 89 h 912"/>
                <a:gd name="T112" fmla="*/ 43 w 913"/>
                <a:gd name="T113" fmla="*/ 65 h 912"/>
                <a:gd name="T114" fmla="*/ 64 w 913"/>
                <a:gd name="T115" fmla="*/ 42 h 912"/>
                <a:gd name="T116" fmla="*/ 90 w 913"/>
                <a:gd name="T117" fmla="*/ 25 h 912"/>
                <a:gd name="T118" fmla="*/ 118 w 913"/>
                <a:gd name="T119" fmla="*/ 11 h 912"/>
                <a:gd name="T120" fmla="*/ 149 w 913"/>
                <a:gd name="T121" fmla="*/ 3 h 912"/>
                <a:gd name="T122" fmla="*/ 182 w 913"/>
                <a:gd name="T123" fmla="*/ 0 h 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3" h="912">
                  <a:moveTo>
                    <a:pt x="181" y="158"/>
                  </a:moveTo>
                  <a:lnTo>
                    <a:pt x="172" y="160"/>
                  </a:lnTo>
                  <a:lnTo>
                    <a:pt x="165" y="165"/>
                  </a:lnTo>
                  <a:lnTo>
                    <a:pt x="160" y="174"/>
                  </a:lnTo>
                  <a:lnTo>
                    <a:pt x="158" y="182"/>
                  </a:lnTo>
                  <a:lnTo>
                    <a:pt x="158" y="729"/>
                  </a:lnTo>
                  <a:lnTo>
                    <a:pt x="160" y="736"/>
                  </a:lnTo>
                  <a:lnTo>
                    <a:pt x="165" y="742"/>
                  </a:lnTo>
                  <a:lnTo>
                    <a:pt x="172" y="747"/>
                  </a:lnTo>
                  <a:lnTo>
                    <a:pt x="181" y="748"/>
                  </a:lnTo>
                  <a:lnTo>
                    <a:pt x="727" y="748"/>
                  </a:lnTo>
                  <a:lnTo>
                    <a:pt x="736" y="747"/>
                  </a:lnTo>
                  <a:lnTo>
                    <a:pt x="742" y="742"/>
                  </a:lnTo>
                  <a:lnTo>
                    <a:pt x="746" y="736"/>
                  </a:lnTo>
                  <a:lnTo>
                    <a:pt x="748" y="729"/>
                  </a:lnTo>
                  <a:lnTo>
                    <a:pt x="748" y="182"/>
                  </a:lnTo>
                  <a:lnTo>
                    <a:pt x="746" y="174"/>
                  </a:lnTo>
                  <a:lnTo>
                    <a:pt x="742" y="165"/>
                  </a:lnTo>
                  <a:lnTo>
                    <a:pt x="736" y="160"/>
                  </a:lnTo>
                  <a:lnTo>
                    <a:pt x="727" y="158"/>
                  </a:lnTo>
                  <a:lnTo>
                    <a:pt x="181" y="158"/>
                  </a:lnTo>
                  <a:close/>
                  <a:moveTo>
                    <a:pt x="182" y="0"/>
                  </a:moveTo>
                  <a:lnTo>
                    <a:pt x="729" y="0"/>
                  </a:lnTo>
                  <a:lnTo>
                    <a:pt x="762" y="3"/>
                  </a:lnTo>
                  <a:lnTo>
                    <a:pt x="793" y="11"/>
                  </a:lnTo>
                  <a:lnTo>
                    <a:pt x="822" y="25"/>
                  </a:lnTo>
                  <a:lnTo>
                    <a:pt x="848" y="42"/>
                  </a:lnTo>
                  <a:lnTo>
                    <a:pt x="869" y="65"/>
                  </a:lnTo>
                  <a:lnTo>
                    <a:pt x="887" y="89"/>
                  </a:lnTo>
                  <a:lnTo>
                    <a:pt x="901" y="118"/>
                  </a:lnTo>
                  <a:lnTo>
                    <a:pt x="910" y="148"/>
                  </a:lnTo>
                  <a:lnTo>
                    <a:pt x="913" y="181"/>
                  </a:lnTo>
                  <a:lnTo>
                    <a:pt x="913" y="729"/>
                  </a:lnTo>
                  <a:lnTo>
                    <a:pt x="910" y="762"/>
                  </a:lnTo>
                  <a:lnTo>
                    <a:pt x="901" y="793"/>
                  </a:lnTo>
                  <a:lnTo>
                    <a:pt x="887" y="822"/>
                  </a:lnTo>
                  <a:lnTo>
                    <a:pt x="869" y="847"/>
                  </a:lnTo>
                  <a:lnTo>
                    <a:pt x="848" y="870"/>
                  </a:lnTo>
                  <a:lnTo>
                    <a:pt x="822" y="888"/>
                  </a:lnTo>
                  <a:lnTo>
                    <a:pt x="793" y="901"/>
                  </a:lnTo>
                  <a:lnTo>
                    <a:pt x="762" y="909"/>
                  </a:lnTo>
                  <a:lnTo>
                    <a:pt x="729" y="912"/>
                  </a:lnTo>
                  <a:lnTo>
                    <a:pt x="182" y="912"/>
                  </a:lnTo>
                  <a:lnTo>
                    <a:pt x="149" y="909"/>
                  </a:lnTo>
                  <a:lnTo>
                    <a:pt x="118" y="901"/>
                  </a:lnTo>
                  <a:lnTo>
                    <a:pt x="90" y="888"/>
                  </a:lnTo>
                  <a:lnTo>
                    <a:pt x="64" y="870"/>
                  </a:lnTo>
                  <a:lnTo>
                    <a:pt x="43" y="847"/>
                  </a:lnTo>
                  <a:lnTo>
                    <a:pt x="25" y="822"/>
                  </a:lnTo>
                  <a:lnTo>
                    <a:pt x="12" y="793"/>
                  </a:lnTo>
                  <a:lnTo>
                    <a:pt x="3" y="762"/>
                  </a:lnTo>
                  <a:lnTo>
                    <a:pt x="0" y="729"/>
                  </a:lnTo>
                  <a:lnTo>
                    <a:pt x="0" y="181"/>
                  </a:lnTo>
                  <a:lnTo>
                    <a:pt x="3" y="148"/>
                  </a:lnTo>
                  <a:lnTo>
                    <a:pt x="12" y="118"/>
                  </a:lnTo>
                  <a:lnTo>
                    <a:pt x="25" y="89"/>
                  </a:lnTo>
                  <a:lnTo>
                    <a:pt x="43" y="65"/>
                  </a:lnTo>
                  <a:lnTo>
                    <a:pt x="64" y="42"/>
                  </a:lnTo>
                  <a:lnTo>
                    <a:pt x="90" y="25"/>
                  </a:lnTo>
                  <a:lnTo>
                    <a:pt x="118" y="11"/>
                  </a:lnTo>
                  <a:lnTo>
                    <a:pt x="149" y="3"/>
                  </a:lnTo>
                  <a:lnTo>
                    <a:pt x="182"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27" name="Rectangle 9">
              <a:extLst>
                <a:ext uri="{FF2B5EF4-FFF2-40B4-BE49-F238E27FC236}">
                  <a16:creationId xmlns:a16="http://schemas.microsoft.com/office/drawing/2014/main" id="{C46B94C0-FAD0-98D8-6781-16DFBCB882B1}"/>
                </a:ext>
              </a:extLst>
            </p:cNvPr>
            <p:cNvSpPr>
              <a:spLocks noChangeArrowheads="1"/>
            </p:cNvSpPr>
            <p:nvPr/>
          </p:nvSpPr>
          <p:spPr bwMode="auto">
            <a:xfrm>
              <a:off x="-271" y="1436"/>
              <a:ext cx="30" cy="29"/>
            </a:xfrm>
            <a:prstGeom prst="rect">
              <a:avLst/>
            </a:prstGeom>
            <a:grpFill/>
            <a:ln w="0">
              <a:noFill/>
              <a:prstDash val="solid"/>
              <a:miter lim="800000"/>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28" name="Freeform 10">
              <a:extLst>
                <a:ext uri="{FF2B5EF4-FFF2-40B4-BE49-F238E27FC236}">
                  <a16:creationId xmlns:a16="http://schemas.microsoft.com/office/drawing/2014/main" id="{843749D6-1FD3-9D2A-AB47-AAC53D76F94D}"/>
                </a:ext>
              </a:extLst>
            </p:cNvPr>
            <p:cNvSpPr>
              <a:spLocks noEditPoints="1"/>
            </p:cNvSpPr>
            <p:nvPr/>
          </p:nvSpPr>
          <p:spPr bwMode="auto">
            <a:xfrm>
              <a:off x="-176" y="1294"/>
              <a:ext cx="76" cy="76"/>
            </a:xfrm>
            <a:custGeom>
              <a:avLst/>
              <a:gdLst>
                <a:gd name="T0" fmla="*/ 179 w 913"/>
                <a:gd name="T1" fmla="*/ 158 h 913"/>
                <a:gd name="T2" fmla="*/ 169 w 913"/>
                <a:gd name="T3" fmla="*/ 162 h 913"/>
                <a:gd name="T4" fmla="*/ 161 w 913"/>
                <a:gd name="T5" fmla="*/ 169 h 913"/>
                <a:gd name="T6" fmla="*/ 158 w 913"/>
                <a:gd name="T7" fmla="*/ 180 h 913"/>
                <a:gd name="T8" fmla="*/ 158 w 913"/>
                <a:gd name="T9" fmla="*/ 727 h 913"/>
                <a:gd name="T10" fmla="*/ 161 w 913"/>
                <a:gd name="T11" fmla="*/ 738 h 913"/>
                <a:gd name="T12" fmla="*/ 169 w 913"/>
                <a:gd name="T13" fmla="*/ 745 h 913"/>
                <a:gd name="T14" fmla="*/ 179 w 913"/>
                <a:gd name="T15" fmla="*/ 749 h 913"/>
                <a:gd name="T16" fmla="*/ 727 w 913"/>
                <a:gd name="T17" fmla="*/ 749 h 913"/>
                <a:gd name="T18" fmla="*/ 737 w 913"/>
                <a:gd name="T19" fmla="*/ 745 h 913"/>
                <a:gd name="T20" fmla="*/ 745 w 913"/>
                <a:gd name="T21" fmla="*/ 738 h 913"/>
                <a:gd name="T22" fmla="*/ 748 w 913"/>
                <a:gd name="T23" fmla="*/ 727 h 913"/>
                <a:gd name="T24" fmla="*/ 748 w 913"/>
                <a:gd name="T25" fmla="*/ 180 h 913"/>
                <a:gd name="T26" fmla="*/ 745 w 913"/>
                <a:gd name="T27" fmla="*/ 169 h 913"/>
                <a:gd name="T28" fmla="*/ 737 w 913"/>
                <a:gd name="T29" fmla="*/ 162 h 913"/>
                <a:gd name="T30" fmla="*/ 727 w 913"/>
                <a:gd name="T31" fmla="*/ 158 h 913"/>
                <a:gd name="T32" fmla="*/ 179 w 913"/>
                <a:gd name="T33" fmla="*/ 158 h 913"/>
                <a:gd name="T34" fmla="*/ 181 w 913"/>
                <a:gd name="T35" fmla="*/ 0 h 913"/>
                <a:gd name="T36" fmla="*/ 729 w 913"/>
                <a:gd name="T37" fmla="*/ 0 h 913"/>
                <a:gd name="T38" fmla="*/ 762 w 913"/>
                <a:gd name="T39" fmla="*/ 3 h 913"/>
                <a:gd name="T40" fmla="*/ 793 w 913"/>
                <a:gd name="T41" fmla="*/ 12 h 913"/>
                <a:gd name="T42" fmla="*/ 821 w 913"/>
                <a:gd name="T43" fmla="*/ 26 h 913"/>
                <a:gd name="T44" fmla="*/ 848 w 913"/>
                <a:gd name="T45" fmla="*/ 43 h 913"/>
                <a:gd name="T46" fmla="*/ 869 w 913"/>
                <a:gd name="T47" fmla="*/ 65 h 913"/>
                <a:gd name="T48" fmla="*/ 887 w 913"/>
                <a:gd name="T49" fmla="*/ 90 h 913"/>
                <a:gd name="T50" fmla="*/ 901 w 913"/>
                <a:gd name="T51" fmla="*/ 119 h 913"/>
                <a:gd name="T52" fmla="*/ 910 w 913"/>
                <a:gd name="T53" fmla="*/ 150 h 913"/>
                <a:gd name="T54" fmla="*/ 913 w 913"/>
                <a:gd name="T55" fmla="*/ 182 h 913"/>
                <a:gd name="T56" fmla="*/ 913 w 913"/>
                <a:gd name="T57" fmla="*/ 730 h 913"/>
                <a:gd name="T58" fmla="*/ 910 w 913"/>
                <a:gd name="T59" fmla="*/ 762 h 913"/>
                <a:gd name="T60" fmla="*/ 901 w 913"/>
                <a:gd name="T61" fmla="*/ 793 h 913"/>
                <a:gd name="T62" fmla="*/ 887 w 913"/>
                <a:gd name="T63" fmla="*/ 822 h 913"/>
                <a:gd name="T64" fmla="*/ 869 w 913"/>
                <a:gd name="T65" fmla="*/ 848 h 913"/>
                <a:gd name="T66" fmla="*/ 848 w 913"/>
                <a:gd name="T67" fmla="*/ 870 h 913"/>
                <a:gd name="T68" fmla="*/ 821 w 913"/>
                <a:gd name="T69" fmla="*/ 889 h 913"/>
                <a:gd name="T70" fmla="*/ 793 w 913"/>
                <a:gd name="T71" fmla="*/ 901 h 913"/>
                <a:gd name="T72" fmla="*/ 762 w 913"/>
                <a:gd name="T73" fmla="*/ 910 h 913"/>
                <a:gd name="T74" fmla="*/ 729 w 913"/>
                <a:gd name="T75" fmla="*/ 913 h 913"/>
                <a:gd name="T76" fmla="*/ 181 w 913"/>
                <a:gd name="T77" fmla="*/ 913 h 913"/>
                <a:gd name="T78" fmla="*/ 148 w 913"/>
                <a:gd name="T79" fmla="*/ 910 h 913"/>
                <a:gd name="T80" fmla="*/ 117 w 913"/>
                <a:gd name="T81" fmla="*/ 901 h 913"/>
                <a:gd name="T82" fmla="*/ 90 w 913"/>
                <a:gd name="T83" fmla="*/ 889 h 913"/>
                <a:gd name="T84" fmla="*/ 64 w 913"/>
                <a:gd name="T85" fmla="*/ 870 h 913"/>
                <a:gd name="T86" fmla="*/ 43 w 913"/>
                <a:gd name="T87" fmla="*/ 848 h 913"/>
                <a:gd name="T88" fmla="*/ 24 w 913"/>
                <a:gd name="T89" fmla="*/ 822 h 913"/>
                <a:gd name="T90" fmla="*/ 12 w 913"/>
                <a:gd name="T91" fmla="*/ 793 h 913"/>
                <a:gd name="T92" fmla="*/ 3 w 913"/>
                <a:gd name="T93" fmla="*/ 762 h 913"/>
                <a:gd name="T94" fmla="*/ 0 w 913"/>
                <a:gd name="T95" fmla="*/ 730 h 913"/>
                <a:gd name="T96" fmla="*/ 0 w 913"/>
                <a:gd name="T97" fmla="*/ 182 h 913"/>
                <a:gd name="T98" fmla="*/ 3 w 913"/>
                <a:gd name="T99" fmla="*/ 150 h 913"/>
                <a:gd name="T100" fmla="*/ 12 w 913"/>
                <a:gd name="T101" fmla="*/ 119 h 913"/>
                <a:gd name="T102" fmla="*/ 24 w 913"/>
                <a:gd name="T103" fmla="*/ 90 h 913"/>
                <a:gd name="T104" fmla="*/ 43 w 913"/>
                <a:gd name="T105" fmla="*/ 65 h 913"/>
                <a:gd name="T106" fmla="*/ 64 w 913"/>
                <a:gd name="T107" fmla="*/ 43 h 913"/>
                <a:gd name="T108" fmla="*/ 90 w 913"/>
                <a:gd name="T109" fmla="*/ 26 h 913"/>
                <a:gd name="T110" fmla="*/ 117 w 913"/>
                <a:gd name="T111" fmla="*/ 12 h 913"/>
                <a:gd name="T112" fmla="*/ 148 w 913"/>
                <a:gd name="T113" fmla="*/ 3 h 913"/>
                <a:gd name="T114" fmla="*/ 181 w 913"/>
                <a:gd name="T115"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13" h="913">
                  <a:moveTo>
                    <a:pt x="179" y="158"/>
                  </a:moveTo>
                  <a:lnTo>
                    <a:pt x="169" y="162"/>
                  </a:lnTo>
                  <a:lnTo>
                    <a:pt x="161" y="169"/>
                  </a:lnTo>
                  <a:lnTo>
                    <a:pt x="158" y="180"/>
                  </a:lnTo>
                  <a:lnTo>
                    <a:pt x="158" y="727"/>
                  </a:lnTo>
                  <a:lnTo>
                    <a:pt x="161" y="738"/>
                  </a:lnTo>
                  <a:lnTo>
                    <a:pt x="169" y="745"/>
                  </a:lnTo>
                  <a:lnTo>
                    <a:pt x="179" y="749"/>
                  </a:lnTo>
                  <a:lnTo>
                    <a:pt x="727" y="749"/>
                  </a:lnTo>
                  <a:lnTo>
                    <a:pt x="737" y="745"/>
                  </a:lnTo>
                  <a:lnTo>
                    <a:pt x="745" y="738"/>
                  </a:lnTo>
                  <a:lnTo>
                    <a:pt x="748" y="727"/>
                  </a:lnTo>
                  <a:lnTo>
                    <a:pt x="748" y="180"/>
                  </a:lnTo>
                  <a:lnTo>
                    <a:pt x="745" y="169"/>
                  </a:lnTo>
                  <a:lnTo>
                    <a:pt x="737" y="162"/>
                  </a:lnTo>
                  <a:lnTo>
                    <a:pt x="727" y="158"/>
                  </a:lnTo>
                  <a:lnTo>
                    <a:pt x="179" y="158"/>
                  </a:lnTo>
                  <a:close/>
                  <a:moveTo>
                    <a:pt x="181" y="0"/>
                  </a:moveTo>
                  <a:lnTo>
                    <a:pt x="729" y="0"/>
                  </a:lnTo>
                  <a:lnTo>
                    <a:pt x="762" y="3"/>
                  </a:lnTo>
                  <a:lnTo>
                    <a:pt x="793" y="12"/>
                  </a:lnTo>
                  <a:lnTo>
                    <a:pt x="821" y="26"/>
                  </a:lnTo>
                  <a:lnTo>
                    <a:pt x="848" y="43"/>
                  </a:lnTo>
                  <a:lnTo>
                    <a:pt x="869" y="65"/>
                  </a:lnTo>
                  <a:lnTo>
                    <a:pt x="887" y="90"/>
                  </a:lnTo>
                  <a:lnTo>
                    <a:pt x="901" y="119"/>
                  </a:lnTo>
                  <a:lnTo>
                    <a:pt x="910" y="150"/>
                  </a:lnTo>
                  <a:lnTo>
                    <a:pt x="913" y="182"/>
                  </a:lnTo>
                  <a:lnTo>
                    <a:pt x="913" y="730"/>
                  </a:lnTo>
                  <a:lnTo>
                    <a:pt x="910" y="762"/>
                  </a:lnTo>
                  <a:lnTo>
                    <a:pt x="901" y="793"/>
                  </a:lnTo>
                  <a:lnTo>
                    <a:pt x="887" y="822"/>
                  </a:lnTo>
                  <a:lnTo>
                    <a:pt x="869" y="848"/>
                  </a:lnTo>
                  <a:lnTo>
                    <a:pt x="848" y="870"/>
                  </a:lnTo>
                  <a:lnTo>
                    <a:pt x="821" y="889"/>
                  </a:lnTo>
                  <a:lnTo>
                    <a:pt x="793" y="901"/>
                  </a:lnTo>
                  <a:lnTo>
                    <a:pt x="762" y="910"/>
                  </a:lnTo>
                  <a:lnTo>
                    <a:pt x="729" y="913"/>
                  </a:lnTo>
                  <a:lnTo>
                    <a:pt x="181" y="913"/>
                  </a:lnTo>
                  <a:lnTo>
                    <a:pt x="148" y="910"/>
                  </a:lnTo>
                  <a:lnTo>
                    <a:pt x="117" y="901"/>
                  </a:lnTo>
                  <a:lnTo>
                    <a:pt x="90" y="889"/>
                  </a:lnTo>
                  <a:lnTo>
                    <a:pt x="64" y="870"/>
                  </a:lnTo>
                  <a:lnTo>
                    <a:pt x="43" y="848"/>
                  </a:lnTo>
                  <a:lnTo>
                    <a:pt x="24" y="822"/>
                  </a:lnTo>
                  <a:lnTo>
                    <a:pt x="12" y="793"/>
                  </a:lnTo>
                  <a:lnTo>
                    <a:pt x="3" y="762"/>
                  </a:lnTo>
                  <a:lnTo>
                    <a:pt x="0" y="730"/>
                  </a:lnTo>
                  <a:lnTo>
                    <a:pt x="0" y="182"/>
                  </a:lnTo>
                  <a:lnTo>
                    <a:pt x="3" y="150"/>
                  </a:lnTo>
                  <a:lnTo>
                    <a:pt x="12" y="119"/>
                  </a:lnTo>
                  <a:lnTo>
                    <a:pt x="24" y="90"/>
                  </a:lnTo>
                  <a:lnTo>
                    <a:pt x="43" y="65"/>
                  </a:lnTo>
                  <a:lnTo>
                    <a:pt x="64" y="43"/>
                  </a:lnTo>
                  <a:lnTo>
                    <a:pt x="90" y="26"/>
                  </a:lnTo>
                  <a:lnTo>
                    <a:pt x="117" y="12"/>
                  </a:lnTo>
                  <a:lnTo>
                    <a:pt x="148" y="3"/>
                  </a:lnTo>
                  <a:lnTo>
                    <a:pt x="181"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29" name="Rectangle 11">
              <a:extLst>
                <a:ext uri="{FF2B5EF4-FFF2-40B4-BE49-F238E27FC236}">
                  <a16:creationId xmlns:a16="http://schemas.microsoft.com/office/drawing/2014/main" id="{4501EDC4-FCCD-F331-3EA8-9B890DD097B3}"/>
                </a:ext>
              </a:extLst>
            </p:cNvPr>
            <p:cNvSpPr>
              <a:spLocks noChangeArrowheads="1"/>
            </p:cNvSpPr>
            <p:nvPr/>
          </p:nvSpPr>
          <p:spPr bwMode="auto">
            <a:xfrm>
              <a:off x="-153" y="1317"/>
              <a:ext cx="30" cy="29"/>
            </a:xfrm>
            <a:prstGeom prst="rect">
              <a:avLst/>
            </a:prstGeom>
            <a:grpFill/>
            <a:ln w="0">
              <a:noFill/>
              <a:prstDash val="solid"/>
              <a:miter lim="800000"/>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30" name="Freeform 12">
              <a:extLst>
                <a:ext uri="{FF2B5EF4-FFF2-40B4-BE49-F238E27FC236}">
                  <a16:creationId xmlns:a16="http://schemas.microsoft.com/office/drawing/2014/main" id="{B581902D-A3CF-B2BF-4166-3F3E66395837}"/>
                </a:ext>
              </a:extLst>
            </p:cNvPr>
            <p:cNvSpPr>
              <a:spLocks/>
            </p:cNvSpPr>
            <p:nvPr/>
          </p:nvSpPr>
          <p:spPr bwMode="auto">
            <a:xfrm>
              <a:off x="-281" y="1378"/>
              <a:ext cx="58" cy="27"/>
            </a:xfrm>
            <a:custGeom>
              <a:avLst/>
              <a:gdLst>
                <a:gd name="T0" fmla="*/ 49 w 699"/>
                <a:gd name="T1" fmla="*/ 0 h 322"/>
                <a:gd name="T2" fmla="*/ 170 w 699"/>
                <a:gd name="T3" fmla="*/ 0 h 322"/>
                <a:gd name="T4" fmla="*/ 185 w 699"/>
                <a:gd name="T5" fmla="*/ 2 h 322"/>
                <a:gd name="T6" fmla="*/ 199 w 699"/>
                <a:gd name="T7" fmla="*/ 8 h 322"/>
                <a:gd name="T8" fmla="*/ 210 w 699"/>
                <a:gd name="T9" fmla="*/ 19 h 322"/>
                <a:gd name="T10" fmla="*/ 216 w 699"/>
                <a:gd name="T11" fmla="*/ 32 h 322"/>
                <a:gd name="T12" fmla="*/ 219 w 699"/>
                <a:gd name="T13" fmla="*/ 47 h 322"/>
                <a:gd name="T14" fmla="*/ 219 w 699"/>
                <a:gd name="T15" fmla="*/ 109 h 322"/>
                <a:gd name="T16" fmla="*/ 432 w 699"/>
                <a:gd name="T17" fmla="*/ 109 h 322"/>
                <a:gd name="T18" fmla="*/ 432 w 699"/>
                <a:gd name="T19" fmla="*/ 47 h 322"/>
                <a:gd name="T20" fmla="*/ 434 w 699"/>
                <a:gd name="T21" fmla="*/ 32 h 322"/>
                <a:gd name="T22" fmla="*/ 441 w 699"/>
                <a:gd name="T23" fmla="*/ 19 h 322"/>
                <a:gd name="T24" fmla="*/ 450 w 699"/>
                <a:gd name="T25" fmla="*/ 8 h 322"/>
                <a:gd name="T26" fmla="*/ 463 w 699"/>
                <a:gd name="T27" fmla="*/ 2 h 322"/>
                <a:gd name="T28" fmla="*/ 477 w 699"/>
                <a:gd name="T29" fmla="*/ 0 h 322"/>
                <a:gd name="T30" fmla="*/ 542 w 699"/>
                <a:gd name="T31" fmla="*/ 0 h 322"/>
                <a:gd name="T32" fmla="*/ 557 w 699"/>
                <a:gd name="T33" fmla="*/ 2 h 322"/>
                <a:gd name="T34" fmla="*/ 571 w 699"/>
                <a:gd name="T35" fmla="*/ 8 h 322"/>
                <a:gd name="T36" fmla="*/ 581 w 699"/>
                <a:gd name="T37" fmla="*/ 19 h 322"/>
                <a:gd name="T38" fmla="*/ 587 w 699"/>
                <a:gd name="T39" fmla="*/ 32 h 322"/>
                <a:gd name="T40" fmla="*/ 590 w 699"/>
                <a:gd name="T41" fmla="*/ 47 h 322"/>
                <a:gd name="T42" fmla="*/ 590 w 699"/>
                <a:gd name="T43" fmla="*/ 109 h 322"/>
                <a:gd name="T44" fmla="*/ 650 w 699"/>
                <a:gd name="T45" fmla="*/ 109 h 322"/>
                <a:gd name="T46" fmla="*/ 666 w 699"/>
                <a:gd name="T47" fmla="*/ 111 h 322"/>
                <a:gd name="T48" fmla="*/ 679 w 699"/>
                <a:gd name="T49" fmla="*/ 117 h 322"/>
                <a:gd name="T50" fmla="*/ 690 w 699"/>
                <a:gd name="T51" fmla="*/ 128 h 322"/>
                <a:gd name="T52" fmla="*/ 697 w 699"/>
                <a:gd name="T53" fmla="*/ 141 h 322"/>
                <a:gd name="T54" fmla="*/ 699 w 699"/>
                <a:gd name="T55" fmla="*/ 156 h 322"/>
                <a:gd name="T56" fmla="*/ 699 w 699"/>
                <a:gd name="T57" fmla="*/ 272 h 322"/>
                <a:gd name="T58" fmla="*/ 697 w 699"/>
                <a:gd name="T59" fmla="*/ 287 h 322"/>
                <a:gd name="T60" fmla="*/ 690 w 699"/>
                <a:gd name="T61" fmla="*/ 301 h 322"/>
                <a:gd name="T62" fmla="*/ 679 w 699"/>
                <a:gd name="T63" fmla="*/ 312 h 322"/>
                <a:gd name="T64" fmla="*/ 666 w 699"/>
                <a:gd name="T65" fmla="*/ 318 h 322"/>
                <a:gd name="T66" fmla="*/ 650 w 699"/>
                <a:gd name="T67" fmla="*/ 322 h 322"/>
                <a:gd name="T68" fmla="*/ 529 w 699"/>
                <a:gd name="T69" fmla="*/ 322 h 322"/>
                <a:gd name="T70" fmla="*/ 514 w 699"/>
                <a:gd name="T71" fmla="*/ 318 h 322"/>
                <a:gd name="T72" fmla="*/ 501 w 699"/>
                <a:gd name="T73" fmla="*/ 312 h 322"/>
                <a:gd name="T74" fmla="*/ 490 w 699"/>
                <a:gd name="T75" fmla="*/ 301 h 322"/>
                <a:gd name="T76" fmla="*/ 482 w 699"/>
                <a:gd name="T77" fmla="*/ 287 h 322"/>
                <a:gd name="T78" fmla="*/ 480 w 699"/>
                <a:gd name="T79" fmla="*/ 272 h 322"/>
                <a:gd name="T80" fmla="*/ 480 w 699"/>
                <a:gd name="T81" fmla="*/ 267 h 322"/>
                <a:gd name="T82" fmla="*/ 210 w 699"/>
                <a:gd name="T83" fmla="*/ 267 h 322"/>
                <a:gd name="T84" fmla="*/ 195 w 699"/>
                <a:gd name="T85" fmla="*/ 265 h 322"/>
                <a:gd name="T86" fmla="*/ 182 w 699"/>
                <a:gd name="T87" fmla="*/ 258 h 322"/>
                <a:gd name="T88" fmla="*/ 172 w 699"/>
                <a:gd name="T89" fmla="*/ 248 h 322"/>
                <a:gd name="T90" fmla="*/ 167 w 699"/>
                <a:gd name="T91" fmla="*/ 235 h 322"/>
                <a:gd name="T92" fmla="*/ 165 w 699"/>
                <a:gd name="T93" fmla="*/ 220 h 322"/>
                <a:gd name="T94" fmla="*/ 165 w 699"/>
                <a:gd name="T95" fmla="*/ 219 h 322"/>
                <a:gd name="T96" fmla="*/ 49 w 699"/>
                <a:gd name="T97" fmla="*/ 219 h 322"/>
                <a:gd name="T98" fmla="*/ 34 w 699"/>
                <a:gd name="T99" fmla="*/ 216 h 322"/>
                <a:gd name="T100" fmla="*/ 21 w 699"/>
                <a:gd name="T101" fmla="*/ 208 h 322"/>
                <a:gd name="T102" fmla="*/ 10 w 699"/>
                <a:gd name="T103" fmla="*/ 198 h 322"/>
                <a:gd name="T104" fmla="*/ 2 w 699"/>
                <a:gd name="T105" fmla="*/ 184 h 322"/>
                <a:gd name="T106" fmla="*/ 0 w 699"/>
                <a:gd name="T107" fmla="*/ 168 h 322"/>
                <a:gd name="T108" fmla="*/ 0 w 699"/>
                <a:gd name="T109" fmla="*/ 47 h 322"/>
                <a:gd name="T110" fmla="*/ 2 w 699"/>
                <a:gd name="T111" fmla="*/ 32 h 322"/>
                <a:gd name="T112" fmla="*/ 10 w 699"/>
                <a:gd name="T113" fmla="*/ 19 h 322"/>
                <a:gd name="T114" fmla="*/ 21 w 699"/>
                <a:gd name="T115" fmla="*/ 8 h 322"/>
                <a:gd name="T116" fmla="*/ 34 w 699"/>
                <a:gd name="T117" fmla="*/ 2 h 322"/>
                <a:gd name="T118" fmla="*/ 49 w 699"/>
                <a:gd name="T11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9" h="322">
                  <a:moveTo>
                    <a:pt x="49" y="0"/>
                  </a:moveTo>
                  <a:lnTo>
                    <a:pt x="170" y="0"/>
                  </a:lnTo>
                  <a:lnTo>
                    <a:pt x="185" y="2"/>
                  </a:lnTo>
                  <a:lnTo>
                    <a:pt x="199" y="8"/>
                  </a:lnTo>
                  <a:lnTo>
                    <a:pt x="210" y="19"/>
                  </a:lnTo>
                  <a:lnTo>
                    <a:pt x="216" y="32"/>
                  </a:lnTo>
                  <a:lnTo>
                    <a:pt x="219" y="47"/>
                  </a:lnTo>
                  <a:lnTo>
                    <a:pt x="219" y="109"/>
                  </a:lnTo>
                  <a:lnTo>
                    <a:pt x="432" y="109"/>
                  </a:lnTo>
                  <a:lnTo>
                    <a:pt x="432" y="47"/>
                  </a:lnTo>
                  <a:lnTo>
                    <a:pt x="434" y="32"/>
                  </a:lnTo>
                  <a:lnTo>
                    <a:pt x="441" y="19"/>
                  </a:lnTo>
                  <a:lnTo>
                    <a:pt x="450" y="8"/>
                  </a:lnTo>
                  <a:lnTo>
                    <a:pt x="463" y="2"/>
                  </a:lnTo>
                  <a:lnTo>
                    <a:pt x="477" y="0"/>
                  </a:lnTo>
                  <a:lnTo>
                    <a:pt x="542" y="0"/>
                  </a:lnTo>
                  <a:lnTo>
                    <a:pt x="557" y="2"/>
                  </a:lnTo>
                  <a:lnTo>
                    <a:pt x="571" y="8"/>
                  </a:lnTo>
                  <a:lnTo>
                    <a:pt x="581" y="19"/>
                  </a:lnTo>
                  <a:lnTo>
                    <a:pt x="587" y="32"/>
                  </a:lnTo>
                  <a:lnTo>
                    <a:pt x="590" y="47"/>
                  </a:lnTo>
                  <a:lnTo>
                    <a:pt x="590" y="109"/>
                  </a:lnTo>
                  <a:lnTo>
                    <a:pt x="650" y="109"/>
                  </a:lnTo>
                  <a:lnTo>
                    <a:pt x="666" y="111"/>
                  </a:lnTo>
                  <a:lnTo>
                    <a:pt x="679" y="117"/>
                  </a:lnTo>
                  <a:lnTo>
                    <a:pt x="690" y="128"/>
                  </a:lnTo>
                  <a:lnTo>
                    <a:pt x="697" y="141"/>
                  </a:lnTo>
                  <a:lnTo>
                    <a:pt x="699" y="156"/>
                  </a:lnTo>
                  <a:lnTo>
                    <a:pt x="699" y="272"/>
                  </a:lnTo>
                  <a:lnTo>
                    <a:pt x="697" y="287"/>
                  </a:lnTo>
                  <a:lnTo>
                    <a:pt x="690" y="301"/>
                  </a:lnTo>
                  <a:lnTo>
                    <a:pt x="679" y="312"/>
                  </a:lnTo>
                  <a:lnTo>
                    <a:pt x="666" y="318"/>
                  </a:lnTo>
                  <a:lnTo>
                    <a:pt x="650" y="322"/>
                  </a:lnTo>
                  <a:lnTo>
                    <a:pt x="529" y="322"/>
                  </a:lnTo>
                  <a:lnTo>
                    <a:pt x="514" y="318"/>
                  </a:lnTo>
                  <a:lnTo>
                    <a:pt x="501" y="312"/>
                  </a:lnTo>
                  <a:lnTo>
                    <a:pt x="490" y="301"/>
                  </a:lnTo>
                  <a:lnTo>
                    <a:pt x="482" y="287"/>
                  </a:lnTo>
                  <a:lnTo>
                    <a:pt x="480" y="272"/>
                  </a:lnTo>
                  <a:lnTo>
                    <a:pt x="480" y="267"/>
                  </a:lnTo>
                  <a:lnTo>
                    <a:pt x="210" y="267"/>
                  </a:lnTo>
                  <a:lnTo>
                    <a:pt x="195" y="265"/>
                  </a:lnTo>
                  <a:lnTo>
                    <a:pt x="182" y="258"/>
                  </a:lnTo>
                  <a:lnTo>
                    <a:pt x="172" y="248"/>
                  </a:lnTo>
                  <a:lnTo>
                    <a:pt x="167" y="235"/>
                  </a:lnTo>
                  <a:lnTo>
                    <a:pt x="165" y="220"/>
                  </a:lnTo>
                  <a:lnTo>
                    <a:pt x="165" y="219"/>
                  </a:lnTo>
                  <a:lnTo>
                    <a:pt x="49" y="219"/>
                  </a:lnTo>
                  <a:lnTo>
                    <a:pt x="34" y="216"/>
                  </a:lnTo>
                  <a:lnTo>
                    <a:pt x="21" y="208"/>
                  </a:lnTo>
                  <a:lnTo>
                    <a:pt x="10" y="198"/>
                  </a:lnTo>
                  <a:lnTo>
                    <a:pt x="2" y="184"/>
                  </a:lnTo>
                  <a:lnTo>
                    <a:pt x="0" y="168"/>
                  </a:lnTo>
                  <a:lnTo>
                    <a:pt x="0" y="47"/>
                  </a:lnTo>
                  <a:lnTo>
                    <a:pt x="2" y="32"/>
                  </a:lnTo>
                  <a:lnTo>
                    <a:pt x="10" y="19"/>
                  </a:lnTo>
                  <a:lnTo>
                    <a:pt x="21" y="8"/>
                  </a:lnTo>
                  <a:lnTo>
                    <a:pt x="34" y="2"/>
                  </a:lnTo>
                  <a:lnTo>
                    <a:pt x="49"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31" name="Freeform 13">
              <a:extLst>
                <a:ext uri="{FF2B5EF4-FFF2-40B4-BE49-F238E27FC236}">
                  <a16:creationId xmlns:a16="http://schemas.microsoft.com/office/drawing/2014/main" id="{3C10D8A4-E0CC-2131-35F1-C898BA3D43E6}"/>
                </a:ext>
              </a:extLst>
            </p:cNvPr>
            <p:cNvSpPr>
              <a:spLocks/>
            </p:cNvSpPr>
            <p:nvPr/>
          </p:nvSpPr>
          <p:spPr bwMode="auto">
            <a:xfrm>
              <a:off x="-212" y="1300"/>
              <a:ext cx="32" cy="63"/>
            </a:xfrm>
            <a:custGeom>
              <a:avLst/>
              <a:gdLst>
                <a:gd name="T0" fmla="*/ 47 w 377"/>
                <a:gd name="T1" fmla="*/ 0 h 749"/>
                <a:gd name="T2" fmla="*/ 275 w 377"/>
                <a:gd name="T3" fmla="*/ 0 h 749"/>
                <a:gd name="T4" fmla="*/ 291 w 377"/>
                <a:gd name="T5" fmla="*/ 4 h 749"/>
                <a:gd name="T6" fmla="*/ 303 w 377"/>
                <a:gd name="T7" fmla="*/ 10 h 749"/>
                <a:gd name="T8" fmla="*/ 313 w 377"/>
                <a:gd name="T9" fmla="*/ 20 h 749"/>
                <a:gd name="T10" fmla="*/ 321 w 377"/>
                <a:gd name="T11" fmla="*/ 33 h 749"/>
                <a:gd name="T12" fmla="*/ 323 w 377"/>
                <a:gd name="T13" fmla="*/ 48 h 749"/>
                <a:gd name="T14" fmla="*/ 323 w 377"/>
                <a:gd name="T15" fmla="*/ 113 h 749"/>
                <a:gd name="T16" fmla="*/ 321 w 377"/>
                <a:gd name="T17" fmla="*/ 128 h 749"/>
                <a:gd name="T18" fmla="*/ 313 w 377"/>
                <a:gd name="T19" fmla="*/ 141 h 749"/>
                <a:gd name="T20" fmla="*/ 303 w 377"/>
                <a:gd name="T21" fmla="*/ 150 h 749"/>
                <a:gd name="T22" fmla="*/ 291 w 377"/>
                <a:gd name="T23" fmla="*/ 157 h 749"/>
                <a:gd name="T24" fmla="*/ 275 w 377"/>
                <a:gd name="T25" fmla="*/ 159 h 749"/>
                <a:gd name="T26" fmla="*/ 267 w 377"/>
                <a:gd name="T27" fmla="*/ 159 h 749"/>
                <a:gd name="T28" fmla="*/ 267 w 377"/>
                <a:gd name="T29" fmla="*/ 529 h 749"/>
                <a:gd name="T30" fmla="*/ 327 w 377"/>
                <a:gd name="T31" fmla="*/ 529 h 749"/>
                <a:gd name="T32" fmla="*/ 343 w 377"/>
                <a:gd name="T33" fmla="*/ 532 h 749"/>
                <a:gd name="T34" fmla="*/ 356 w 377"/>
                <a:gd name="T35" fmla="*/ 539 h 749"/>
                <a:gd name="T36" fmla="*/ 368 w 377"/>
                <a:gd name="T37" fmla="*/ 551 h 749"/>
                <a:gd name="T38" fmla="*/ 375 w 377"/>
                <a:gd name="T39" fmla="*/ 565 h 749"/>
                <a:gd name="T40" fmla="*/ 377 w 377"/>
                <a:gd name="T41" fmla="*/ 580 h 749"/>
                <a:gd name="T42" fmla="*/ 377 w 377"/>
                <a:gd name="T43" fmla="*/ 701 h 749"/>
                <a:gd name="T44" fmla="*/ 375 w 377"/>
                <a:gd name="T45" fmla="*/ 716 h 749"/>
                <a:gd name="T46" fmla="*/ 368 w 377"/>
                <a:gd name="T47" fmla="*/ 730 h 749"/>
                <a:gd name="T48" fmla="*/ 356 w 377"/>
                <a:gd name="T49" fmla="*/ 739 h 749"/>
                <a:gd name="T50" fmla="*/ 343 w 377"/>
                <a:gd name="T51" fmla="*/ 747 h 749"/>
                <a:gd name="T52" fmla="*/ 327 w 377"/>
                <a:gd name="T53" fmla="*/ 749 h 749"/>
                <a:gd name="T54" fmla="*/ 154 w 377"/>
                <a:gd name="T55" fmla="*/ 749 h 749"/>
                <a:gd name="T56" fmla="*/ 140 w 377"/>
                <a:gd name="T57" fmla="*/ 747 h 749"/>
                <a:gd name="T58" fmla="*/ 127 w 377"/>
                <a:gd name="T59" fmla="*/ 739 h 749"/>
                <a:gd name="T60" fmla="*/ 117 w 377"/>
                <a:gd name="T61" fmla="*/ 730 h 749"/>
                <a:gd name="T62" fmla="*/ 112 w 377"/>
                <a:gd name="T63" fmla="*/ 716 h 749"/>
                <a:gd name="T64" fmla="*/ 110 w 377"/>
                <a:gd name="T65" fmla="*/ 701 h 749"/>
                <a:gd name="T66" fmla="*/ 110 w 377"/>
                <a:gd name="T67" fmla="*/ 433 h 749"/>
                <a:gd name="T68" fmla="*/ 47 w 377"/>
                <a:gd name="T69" fmla="*/ 433 h 749"/>
                <a:gd name="T70" fmla="*/ 32 w 377"/>
                <a:gd name="T71" fmla="*/ 431 h 749"/>
                <a:gd name="T72" fmla="*/ 19 w 377"/>
                <a:gd name="T73" fmla="*/ 425 h 749"/>
                <a:gd name="T74" fmla="*/ 8 w 377"/>
                <a:gd name="T75" fmla="*/ 415 h 749"/>
                <a:gd name="T76" fmla="*/ 2 w 377"/>
                <a:gd name="T77" fmla="*/ 402 h 749"/>
                <a:gd name="T78" fmla="*/ 0 w 377"/>
                <a:gd name="T79" fmla="*/ 388 h 749"/>
                <a:gd name="T80" fmla="*/ 0 w 377"/>
                <a:gd name="T81" fmla="*/ 379 h 749"/>
                <a:gd name="T82" fmla="*/ 2 w 377"/>
                <a:gd name="T83" fmla="*/ 364 h 749"/>
                <a:gd name="T84" fmla="*/ 8 w 377"/>
                <a:gd name="T85" fmla="*/ 350 h 749"/>
                <a:gd name="T86" fmla="*/ 19 w 377"/>
                <a:gd name="T87" fmla="*/ 339 h 749"/>
                <a:gd name="T88" fmla="*/ 32 w 377"/>
                <a:gd name="T89" fmla="*/ 333 h 749"/>
                <a:gd name="T90" fmla="*/ 47 w 377"/>
                <a:gd name="T91" fmla="*/ 330 h 749"/>
                <a:gd name="T92" fmla="*/ 110 w 377"/>
                <a:gd name="T93" fmla="*/ 330 h 749"/>
                <a:gd name="T94" fmla="*/ 110 w 377"/>
                <a:gd name="T95" fmla="*/ 159 h 749"/>
                <a:gd name="T96" fmla="*/ 47 w 377"/>
                <a:gd name="T97" fmla="*/ 159 h 749"/>
                <a:gd name="T98" fmla="*/ 32 w 377"/>
                <a:gd name="T99" fmla="*/ 157 h 749"/>
                <a:gd name="T100" fmla="*/ 19 w 377"/>
                <a:gd name="T101" fmla="*/ 150 h 749"/>
                <a:gd name="T102" fmla="*/ 8 w 377"/>
                <a:gd name="T103" fmla="*/ 141 h 749"/>
                <a:gd name="T104" fmla="*/ 2 w 377"/>
                <a:gd name="T105" fmla="*/ 128 h 749"/>
                <a:gd name="T106" fmla="*/ 0 w 377"/>
                <a:gd name="T107" fmla="*/ 113 h 749"/>
                <a:gd name="T108" fmla="*/ 0 w 377"/>
                <a:gd name="T109" fmla="*/ 48 h 749"/>
                <a:gd name="T110" fmla="*/ 2 w 377"/>
                <a:gd name="T111" fmla="*/ 33 h 749"/>
                <a:gd name="T112" fmla="*/ 8 w 377"/>
                <a:gd name="T113" fmla="*/ 20 h 749"/>
                <a:gd name="T114" fmla="*/ 19 w 377"/>
                <a:gd name="T115" fmla="*/ 10 h 749"/>
                <a:gd name="T116" fmla="*/ 32 w 377"/>
                <a:gd name="T117" fmla="*/ 4 h 749"/>
                <a:gd name="T118" fmla="*/ 47 w 377"/>
                <a:gd name="T119"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7" h="749">
                  <a:moveTo>
                    <a:pt x="47" y="0"/>
                  </a:moveTo>
                  <a:lnTo>
                    <a:pt x="275" y="0"/>
                  </a:lnTo>
                  <a:lnTo>
                    <a:pt x="291" y="4"/>
                  </a:lnTo>
                  <a:lnTo>
                    <a:pt x="303" y="10"/>
                  </a:lnTo>
                  <a:lnTo>
                    <a:pt x="313" y="20"/>
                  </a:lnTo>
                  <a:lnTo>
                    <a:pt x="321" y="33"/>
                  </a:lnTo>
                  <a:lnTo>
                    <a:pt x="323" y="48"/>
                  </a:lnTo>
                  <a:lnTo>
                    <a:pt x="323" y="113"/>
                  </a:lnTo>
                  <a:lnTo>
                    <a:pt x="321" y="128"/>
                  </a:lnTo>
                  <a:lnTo>
                    <a:pt x="313" y="141"/>
                  </a:lnTo>
                  <a:lnTo>
                    <a:pt x="303" y="150"/>
                  </a:lnTo>
                  <a:lnTo>
                    <a:pt x="291" y="157"/>
                  </a:lnTo>
                  <a:lnTo>
                    <a:pt x="275" y="159"/>
                  </a:lnTo>
                  <a:lnTo>
                    <a:pt x="267" y="159"/>
                  </a:lnTo>
                  <a:lnTo>
                    <a:pt x="267" y="529"/>
                  </a:lnTo>
                  <a:lnTo>
                    <a:pt x="327" y="529"/>
                  </a:lnTo>
                  <a:lnTo>
                    <a:pt x="343" y="532"/>
                  </a:lnTo>
                  <a:lnTo>
                    <a:pt x="356" y="539"/>
                  </a:lnTo>
                  <a:lnTo>
                    <a:pt x="368" y="551"/>
                  </a:lnTo>
                  <a:lnTo>
                    <a:pt x="375" y="565"/>
                  </a:lnTo>
                  <a:lnTo>
                    <a:pt x="377" y="580"/>
                  </a:lnTo>
                  <a:lnTo>
                    <a:pt x="377" y="701"/>
                  </a:lnTo>
                  <a:lnTo>
                    <a:pt x="375" y="716"/>
                  </a:lnTo>
                  <a:lnTo>
                    <a:pt x="368" y="730"/>
                  </a:lnTo>
                  <a:lnTo>
                    <a:pt x="356" y="739"/>
                  </a:lnTo>
                  <a:lnTo>
                    <a:pt x="343" y="747"/>
                  </a:lnTo>
                  <a:lnTo>
                    <a:pt x="327" y="749"/>
                  </a:lnTo>
                  <a:lnTo>
                    <a:pt x="154" y="749"/>
                  </a:lnTo>
                  <a:lnTo>
                    <a:pt x="140" y="747"/>
                  </a:lnTo>
                  <a:lnTo>
                    <a:pt x="127" y="739"/>
                  </a:lnTo>
                  <a:lnTo>
                    <a:pt x="117" y="730"/>
                  </a:lnTo>
                  <a:lnTo>
                    <a:pt x="112" y="716"/>
                  </a:lnTo>
                  <a:lnTo>
                    <a:pt x="110" y="701"/>
                  </a:lnTo>
                  <a:lnTo>
                    <a:pt x="110" y="433"/>
                  </a:lnTo>
                  <a:lnTo>
                    <a:pt x="47" y="433"/>
                  </a:lnTo>
                  <a:lnTo>
                    <a:pt x="32" y="431"/>
                  </a:lnTo>
                  <a:lnTo>
                    <a:pt x="19" y="425"/>
                  </a:lnTo>
                  <a:lnTo>
                    <a:pt x="8" y="415"/>
                  </a:lnTo>
                  <a:lnTo>
                    <a:pt x="2" y="402"/>
                  </a:lnTo>
                  <a:lnTo>
                    <a:pt x="0" y="388"/>
                  </a:lnTo>
                  <a:lnTo>
                    <a:pt x="0" y="379"/>
                  </a:lnTo>
                  <a:lnTo>
                    <a:pt x="2" y="364"/>
                  </a:lnTo>
                  <a:lnTo>
                    <a:pt x="8" y="350"/>
                  </a:lnTo>
                  <a:lnTo>
                    <a:pt x="19" y="339"/>
                  </a:lnTo>
                  <a:lnTo>
                    <a:pt x="32" y="333"/>
                  </a:lnTo>
                  <a:lnTo>
                    <a:pt x="47" y="330"/>
                  </a:lnTo>
                  <a:lnTo>
                    <a:pt x="110" y="330"/>
                  </a:lnTo>
                  <a:lnTo>
                    <a:pt x="110" y="159"/>
                  </a:lnTo>
                  <a:lnTo>
                    <a:pt x="47" y="159"/>
                  </a:lnTo>
                  <a:lnTo>
                    <a:pt x="32" y="157"/>
                  </a:lnTo>
                  <a:lnTo>
                    <a:pt x="19" y="150"/>
                  </a:lnTo>
                  <a:lnTo>
                    <a:pt x="8" y="141"/>
                  </a:lnTo>
                  <a:lnTo>
                    <a:pt x="2" y="128"/>
                  </a:lnTo>
                  <a:lnTo>
                    <a:pt x="0" y="113"/>
                  </a:lnTo>
                  <a:lnTo>
                    <a:pt x="0" y="48"/>
                  </a:lnTo>
                  <a:lnTo>
                    <a:pt x="2" y="33"/>
                  </a:lnTo>
                  <a:lnTo>
                    <a:pt x="8" y="20"/>
                  </a:lnTo>
                  <a:lnTo>
                    <a:pt x="19" y="10"/>
                  </a:lnTo>
                  <a:lnTo>
                    <a:pt x="32" y="4"/>
                  </a:lnTo>
                  <a:lnTo>
                    <a:pt x="47"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32" name="Freeform 14">
              <a:extLst>
                <a:ext uri="{FF2B5EF4-FFF2-40B4-BE49-F238E27FC236}">
                  <a16:creationId xmlns:a16="http://schemas.microsoft.com/office/drawing/2014/main" id="{0E78CDC4-9828-336B-D1A7-11A1D1C07C25}"/>
                </a:ext>
              </a:extLst>
            </p:cNvPr>
            <p:cNvSpPr>
              <a:spLocks/>
            </p:cNvSpPr>
            <p:nvPr/>
          </p:nvSpPr>
          <p:spPr bwMode="auto">
            <a:xfrm>
              <a:off x="-209" y="1369"/>
              <a:ext cx="17" cy="18"/>
            </a:xfrm>
            <a:custGeom>
              <a:avLst/>
              <a:gdLst>
                <a:gd name="T0" fmla="*/ 47 w 212"/>
                <a:gd name="T1" fmla="*/ 0 h 213"/>
                <a:gd name="T2" fmla="*/ 164 w 212"/>
                <a:gd name="T3" fmla="*/ 0 h 213"/>
                <a:gd name="T4" fmla="*/ 179 w 212"/>
                <a:gd name="T5" fmla="*/ 2 h 213"/>
                <a:gd name="T6" fmla="*/ 192 w 212"/>
                <a:gd name="T7" fmla="*/ 8 h 213"/>
                <a:gd name="T8" fmla="*/ 203 w 212"/>
                <a:gd name="T9" fmla="*/ 19 h 213"/>
                <a:gd name="T10" fmla="*/ 209 w 212"/>
                <a:gd name="T11" fmla="*/ 32 h 213"/>
                <a:gd name="T12" fmla="*/ 212 w 212"/>
                <a:gd name="T13" fmla="*/ 47 h 213"/>
                <a:gd name="T14" fmla="*/ 212 w 212"/>
                <a:gd name="T15" fmla="*/ 164 h 213"/>
                <a:gd name="T16" fmla="*/ 209 w 212"/>
                <a:gd name="T17" fmla="*/ 179 h 213"/>
                <a:gd name="T18" fmla="*/ 203 w 212"/>
                <a:gd name="T19" fmla="*/ 192 h 213"/>
                <a:gd name="T20" fmla="*/ 192 w 212"/>
                <a:gd name="T21" fmla="*/ 203 h 213"/>
                <a:gd name="T22" fmla="*/ 179 w 212"/>
                <a:gd name="T23" fmla="*/ 209 h 213"/>
                <a:gd name="T24" fmla="*/ 164 w 212"/>
                <a:gd name="T25" fmla="*/ 213 h 213"/>
                <a:gd name="T26" fmla="*/ 47 w 212"/>
                <a:gd name="T27" fmla="*/ 213 h 213"/>
                <a:gd name="T28" fmla="*/ 32 w 212"/>
                <a:gd name="T29" fmla="*/ 209 h 213"/>
                <a:gd name="T30" fmla="*/ 19 w 212"/>
                <a:gd name="T31" fmla="*/ 203 h 213"/>
                <a:gd name="T32" fmla="*/ 8 w 212"/>
                <a:gd name="T33" fmla="*/ 192 h 213"/>
                <a:gd name="T34" fmla="*/ 2 w 212"/>
                <a:gd name="T35" fmla="*/ 179 h 213"/>
                <a:gd name="T36" fmla="*/ 0 w 212"/>
                <a:gd name="T37" fmla="*/ 164 h 213"/>
                <a:gd name="T38" fmla="*/ 0 w 212"/>
                <a:gd name="T39" fmla="*/ 47 h 213"/>
                <a:gd name="T40" fmla="*/ 2 w 212"/>
                <a:gd name="T41" fmla="*/ 32 h 213"/>
                <a:gd name="T42" fmla="*/ 8 w 212"/>
                <a:gd name="T43" fmla="*/ 19 h 213"/>
                <a:gd name="T44" fmla="*/ 19 w 212"/>
                <a:gd name="T45" fmla="*/ 8 h 213"/>
                <a:gd name="T46" fmla="*/ 32 w 212"/>
                <a:gd name="T47" fmla="*/ 2 h 213"/>
                <a:gd name="T48" fmla="*/ 47 w 212"/>
                <a:gd name="T49"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2" h="213">
                  <a:moveTo>
                    <a:pt x="47" y="0"/>
                  </a:moveTo>
                  <a:lnTo>
                    <a:pt x="164" y="0"/>
                  </a:lnTo>
                  <a:lnTo>
                    <a:pt x="179" y="2"/>
                  </a:lnTo>
                  <a:lnTo>
                    <a:pt x="192" y="8"/>
                  </a:lnTo>
                  <a:lnTo>
                    <a:pt x="203" y="19"/>
                  </a:lnTo>
                  <a:lnTo>
                    <a:pt x="209" y="32"/>
                  </a:lnTo>
                  <a:lnTo>
                    <a:pt x="212" y="47"/>
                  </a:lnTo>
                  <a:lnTo>
                    <a:pt x="212" y="164"/>
                  </a:lnTo>
                  <a:lnTo>
                    <a:pt x="209" y="179"/>
                  </a:lnTo>
                  <a:lnTo>
                    <a:pt x="203" y="192"/>
                  </a:lnTo>
                  <a:lnTo>
                    <a:pt x="192" y="203"/>
                  </a:lnTo>
                  <a:lnTo>
                    <a:pt x="179" y="209"/>
                  </a:lnTo>
                  <a:lnTo>
                    <a:pt x="164" y="213"/>
                  </a:lnTo>
                  <a:lnTo>
                    <a:pt x="47" y="213"/>
                  </a:lnTo>
                  <a:lnTo>
                    <a:pt x="32" y="209"/>
                  </a:lnTo>
                  <a:lnTo>
                    <a:pt x="19" y="203"/>
                  </a:lnTo>
                  <a:lnTo>
                    <a:pt x="8" y="192"/>
                  </a:lnTo>
                  <a:lnTo>
                    <a:pt x="2" y="179"/>
                  </a:lnTo>
                  <a:lnTo>
                    <a:pt x="0" y="164"/>
                  </a:lnTo>
                  <a:lnTo>
                    <a:pt x="0" y="47"/>
                  </a:lnTo>
                  <a:lnTo>
                    <a:pt x="2" y="32"/>
                  </a:lnTo>
                  <a:lnTo>
                    <a:pt x="8" y="19"/>
                  </a:lnTo>
                  <a:lnTo>
                    <a:pt x="19" y="8"/>
                  </a:lnTo>
                  <a:lnTo>
                    <a:pt x="32" y="2"/>
                  </a:lnTo>
                  <a:lnTo>
                    <a:pt x="47"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33" name="Freeform 15">
              <a:extLst>
                <a:ext uri="{FF2B5EF4-FFF2-40B4-BE49-F238E27FC236}">
                  <a16:creationId xmlns:a16="http://schemas.microsoft.com/office/drawing/2014/main" id="{C1DC3933-05DF-A853-965B-5F661D4962F9}"/>
                </a:ext>
              </a:extLst>
            </p:cNvPr>
            <p:cNvSpPr>
              <a:spLocks/>
            </p:cNvSpPr>
            <p:nvPr/>
          </p:nvSpPr>
          <p:spPr bwMode="auto">
            <a:xfrm>
              <a:off x="-179" y="1386"/>
              <a:ext cx="11" cy="8"/>
            </a:xfrm>
            <a:custGeom>
              <a:avLst/>
              <a:gdLst>
                <a:gd name="T0" fmla="*/ 51 w 131"/>
                <a:gd name="T1" fmla="*/ 0 h 96"/>
                <a:gd name="T2" fmla="*/ 131 w 131"/>
                <a:gd name="T3" fmla="*/ 0 h 96"/>
                <a:gd name="T4" fmla="*/ 86 w 131"/>
                <a:gd name="T5" fmla="*/ 30 h 96"/>
                <a:gd name="T6" fmla="*/ 42 w 131"/>
                <a:gd name="T7" fmla="*/ 62 h 96"/>
                <a:gd name="T8" fmla="*/ 0 w 131"/>
                <a:gd name="T9" fmla="*/ 96 h 96"/>
                <a:gd name="T10" fmla="*/ 0 w 131"/>
                <a:gd name="T11" fmla="*/ 49 h 96"/>
                <a:gd name="T12" fmla="*/ 3 w 131"/>
                <a:gd name="T13" fmla="*/ 34 h 96"/>
                <a:gd name="T14" fmla="*/ 10 w 131"/>
                <a:gd name="T15" fmla="*/ 20 h 96"/>
                <a:gd name="T16" fmla="*/ 21 w 131"/>
                <a:gd name="T17" fmla="*/ 10 h 96"/>
                <a:gd name="T18" fmla="*/ 35 w 131"/>
                <a:gd name="T19" fmla="*/ 3 h 96"/>
                <a:gd name="T20" fmla="*/ 51 w 131"/>
                <a:gd name="T21"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96">
                  <a:moveTo>
                    <a:pt x="51" y="0"/>
                  </a:moveTo>
                  <a:lnTo>
                    <a:pt x="131" y="0"/>
                  </a:lnTo>
                  <a:lnTo>
                    <a:pt x="86" y="30"/>
                  </a:lnTo>
                  <a:lnTo>
                    <a:pt x="42" y="62"/>
                  </a:lnTo>
                  <a:lnTo>
                    <a:pt x="0" y="96"/>
                  </a:lnTo>
                  <a:lnTo>
                    <a:pt x="0" y="49"/>
                  </a:lnTo>
                  <a:lnTo>
                    <a:pt x="3" y="34"/>
                  </a:lnTo>
                  <a:lnTo>
                    <a:pt x="10" y="20"/>
                  </a:lnTo>
                  <a:lnTo>
                    <a:pt x="21" y="10"/>
                  </a:lnTo>
                  <a:lnTo>
                    <a:pt x="35" y="3"/>
                  </a:lnTo>
                  <a:lnTo>
                    <a:pt x="51"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34" name="Freeform 16">
              <a:extLst>
                <a:ext uri="{FF2B5EF4-FFF2-40B4-BE49-F238E27FC236}">
                  <a16:creationId xmlns:a16="http://schemas.microsoft.com/office/drawing/2014/main" id="{B33C3494-0460-74A5-F516-BBAB2C5989C0}"/>
                </a:ext>
              </a:extLst>
            </p:cNvPr>
            <p:cNvSpPr>
              <a:spLocks/>
            </p:cNvSpPr>
            <p:nvPr/>
          </p:nvSpPr>
          <p:spPr bwMode="auto">
            <a:xfrm>
              <a:off x="-201" y="1395"/>
              <a:ext cx="21" cy="27"/>
            </a:xfrm>
            <a:custGeom>
              <a:avLst/>
              <a:gdLst>
                <a:gd name="T0" fmla="*/ 51 w 256"/>
                <a:gd name="T1" fmla="*/ 0 h 323"/>
                <a:gd name="T2" fmla="*/ 256 w 256"/>
                <a:gd name="T3" fmla="*/ 0 h 323"/>
                <a:gd name="T4" fmla="*/ 229 w 256"/>
                <a:gd name="T5" fmla="*/ 23 h 323"/>
                <a:gd name="T6" fmla="*/ 203 w 256"/>
                <a:gd name="T7" fmla="*/ 47 h 323"/>
                <a:gd name="T8" fmla="*/ 156 w 256"/>
                <a:gd name="T9" fmla="*/ 99 h 323"/>
                <a:gd name="T10" fmla="*/ 113 w 256"/>
                <a:gd name="T11" fmla="*/ 152 h 323"/>
                <a:gd name="T12" fmla="*/ 72 w 256"/>
                <a:gd name="T13" fmla="*/ 206 h 323"/>
                <a:gd name="T14" fmla="*/ 34 w 256"/>
                <a:gd name="T15" fmla="*/ 264 h 323"/>
                <a:gd name="T16" fmla="*/ 0 w 256"/>
                <a:gd name="T17" fmla="*/ 323 h 323"/>
                <a:gd name="T18" fmla="*/ 0 w 256"/>
                <a:gd name="T19" fmla="*/ 47 h 323"/>
                <a:gd name="T20" fmla="*/ 3 w 256"/>
                <a:gd name="T21" fmla="*/ 32 h 323"/>
                <a:gd name="T22" fmla="*/ 11 w 256"/>
                <a:gd name="T23" fmla="*/ 19 h 323"/>
                <a:gd name="T24" fmla="*/ 22 w 256"/>
                <a:gd name="T25" fmla="*/ 9 h 323"/>
                <a:gd name="T26" fmla="*/ 36 w 256"/>
                <a:gd name="T27" fmla="*/ 2 h 323"/>
                <a:gd name="T28" fmla="*/ 51 w 256"/>
                <a:gd name="T29"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6" h="323">
                  <a:moveTo>
                    <a:pt x="51" y="0"/>
                  </a:moveTo>
                  <a:lnTo>
                    <a:pt x="256" y="0"/>
                  </a:lnTo>
                  <a:lnTo>
                    <a:pt x="229" y="23"/>
                  </a:lnTo>
                  <a:lnTo>
                    <a:pt x="203" y="47"/>
                  </a:lnTo>
                  <a:lnTo>
                    <a:pt x="156" y="99"/>
                  </a:lnTo>
                  <a:lnTo>
                    <a:pt x="113" y="152"/>
                  </a:lnTo>
                  <a:lnTo>
                    <a:pt x="72" y="206"/>
                  </a:lnTo>
                  <a:lnTo>
                    <a:pt x="34" y="264"/>
                  </a:lnTo>
                  <a:lnTo>
                    <a:pt x="0" y="323"/>
                  </a:lnTo>
                  <a:lnTo>
                    <a:pt x="0" y="47"/>
                  </a:lnTo>
                  <a:lnTo>
                    <a:pt x="3" y="32"/>
                  </a:lnTo>
                  <a:lnTo>
                    <a:pt x="11" y="19"/>
                  </a:lnTo>
                  <a:lnTo>
                    <a:pt x="22" y="9"/>
                  </a:lnTo>
                  <a:lnTo>
                    <a:pt x="36" y="2"/>
                  </a:lnTo>
                  <a:lnTo>
                    <a:pt x="51"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sp>
          <p:nvSpPr>
            <p:cNvPr id="35" name="Freeform 17">
              <a:extLst>
                <a:ext uri="{FF2B5EF4-FFF2-40B4-BE49-F238E27FC236}">
                  <a16:creationId xmlns:a16="http://schemas.microsoft.com/office/drawing/2014/main" id="{AEF73D8D-FD48-1A35-0128-C3899B41B542}"/>
                </a:ext>
              </a:extLst>
            </p:cNvPr>
            <p:cNvSpPr>
              <a:spLocks noEditPoints="1"/>
            </p:cNvSpPr>
            <p:nvPr/>
          </p:nvSpPr>
          <p:spPr bwMode="auto">
            <a:xfrm>
              <a:off x="-199" y="1384"/>
              <a:ext cx="194" cy="194"/>
            </a:xfrm>
            <a:custGeom>
              <a:avLst/>
              <a:gdLst>
                <a:gd name="T0" fmla="*/ 859 w 2327"/>
                <a:gd name="T1" fmla="*/ 274 h 2326"/>
                <a:gd name="T2" fmla="*/ 682 w 2327"/>
                <a:gd name="T3" fmla="*/ 328 h 2326"/>
                <a:gd name="T4" fmla="*/ 522 w 2327"/>
                <a:gd name="T5" fmla="*/ 429 h 2326"/>
                <a:gd name="T6" fmla="*/ 391 w 2327"/>
                <a:gd name="T7" fmla="*/ 573 h 2326"/>
                <a:gd name="T8" fmla="*/ 306 w 2327"/>
                <a:gd name="T9" fmla="*/ 739 h 2326"/>
                <a:gd name="T10" fmla="*/ 267 w 2327"/>
                <a:gd name="T11" fmla="*/ 919 h 2326"/>
                <a:gd name="T12" fmla="*/ 275 w 2327"/>
                <a:gd name="T13" fmla="*/ 1102 h 2326"/>
                <a:gd name="T14" fmla="*/ 329 w 2327"/>
                <a:gd name="T15" fmla="*/ 1279 h 2326"/>
                <a:gd name="T16" fmla="*/ 430 w 2327"/>
                <a:gd name="T17" fmla="*/ 1440 h 2326"/>
                <a:gd name="T18" fmla="*/ 573 w 2327"/>
                <a:gd name="T19" fmla="*/ 1570 h 2326"/>
                <a:gd name="T20" fmla="*/ 740 w 2327"/>
                <a:gd name="T21" fmla="*/ 1656 h 2326"/>
                <a:gd name="T22" fmla="*/ 919 w 2327"/>
                <a:gd name="T23" fmla="*/ 1694 h 2326"/>
                <a:gd name="T24" fmla="*/ 1103 w 2327"/>
                <a:gd name="T25" fmla="*/ 1687 h 2326"/>
                <a:gd name="T26" fmla="*/ 1279 w 2327"/>
                <a:gd name="T27" fmla="*/ 1632 h 2326"/>
                <a:gd name="T28" fmla="*/ 1440 w 2327"/>
                <a:gd name="T29" fmla="*/ 1532 h 2326"/>
                <a:gd name="T30" fmla="*/ 1570 w 2327"/>
                <a:gd name="T31" fmla="*/ 1388 h 2326"/>
                <a:gd name="T32" fmla="*/ 1656 w 2327"/>
                <a:gd name="T33" fmla="*/ 1221 h 2326"/>
                <a:gd name="T34" fmla="*/ 1695 w 2327"/>
                <a:gd name="T35" fmla="*/ 1041 h 2326"/>
                <a:gd name="T36" fmla="*/ 1687 w 2327"/>
                <a:gd name="T37" fmla="*/ 858 h 2326"/>
                <a:gd name="T38" fmla="*/ 1633 w 2327"/>
                <a:gd name="T39" fmla="*/ 682 h 2326"/>
                <a:gd name="T40" fmla="*/ 1532 w 2327"/>
                <a:gd name="T41" fmla="*/ 521 h 2326"/>
                <a:gd name="T42" fmla="*/ 1389 w 2327"/>
                <a:gd name="T43" fmla="*/ 391 h 2326"/>
                <a:gd name="T44" fmla="*/ 1222 w 2327"/>
                <a:gd name="T45" fmla="*/ 305 h 2326"/>
                <a:gd name="T46" fmla="*/ 1042 w 2327"/>
                <a:gd name="T47" fmla="*/ 266 h 2326"/>
                <a:gd name="T48" fmla="*/ 1016 w 2327"/>
                <a:gd name="T49" fmla="*/ 0 h 2326"/>
                <a:gd name="T50" fmla="*/ 1230 w 2327"/>
                <a:gd name="T51" fmla="*/ 31 h 2326"/>
                <a:gd name="T52" fmla="*/ 1433 w 2327"/>
                <a:gd name="T53" fmla="*/ 109 h 2326"/>
                <a:gd name="T54" fmla="*/ 1618 w 2327"/>
                <a:gd name="T55" fmla="*/ 234 h 2326"/>
                <a:gd name="T56" fmla="*/ 1769 w 2327"/>
                <a:gd name="T57" fmla="*/ 396 h 2326"/>
                <a:gd name="T58" fmla="*/ 1876 w 2327"/>
                <a:gd name="T59" fmla="*/ 578 h 2326"/>
                <a:gd name="T60" fmla="*/ 1940 w 2327"/>
                <a:gd name="T61" fmla="*/ 774 h 2326"/>
                <a:gd name="T62" fmla="*/ 1962 w 2327"/>
                <a:gd name="T63" fmla="*/ 978 h 2326"/>
                <a:gd name="T64" fmla="*/ 1941 w 2327"/>
                <a:gd name="T65" fmla="*/ 1181 h 2326"/>
                <a:gd name="T66" fmla="*/ 1878 w 2327"/>
                <a:gd name="T67" fmla="*/ 1378 h 2326"/>
                <a:gd name="T68" fmla="*/ 2262 w 2327"/>
                <a:gd name="T69" fmla="*/ 1951 h 2326"/>
                <a:gd name="T70" fmla="*/ 2317 w 2327"/>
                <a:gd name="T71" fmla="*/ 2039 h 2326"/>
                <a:gd name="T72" fmla="*/ 2325 w 2327"/>
                <a:gd name="T73" fmla="*/ 2140 h 2326"/>
                <a:gd name="T74" fmla="*/ 2287 w 2327"/>
                <a:gd name="T75" fmla="*/ 2234 h 2326"/>
                <a:gd name="T76" fmla="*/ 2205 w 2327"/>
                <a:gd name="T77" fmla="*/ 2302 h 2326"/>
                <a:gd name="T78" fmla="*/ 2107 w 2327"/>
                <a:gd name="T79" fmla="*/ 2326 h 2326"/>
                <a:gd name="T80" fmla="*/ 2009 w 2327"/>
                <a:gd name="T81" fmla="*/ 2302 h 2326"/>
                <a:gd name="T82" fmla="*/ 1503 w 2327"/>
                <a:gd name="T83" fmla="*/ 1812 h 2326"/>
                <a:gd name="T84" fmla="*/ 1303 w 2327"/>
                <a:gd name="T85" fmla="*/ 1908 h 2326"/>
                <a:gd name="T86" fmla="*/ 1091 w 2327"/>
                <a:gd name="T87" fmla="*/ 1956 h 2326"/>
                <a:gd name="T88" fmla="*/ 875 w 2327"/>
                <a:gd name="T89" fmla="*/ 1956 h 2326"/>
                <a:gd name="T90" fmla="*/ 664 w 2327"/>
                <a:gd name="T91" fmla="*/ 1909 h 2326"/>
                <a:gd name="T92" fmla="*/ 465 w 2327"/>
                <a:gd name="T93" fmla="*/ 1815 h 2326"/>
                <a:gd name="T94" fmla="*/ 287 w 2327"/>
                <a:gd name="T95" fmla="*/ 1674 h 2326"/>
                <a:gd name="T96" fmla="*/ 146 w 2327"/>
                <a:gd name="T97" fmla="*/ 1496 h 2326"/>
                <a:gd name="T98" fmla="*/ 52 w 2327"/>
                <a:gd name="T99" fmla="*/ 1298 h 2326"/>
                <a:gd name="T100" fmla="*/ 5 w 2327"/>
                <a:gd name="T101" fmla="*/ 1088 h 2326"/>
                <a:gd name="T102" fmla="*/ 5 w 2327"/>
                <a:gd name="T103" fmla="*/ 873 h 2326"/>
                <a:gd name="T104" fmla="*/ 52 w 2327"/>
                <a:gd name="T105" fmla="*/ 661 h 2326"/>
                <a:gd name="T106" fmla="*/ 146 w 2327"/>
                <a:gd name="T107" fmla="*/ 463 h 2326"/>
                <a:gd name="T108" fmla="*/ 286 w 2327"/>
                <a:gd name="T109" fmla="*/ 286 h 2326"/>
                <a:gd name="T110" fmla="*/ 464 w 2327"/>
                <a:gd name="T111" fmla="*/ 145 h 2326"/>
                <a:gd name="T112" fmla="*/ 663 w 2327"/>
                <a:gd name="T113" fmla="*/ 52 h 2326"/>
                <a:gd name="T114" fmla="*/ 873 w 2327"/>
                <a:gd name="T115" fmla="*/ 5 h 2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7" h="2326">
                  <a:moveTo>
                    <a:pt x="981" y="264"/>
                  </a:moveTo>
                  <a:lnTo>
                    <a:pt x="919" y="266"/>
                  </a:lnTo>
                  <a:lnTo>
                    <a:pt x="859" y="274"/>
                  </a:lnTo>
                  <a:lnTo>
                    <a:pt x="798" y="287"/>
                  </a:lnTo>
                  <a:lnTo>
                    <a:pt x="740" y="305"/>
                  </a:lnTo>
                  <a:lnTo>
                    <a:pt x="682" y="328"/>
                  </a:lnTo>
                  <a:lnTo>
                    <a:pt x="626" y="357"/>
                  </a:lnTo>
                  <a:lnTo>
                    <a:pt x="573" y="391"/>
                  </a:lnTo>
                  <a:lnTo>
                    <a:pt x="522" y="429"/>
                  </a:lnTo>
                  <a:lnTo>
                    <a:pt x="473" y="473"/>
                  </a:lnTo>
                  <a:lnTo>
                    <a:pt x="430" y="521"/>
                  </a:lnTo>
                  <a:lnTo>
                    <a:pt x="391" y="573"/>
                  </a:lnTo>
                  <a:lnTo>
                    <a:pt x="357" y="626"/>
                  </a:lnTo>
                  <a:lnTo>
                    <a:pt x="329" y="682"/>
                  </a:lnTo>
                  <a:lnTo>
                    <a:pt x="306" y="739"/>
                  </a:lnTo>
                  <a:lnTo>
                    <a:pt x="287" y="798"/>
                  </a:lnTo>
                  <a:lnTo>
                    <a:pt x="275" y="858"/>
                  </a:lnTo>
                  <a:lnTo>
                    <a:pt x="267" y="919"/>
                  </a:lnTo>
                  <a:lnTo>
                    <a:pt x="264" y="980"/>
                  </a:lnTo>
                  <a:lnTo>
                    <a:pt x="267" y="1041"/>
                  </a:lnTo>
                  <a:lnTo>
                    <a:pt x="275" y="1102"/>
                  </a:lnTo>
                  <a:lnTo>
                    <a:pt x="287" y="1163"/>
                  </a:lnTo>
                  <a:lnTo>
                    <a:pt x="306" y="1221"/>
                  </a:lnTo>
                  <a:lnTo>
                    <a:pt x="329" y="1279"/>
                  </a:lnTo>
                  <a:lnTo>
                    <a:pt x="357" y="1335"/>
                  </a:lnTo>
                  <a:lnTo>
                    <a:pt x="391" y="1388"/>
                  </a:lnTo>
                  <a:lnTo>
                    <a:pt x="430" y="1440"/>
                  </a:lnTo>
                  <a:lnTo>
                    <a:pt x="473" y="1488"/>
                  </a:lnTo>
                  <a:lnTo>
                    <a:pt x="522" y="1532"/>
                  </a:lnTo>
                  <a:lnTo>
                    <a:pt x="573" y="1570"/>
                  </a:lnTo>
                  <a:lnTo>
                    <a:pt x="626" y="1604"/>
                  </a:lnTo>
                  <a:lnTo>
                    <a:pt x="682" y="1632"/>
                  </a:lnTo>
                  <a:lnTo>
                    <a:pt x="740" y="1656"/>
                  </a:lnTo>
                  <a:lnTo>
                    <a:pt x="798" y="1674"/>
                  </a:lnTo>
                  <a:lnTo>
                    <a:pt x="859" y="1687"/>
                  </a:lnTo>
                  <a:lnTo>
                    <a:pt x="919" y="1694"/>
                  </a:lnTo>
                  <a:lnTo>
                    <a:pt x="981" y="1697"/>
                  </a:lnTo>
                  <a:lnTo>
                    <a:pt x="1042" y="1694"/>
                  </a:lnTo>
                  <a:lnTo>
                    <a:pt x="1103" y="1687"/>
                  </a:lnTo>
                  <a:lnTo>
                    <a:pt x="1163" y="1674"/>
                  </a:lnTo>
                  <a:lnTo>
                    <a:pt x="1222" y="1656"/>
                  </a:lnTo>
                  <a:lnTo>
                    <a:pt x="1279" y="1632"/>
                  </a:lnTo>
                  <a:lnTo>
                    <a:pt x="1335" y="1604"/>
                  </a:lnTo>
                  <a:lnTo>
                    <a:pt x="1389" y="1570"/>
                  </a:lnTo>
                  <a:lnTo>
                    <a:pt x="1440" y="1532"/>
                  </a:lnTo>
                  <a:lnTo>
                    <a:pt x="1488" y="1488"/>
                  </a:lnTo>
                  <a:lnTo>
                    <a:pt x="1532" y="1440"/>
                  </a:lnTo>
                  <a:lnTo>
                    <a:pt x="1570" y="1388"/>
                  </a:lnTo>
                  <a:lnTo>
                    <a:pt x="1604" y="1335"/>
                  </a:lnTo>
                  <a:lnTo>
                    <a:pt x="1633" y="1279"/>
                  </a:lnTo>
                  <a:lnTo>
                    <a:pt x="1656" y="1221"/>
                  </a:lnTo>
                  <a:lnTo>
                    <a:pt x="1674" y="1163"/>
                  </a:lnTo>
                  <a:lnTo>
                    <a:pt x="1687" y="1102"/>
                  </a:lnTo>
                  <a:lnTo>
                    <a:pt x="1695" y="1041"/>
                  </a:lnTo>
                  <a:lnTo>
                    <a:pt x="1698" y="980"/>
                  </a:lnTo>
                  <a:lnTo>
                    <a:pt x="1695" y="919"/>
                  </a:lnTo>
                  <a:lnTo>
                    <a:pt x="1687" y="858"/>
                  </a:lnTo>
                  <a:lnTo>
                    <a:pt x="1674" y="798"/>
                  </a:lnTo>
                  <a:lnTo>
                    <a:pt x="1656" y="739"/>
                  </a:lnTo>
                  <a:lnTo>
                    <a:pt x="1633" y="682"/>
                  </a:lnTo>
                  <a:lnTo>
                    <a:pt x="1604" y="626"/>
                  </a:lnTo>
                  <a:lnTo>
                    <a:pt x="1570" y="573"/>
                  </a:lnTo>
                  <a:lnTo>
                    <a:pt x="1532" y="521"/>
                  </a:lnTo>
                  <a:lnTo>
                    <a:pt x="1488" y="473"/>
                  </a:lnTo>
                  <a:lnTo>
                    <a:pt x="1440" y="429"/>
                  </a:lnTo>
                  <a:lnTo>
                    <a:pt x="1389" y="391"/>
                  </a:lnTo>
                  <a:lnTo>
                    <a:pt x="1335" y="357"/>
                  </a:lnTo>
                  <a:lnTo>
                    <a:pt x="1279" y="328"/>
                  </a:lnTo>
                  <a:lnTo>
                    <a:pt x="1222" y="305"/>
                  </a:lnTo>
                  <a:lnTo>
                    <a:pt x="1163" y="287"/>
                  </a:lnTo>
                  <a:lnTo>
                    <a:pt x="1103" y="274"/>
                  </a:lnTo>
                  <a:lnTo>
                    <a:pt x="1042" y="266"/>
                  </a:lnTo>
                  <a:lnTo>
                    <a:pt x="981" y="264"/>
                  </a:lnTo>
                  <a:close/>
                  <a:moveTo>
                    <a:pt x="945" y="0"/>
                  </a:moveTo>
                  <a:lnTo>
                    <a:pt x="1016" y="0"/>
                  </a:lnTo>
                  <a:lnTo>
                    <a:pt x="1088" y="5"/>
                  </a:lnTo>
                  <a:lnTo>
                    <a:pt x="1160" y="16"/>
                  </a:lnTo>
                  <a:lnTo>
                    <a:pt x="1230" y="31"/>
                  </a:lnTo>
                  <a:lnTo>
                    <a:pt x="1299" y="52"/>
                  </a:lnTo>
                  <a:lnTo>
                    <a:pt x="1367" y="78"/>
                  </a:lnTo>
                  <a:lnTo>
                    <a:pt x="1433" y="109"/>
                  </a:lnTo>
                  <a:lnTo>
                    <a:pt x="1498" y="146"/>
                  </a:lnTo>
                  <a:lnTo>
                    <a:pt x="1560" y="188"/>
                  </a:lnTo>
                  <a:lnTo>
                    <a:pt x="1618" y="234"/>
                  </a:lnTo>
                  <a:lnTo>
                    <a:pt x="1675" y="286"/>
                  </a:lnTo>
                  <a:lnTo>
                    <a:pt x="1724" y="339"/>
                  </a:lnTo>
                  <a:lnTo>
                    <a:pt x="1769" y="396"/>
                  </a:lnTo>
                  <a:lnTo>
                    <a:pt x="1810" y="454"/>
                  </a:lnTo>
                  <a:lnTo>
                    <a:pt x="1845" y="515"/>
                  </a:lnTo>
                  <a:lnTo>
                    <a:pt x="1876" y="578"/>
                  </a:lnTo>
                  <a:lnTo>
                    <a:pt x="1902" y="642"/>
                  </a:lnTo>
                  <a:lnTo>
                    <a:pt x="1923" y="707"/>
                  </a:lnTo>
                  <a:lnTo>
                    <a:pt x="1940" y="774"/>
                  </a:lnTo>
                  <a:lnTo>
                    <a:pt x="1952" y="841"/>
                  </a:lnTo>
                  <a:lnTo>
                    <a:pt x="1959" y="909"/>
                  </a:lnTo>
                  <a:lnTo>
                    <a:pt x="1962" y="978"/>
                  </a:lnTo>
                  <a:lnTo>
                    <a:pt x="1959" y="1046"/>
                  </a:lnTo>
                  <a:lnTo>
                    <a:pt x="1953" y="1114"/>
                  </a:lnTo>
                  <a:lnTo>
                    <a:pt x="1941" y="1181"/>
                  </a:lnTo>
                  <a:lnTo>
                    <a:pt x="1925" y="1248"/>
                  </a:lnTo>
                  <a:lnTo>
                    <a:pt x="1904" y="1313"/>
                  </a:lnTo>
                  <a:lnTo>
                    <a:pt x="1878" y="1378"/>
                  </a:lnTo>
                  <a:lnTo>
                    <a:pt x="1848" y="1441"/>
                  </a:lnTo>
                  <a:lnTo>
                    <a:pt x="1813" y="1502"/>
                  </a:lnTo>
                  <a:lnTo>
                    <a:pt x="2262" y="1951"/>
                  </a:lnTo>
                  <a:lnTo>
                    <a:pt x="2286" y="1977"/>
                  </a:lnTo>
                  <a:lnTo>
                    <a:pt x="2304" y="2007"/>
                  </a:lnTo>
                  <a:lnTo>
                    <a:pt x="2317" y="2039"/>
                  </a:lnTo>
                  <a:lnTo>
                    <a:pt x="2324" y="2072"/>
                  </a:lnTo>
                  <a:lnTo>
                    <a:pt x="2327" y="2106"/>
                  </a:lnTo>
                  <a:lnTo>
                    <a:pt x="2325" y="2140"/>
                  </a:lnTo>
                  <a:lnTo>
                    <a:pt x="2318" y="2172"/>
                  </a:lnTo>
                  <a:lnTo>
                    <a:pt x="2305" y="2204"/>
                  </a:lnTo>
                  <a:lnTo>
                    <a:pt x="2287" y="2234"/>
                  </a:lnTo>
                  <a:lnTo>
                    <a:pt x="2263" y="2262"/>
                  </a:lnTo>
                  <a:lnTo>
                    <a:pt x="2235" y="2284"/>
                  </a:lnTo>
                  <a:lnTo>
                    <a:pt x="2205" y="2302"/>
                  </a:lnTo>
                  <a:lnTo>
                    <a:pt x="2174" y="2315"/>
                  </a:lnTo>
                  <a:lnTo>
                    <a:pt x="2141" y="2324"/>
                  </a:lnTo>
                  <a:lnTo>
                    <a:pt x="2107" y="2326"/>
                  </a:lnTo>
                  <a:lnTo>
                    <a:pt x="2074" y="2323"/>
                  </a:lnTo>
                  <a:lnTo>
                    <a:pt x="2041" y="2315"/>
                  </a:lnTo>
                  <a:lnTo>
                    <a:pt x="2009" y="2302"/>
                  </a:lnTo>
                  <a:lnTo>
                    <a:pt x="1979" y="2284"/>
                  </a:lnTo>
                  <a:lnTo>
                    <a:pt x="1952" y="2261"/>
                  </a:lnTo>
                  <a:lnTo>
                    <a:pt x="1503" y="1812"/>
                  </a:lnTo>
                  <a:lnTo>
                    <a:pt x="1438" y="1849"/>
                  </a:lnTo>
                  <a:lnTo>
                    <a:pt x="1371" y="1881"/>
                  </a:lnTo>
                  <a:lnTo>
                    <a:pt x="1303" y="1908"/>
                  </a:lnTo>
                  <a:lnTo>
                    <a:pt x="1234" y="1929"/>
                  </a:lnTo>
                  <a:lnTo>
                    <a:pt x="1163" y="1945"/>
                  </a:lnTo>
                  <a:lnTo>
                    <a:pt x="1091" y="1956"/>
                  </a:lnTo>
                  <a:lnTo>
                    <a:pt x="1019" y="1961"/>
                  </a:lnTo>
                  <a:lnTo>
                    <a:pt x="947" y="1961"/>
                  </a:lnTo>
                  <a:lnTo>
                    <a:pt x="875" y="1956"/>
                  </a:lnTo>
                  <a:lnTo>
                    <a:pt x="804" y="1945"/>
                  </a:lnTo>
                  <a:lnTo>
                    <a:pt x="733" y="1930"/>
                  </a:lnTo>
                  <a:lnTo>
                    <a:pt x="664" y="1909"/>
                  </a:lnTo>
                  <a:lnTo>
                    <a:pt x="595" y="1883"/>
                  </a:lnTo>
                  <a:lnTo>
                    <a:pt x="529" y="1851"/>
                  </a:lnTo>
                  <a:lnTo>
                    <a:pt x="465" y="1815"/>
                  </a:lnTo>
                  <a:lnTo>
                    <a:pt x="403" y="1773"/>
                  </a:lnTo>
                  <a:lnTo>
                    <a:pt x="344" y="1726"/>
                  </a:lnTo>
                  <a:lnTo>
                    <a:pt x="287" y="1674"/>
                  </a:lnTo>
                  <a:lnTo>
                    <a:pt x="235" y="1618"/>
                  </a:lnTo>
                  <a:lnTo>
                    <a:pt x="188" y="1558"/>
                  </a:lnTo>
                  <a:lnTo>
                    <a:pt x="146" y="1496"/>
                  </a:lnTo>
                  <a:lnTo>
                    <a:pt x="110" y="1432"/>
                  </a:lnTo>
                  <a:lnTo>
                    <a:pt x="79" y="1367"/>
                  </a:lnTo>
                  <a:lnTo>
                    <a:pt x="52" y="1298"/>
                  </a:lnTo>
                  <a:lnTo>
                    <a:pt x="32" y="1229"/>
                  </a:lnTo>
                  <a:lnTo>
                    <a:pt x="16" y="1158"/>
                  </a:lnTo>
                  <a:lnTo>
                    <a:pt x="5" y="1088"/>
                  </a:lnTo>
                  <a:lnTo>
                    <a:pt x="0" y="1016"/>
                  </a:lnTo>
                  <a:lnTo>
                    <a:pt x="0" y="945"/>
                  </a:lnTo>
                  <a:lnTo>
                    <a:pt x="5" y="873"/>
                  </a:lnTo>
                  <a:lnTo>
                    <a:pt x="16" y="801"/>
                  </a:lnTo>
                  <a:lnTo>
                    <a:pt x="32" y="731"/>
                  </a:lnTo>
                  <a:lnTo>
                    <a:pt x="52" y="661"/>
                  </a:lnTo>
                  <a:lnTo>
                    <a:pt x="78" y="594"/>
                  </a:lnTo>
                  <a:lnTo>
                    <a:pt x="109" y="528"/>
                  </a:lnTo>
                  <a:lnTo>
                    <a:pt x="146" y="463"/>
                  </a:lnTo>
                  <a:lnTo>
                    <a:pt x="188" y="401"/>
                  </a:lnTo>
                  <a:lnTo>
                    <a:pt x="234" y="343"/>
                  </a:lnTo>
                  <a:lnTo>
                    <a:pt x="286" y="286"/>
                  </a:lnTo>
                  <a:lnTo>
                    <a:pt x="343" y="234"/>
                  </a:lnTo>
                  <a:lnTo>
                    <a:pt x="402" y="187"/>
                  </a:lnTo>
                  <a:lnTo>
                    <a:pt x="464" y="145"/>
                  </a:lnTo>
                  <a:lnTo>
                    <a:pt x="528" y="109"/>
                  </a:lnTo>
                  <a:lnTo>
                    <a:pt x="594" y="78"/>
                  </a:lnTo>
                  <a:lnTo>
                    <a:pt x="663" y="52"/>
                  </a:lnTo>
                  <a:lnTo>
                    <a:pt x="731" y="31"/>
                  </a:lnTo>
                  <a:lnTo>
                    <a:pt x="802" y="16"/>
                  </a:lnTo>
                  <a:lnTo>
                    <a:pt x="873" y="5"/>
                  </a:lnTo>
                  <a:lnTo>
                    <a:pt x="945" y="0"/>
                  </a:lnTo>
                  <a:close/>
                </a:path>
              </a:pathLst>
            </a:custGeom>
            <a:grpFill/>
            <a:ln w="0">
              <a:noFill/>
              <a:prstDash val="solid"/>
              <a:round/>
              <a:headEnd/>
              <a:tailEnd/>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67" b="0" i="0" u="none" strike="noStrike" kern="0" cap="none" spc="0" normalizeH="0" baseline="0" noProof="0" dirty="0">
                <a:ln>
                  <a:noFill/>
                </a:ln>
                <a:solidFill>
                  <a:srgbClr val="0033A0"/>
                </a:solidFill>
                <a:effectLst/>
                <a:uLnTx/>
                <a:uFillTx/>
              </a:endParaRPr>
            </a:p>
          </p:txBody>
        </p:sp>
      </p:grpSp>
      <p:grpSp>
        <p:nvGrpSpPr>
          <p:cNvPr id="36" name="Group 35">
            <a:extLst>
              <a:ext uri="{FF2B5EF4-FFF2-40B4-BE49-F238E27FC236}">
                <a16:creationId xmlns:a16="http://schemas.microsoft.com/office/drawing/2014/main" id="{9009B9AC-993C-233D-860C-04EE9DDD5B30}"/>
              </a:ext>
            </a:extLst>
          </p:cNvPr>
          <p:cNvGrpSpPr/>
          <p:nvPr/>
        </p:nvGrpSpPr>
        <p:grpSpPr>
          <a:xfrm>
            <a:off x="4786534" y="1035091"/>
            <a:ext cx="356852" cy="300481"/>
            <a:chOff x="-5268913" y="1701800"/>
            <a:chExt cx="3754438" cy="3451225"/>
          </a:xfrm>
          <a:solidFill>
            <a:srgbClr val="FFFFFF"/>
          </a:solidFill>
        </p:grpSpPr>
        <p:sp>
          <p:nvSpPr>
            <p:cNvPr id="37" name="Rectangle 76">
              <a:extLst>
                <a:ext uri="{FF2B5EF4-FFF2-40B4-BE49-F238E27FC236}">
                  <a16:creationId xmlns:a16="http://schemas.microsoft.com/office/drawing/2014/main" id="{4FCB3A96-BF47-B3C5-45B6-FC0104A3A093}"/>
                </a:ext>
              </a:extLst>
            </p:cNvPr>
            <p:cNvSpPr>
              <a:spLocks noChangeArrowheads="1"/>
            </p:cNvSpPr>
            <p:nvPr/>
          </p:nvSpPr>
          <p:spPr bwMode="auto">
            <a:xfrm>
              <a:off x="-5083175" y="4213225"/>
              <a:ext cx="628650" cy="876300"/>
            </a:xfrm>
            <a:prstGeom prst="rect">
              <a:avLst/>
            </a:prstGeom>
            <a:grp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33A0"/>
                </a:solidFill>
                <a:effectLst/>
                <a:uLnTx/>
                <a:uFillTx/>
              </a:endParaRPr>
            </a:p>
          </p:txBody>
        </p:sp>
        <p:sp>
          <p:nvSpPr>
            <p:cNvPr id="38" name="Rectangle 77">
              <a:extLst>
                <a:ext uri="{FF2B5EF4-FFF2-40B4-BE49-F238E27FC236}">
                  <a16:creationId xmlns:a16="http://schemas.microsoft.com/office/drawing/2014/main" id="{38614974-3632-7A35-A3D5-152EAF10B8CD}"/>
                </a:ext>
              </a:extLst>
            </p:cNvPr>
            <p:cNvSpPr>
              <a:spLocks noChangeArrowheads="1"/>
            </p:cNvSpPr>
            <p:nvPr/>
          </p:nvSpPr>
          <p:spPr bwMode="auto">
            <a:xfrm>
              <a:off x="-4141788" y="3648075"/>
              <a:ext cx="625475" cy="1441450"/>
            </a:xfrm>
            <a:prstGeom prst="rect">
              <a:avLst/>
            </a:prstGeom>
            <a:grp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33A0"/>
                </a:solidFill>
                <a:effectLst/>
                <a:uLnTx/>
                <a:uFillTx/>
              </a:endParaRPr>
            </a:p>
          </p:txBody>
        </p:sp>
        <p:sp>
          <p:nvSpPr>
            <p:cNvPr id="39" name="Rectangle 78">
              <a:extLst>
                <a:ext uri="{FF2B5EF4-FFF2-40B4-BE49-F238E27FC236}">
                  <a16:creationId xmlns:a16="http://schemas.microsoft.com/office/drawing/2014/main" id="{D079975B-3CF1-E6C2-1456-0CCD6676D41E}"/>
                </a:ext>
              </a:extLst>
            </p:cNvPr>
            <p:cNvSpPr>
              <a:spLocks noChangeArrowheads="1"/>
            </p:cNvSpPr>
            <p:nvPr/>
          </p:nvSpPr>
          <p:spPr bwMode="auto">
            <a:xfrm>
              <a:off x="-3203575" y="3146425"/>
              <a:ext cx="625475" cy="1943100"/>
            </a:xfrm>
            <a:prstGeom prst="rect">
              <a:avLst/>
            </a:prstGeom>
            <a:grp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33A0"/>
                </a:solidFill>
                <a:effectLst/>
                <a:uLnTx/>
                <a:uFillTx/>
              </a:endParaRPr>
            </a:p>
          </p:txBody>
        </p:sp>
        <p:sp>
          <p:nvSpPr>
            <p:cNvPr id="40" name="Rectangle 79">
              <a:extLst>
                <a:ext uri="{FF2B5EF4-FFF2-40B4-BE49-F238E27FC236}">
                  <a16:creationId xmlns:a16="http://schemas.microsoft.com/office/drawing/2014/main" id="{A010814B-04D1-C863-77D9-AE655F43465C}"/>
                </a:ext>
              </a:extLst>
            </p:cNvPr>
            <p:cNvSpPr>
              <a:spLocks noChangeArrowheads="1"/>
            </p:cNvSpPr>
            <p:nvPr/>
          </p:nvSpPr>
          <p:spPr bwMode="auto">
            <a:xfrm>
              <a:off x="-2265363" y="2644775"/>
              <a:ext cx="625475" cy="2444750"/>
            </a:xfrm>
            <a:prstGeom prst="rect">
              <a:avLst/>
            </a:prstGeom>
            <a:grp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33A0"/>
                </a:solidFill>
                <a:effectLst/>
                <a:uLnTx/>
                <a:uFillTx/>
              </a:endParaRPr>
            </a:p>
          </p:txBody>
        </p:sp>
        <p:grpSp>
          <p:nvGrpSpPr>
            <p:cNvPr id="41" name="Group 40">
              <a:extLst>
                <a:ext uri="{FF2B5EF4-FFF2-40B4-BE49-F238E27FC236}">
                  <a16:creationId xmlns:a16="http://schemas.microsoft.com/office/drawing/2014/main" id="{9BCB3AC9-9151-D25A-E22E-DB10E9E21F9D}"/>
                </a:ext>
              </a:extLst>
            </p:cNvPr>
            <p:cNvGrpSpPr/>
            <p:nvPr/>
          </p:nvGrpSpPr>
          <p:grpSpPr>
            <a:xfrm>
              <a:off x="-5268913" y="1701800"/>
              <a:ext cx="3754438" cy="3451225"/>
              <a:chOff x="-5268913" y="1701800"/>
              <a:chExt cx="3754438" cy="3451225"/>
            </a:xfrm>
            <a:grpFill/>
          </p:grpSpPr>
          <p:sp>
            <p:nvSpPr>
              <p:cNvPr id="42" name="Freeform 80">
                <a:extLst>
                  <a:ext uri="{FF2B5EF4-FFF2-40B4-BE49-F238E27FC236}">
                    <a16:creationId xmlns:a16="http://schemas.microsoft.com/office/drawing/2014/main" id="{F78CC171-3DD3-30FD-323F-641F69DC9D47}"/>
                  </a:ext>
                </a:extLst>
              </p:cNvPr>
              <p:cNvSpPr>
                <a:spLocks noEditPoints="1"/>
              </p:cNvSpPr>
              <p:nvPr/>
            </p:nvSpPr>
            <p:spPr bwMode="auto">
              <a:xfrm>
                <a:off x="-5268913" y="5029200"/>
                <a:ext cx="3754438" cy="123825"/>
              </a:xfrm>
              <a:custGeom>
                <a:avLst/>
                <a:gdLst>
                  <a:gd name="T0" fmla="*/ 1216 w 1236"/>
                  <a:gd name="T1" fmla="*/ 41 h 41"/>
                  <a:gd name="T2" fmla="*/ 20 w 1236"/>
                  <a:gd name="T3" fmla="*/ 41 h 41"/>
                  <a:gd name="T4" fmla="*/ 0 w 1236"/>
                  <a:gd name="T5" fmla="*/ 20 h 41"/>
                  <a:gd name="T6" fmla="*/ 20 w 1236"/>
                  <a:gd name="T7" fmla="*/ 0 h 41"/>
                  <a:gd name="T8" fmla="*/ 1216 w 1236"/>
                  <a:gd name="T9" fmla="*/ 0 h 41"/>
                  <a:gd name="T10" fmla="*/ 1236 w 1236"/>
                  <a:gd name="T11" fmla="*/ 20 h 41"/>
                  <a:gd name="T12" fmla="*/ 1216 w 1236"/>
                  <a:gd name="T13" fmla="*/ 41 h 41"/>
                  <a:gd name="T14" fmla="*/ 1216 w 1236"/>
                  <a:gd name="T15" fmla="*/ 41 h 41"/>
                  <a:gd name="T16" fmla="*/ 1216 w 1236"/>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6" h="41">
                    <a:moveTo>
                      <a:pt x="1216" y="41"/>
                    </a:moveTo>
                    <a:cubicBezTo>
                      <a:pt x="20" y="41"/>
                      <a:pt x="20" y="41"/>
                      <a:pt x="20" y="41"/>
                    </a:cubicBezTo>
                    <a:cubicBezTo>
                      <a:pt x="9" y="41"/>
                      <a:pt x="0" y="32"/>
                      <a:pt x="0" y="20"/>
                    </a:cubicBezTo>
                    <a:cubicBezTo>
                      <a:pt x="0" y="9"/>
                      <a:pt x="9" y="0"/>
                      <a:pt x="20" y="0"/>
                    </a:cubicBezTo>
                    <a:cubicBezTo>
                      <a:pt x="1216" y="0"/>
                      <a:pt x="1216" y="0"/>
                      <a:pt x="1216" y="0"/>
                    </a:cubicBezTo>
                    <a:cubicBezTo>
                      <a:pt x="1227" y="0"/>
                      <a:pt x="1236" y="9"/>
                      <a:pt x="1236" y="20"/>
                    </a:cubicBezTo>
                    <a:cubicBezTo>
                      <a:pt x="1236" y="32"/>
                      <a:pt x="1227" y="41"/>
                      <a:pt x="1216" y="41"/>
                    </a:cubicBezTo>
                    <a:close/>
                    <a:moveTo>
                      <a:pt x="1216" y="41"/>
                    </a:moveTo>
                    <a:cubicBezTo>
                      <a:pt x="1216" y="41"/>
                      <a:pt x="1216" y="41"/>
                      <a:pt x="1216" y="41"/>
                    </a:cubicBezTo>
                  </a:path>
                </a:pathLst>
              </a:custGeom>
              <a:grp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33A0"/>
                  </a:solidFill>
                  <a:effectLst/>
                  <a:uLnTx/>
                  <a:uFillTx/>
                </a:endParaRPr>
              </a:p>
            </p:txBody>
          </p:sp>
          <p:sp>
            <p:nvSpPr>
              <p:cNvPr id="43" name="Freeform 81">
                <a:extLst>
                  <a:ext uri="{FF2B5EF4-FFF2-40B4-BE49-F238E27FC236}">
                    <a16:creationId xmlns:a16="http://schemas.microsoft.com/office/drawing/2014/main" id="{24CB3D1A-BB0F-C11E-2F2D-A72219D01118}"/>
                  </a:ext>
                </a:extLst>
              </p:cNvPr>
              <p:cNvSpPr>
                <a:spLocks noEditPoints="1"/>
              </p:cNvSpPr>
              <p:nvPr/>
            </p:nvSpPr>
            <p:spPr bwMode="auto">
              <a:xfrm>
                <a:off x="-4837113" y="1747838"/>
                <a:ext cx="2581275" cy="1544638"/>
              </a:xfrm>
              <a:custGeom>
                <a:avLst/>
                <a:gdLst>
                  <a:gd name="T0" fmla="*/ 23 w 850"/>
                  <a:gd name="T1" fmla="*/ 508 h 508"/>
                  <a:gd name="T2" fmla="*/ 5 w 850"/>
                  <a:gd name="T3" fmla="*/ 498 h 508"/>
                  <a:gd name="T4" fmla="*/ 13 w 850"/>
                  <a:gd name="T5" fmla="*/ 470 h 508"/>
                  <a:gd name="T6" fmla="*/ 816 w 850"/>
                  <a:gd name="T7" fmla="*/ 6 h 508"/>
                  <a:gd name="T8" fmla="*/ 844 w 850"/>
                  <a:gd name="T9" fmla="*/ 13 h 508"/>
                  <a:gd name="T10" fmla="*/ 837 w 850"/>
                  <a:gd name="T11" fmla="*/ 42 h 508"/>
                  <a:gd name="T12" fmla="*/ 33 w 850"/>
                  <a:gd name="T13" fmla="*/ 505 h 508"/>
                  <a:gd name="T14" fmla="*/ 23 w 850"/>
                  <a:gd name="T15" fmla="*/ 508 h 508"/>
                  <a:gd name="T16" fmla="*/ 23 w 850"/>
                  <a:gd name="T17" fmla="*/ 508 h 508"/>
                  <a:gd name="T18" fmla="*/ 23 w 850"/>
                  <a:gd name="T19" fmla="*/ 508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0" h="508">
                    <a:moveTo>
                      <a:pt x="23" y="508"/>
                    </a:moveTo>
                    <a:cubicBezTo>
                      <a:pt x="16" y="508"/>
                      <a:pt x="9" y="505"/>
                      <a:pt x="5" y="498"/>
                    </a:cubicBezTo>
                    <a:cubicBezTo>
                      <a:pt x="0" y="488"/>
                      <a:pt x="3" y="475"/>
                      <a:pt x="13" y="470"/>
                    </a:cubicBezTo>
                    <a:cubicBezTo>
                      <a:pt x="816" y="6"/>
                      <a:pt x="816" y="6"/>
                      <a:pt x="816" y="6"/>
                    </a:cubicBezTo>
                    <a:cubicBezTo>
                      <a:pt x="826" y="0"/>
                      <a:pt x="839" y="4"/>
                      <a:pt x="844" y="13"/>
                    </a:cubicBezTo>
                    <a:cubicBezTo>
                      <a:pt x="850" y="23"/>
                      <a:pt x="847" y="36"/>
                      <a:pt x="837" y="42"/>
                    </a:cubicBezTo>
                    <a:cubicBezTo>
                      <a:pt x="33" y="505"/>
                      <a:pt x="33" y="505"/>
                      <a:pt x="33" y="505"/>
                    </a:cubicBezTo>
                    <a:cubicBezTo>
                      <a:pt x="30" y="507"/>
                      <a:pt x="27" y="508"/>
                      <a:pt x="23" y="508"/>
                    </a:cubicBezTo>
                    <a:close/>
                    <a:moveTo>
                      <a:pt x="23" y="508"/>
                    </a:moveTo>
                    <a:cubicBezTo>
                      <a:pt x="23" y="508"/>
                      <a:pt x="23" y="508"/>
                      <a:pt x="23" y="508"/>
                    </a:cubicBezTo>
                  </a:path>
                </a:pathLst>
              </a:custGeom>
              <a:grp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33A0"/>
                  </a:solidFill>
                  <a:effectLst/>
                  <a:uLnTx/>
                  <a:uFillTx/>
                </a:endParaRPr>
              </a:p>
            </p:txBody>
          </p:sp>
          <p:sp>
            <p:nvSpPr>
              <p:cNvPr id="44" name="Freeform 82">
                <a:extLst>
                  <a:ext uri="{FF2B5EF4-FFF2-40B4-BE49-F238E27FC236}">
                    <a16:creationId xmlns:a16="http://schemas.microsoft.com/office/drawing/2014/main" id="{B895C36B-8DF7-4564-1A8F-57C1F3F66587}"/>
                  </a:ext>
                </a:extLst>
              </p:cNvPr>
              <p:cNvSpPr>
                <a:spLocks noEditPoints="1"/>
              </p:cNvSpPr>
              <p:nvPr/>
            </p:nvSpPr>
            <p:spPr bwMode="auto">
              <a:xfrm>
                <a:off x="-2930525" y="1701800"/>
                <a:ext cx="668338" cy="179388"/>
              </a:xfrm>
              <a:custGeom>
                <a:avLst/>
                <a:gdLst>
                  <a:gd name="T0" fmla="*/ 198 w 220"/>
                  <a:gd name="T1" fmla="*/ 59 h 59"/>
                  <a:gd name="T2" fmla="*/ 196 w 220"/>
                  <a:gd name="T3" fmla="*/ 59 h 59"/>
                  <a:gd name="T4" fmla="*/ 20 w 220"/>
                  <a:gd name="T5" fmla="*/ 42 h 59"/>
                  <a:gd name="T6" fmla="*/ 1 w 220"/>
                  <a:gd name="T7" fmla="*/ 20 h 59"/>
                  <a:gd name="T8" fmla="*/ 24 w 220"/>
                  <a:gd name="T9" fmla="*/ 1 h 59"/>
                  <a:gd name="T10" fmla="*/ 200 w 220"/>
                  <a:gd name="T11" fmla="*/ 18 h 59"/>
                  <a:gd name="T12" fmla="*/ 219 w 220"/>
                  <a:gd name="T13" fmla="*/ 41 h 59"/>
                  <a:gd name="T14" fmla="*/ 198 w 220"/>
                  <a:gd name="T15" fmla="*/ 59 h 59"/>
                  <a:gd name="T16" fmla="*/ 198 w 220"/>
                  <a:gd name="T17" fmla="*/ 59 h 59"/>
                  <a:gd name="T18" fmla="*/ 198 w 220"/>
                  <a:gd name="T19"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0" h="59">
                    <a:moveTo>
                      <a:pt x="198" y="59"/>
                    </a:moveTo>
                    <a:cubicBezTo>
                      <a:pt x="198" y="59"/>
                      <a:pt x="197" y="59"/>
                      <a:pt x="196" y="59"/>
                    </a:cubicBezTo>
                    <a:cubicBezTo>
                      <a:pt x="20" y="42"/>
                      <a:pt x="20" y="42"/>
                      <a:pt x="20" y="42"/>
                    </a:cubicBezTo>
                    <a:cubicBezTo>
                      <a:pt x="9" y="41"/>
                      <a:pt x="0" y="31"/>
                      <a:pt x="1" y="20"/>
                    </a:cubicBezTo>
                    <a:cubicBezTo>
                      <a:pt x="2" y="8"/>
                      <a:pt x="12" y="0"/>
                      <a:pt x="24" y="1"/>
                    </a:cubicBezTo>
                    <a:cubicBezTo>
                      <a:pt x="200" y="18"/>
                      <a:pt x="200" y="18"/>
                      <a:pt x="200" y="18"/>
                    </a:cubicBezTo>
                    <a:cubicBezTo>
                      <a:pt x="212" y="19"/>
                      <a:pt x="220" y="29"/>
                      <a:pt x="219" y="41"/>
                    </a:cubicBezTo>
                    <a:cubicBezTo>
                      <a:pt x="218" y="51"/>
                      <a:pt x="209" y="59"/>
                      <a:pt x="198" y="59"/>
                    </a:cubicBezTo>
                    <a:close/>
                    <a:moveTo>
                      <a:pt x="198" y="59"/>
                    </a:moveTo>
                    <a:cubicBezTo>
                      <a:pt x="198" y="59"/>
                      <a:pt x="198" y="59"/>
                      <a:pt x="198" y="59"/>
                    </a:cubicBezTo>
                  </a:path>
                </a:pathLst>
              </a:custGeom>
              <a:grp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33A0"/>
                  </a:solidFill>
                  <a:effectLst/>
                  <a:uLnTx/>
                  <a:uFillTx/>
                </a:endParaRPr>
              </a:p>
            </p:txBody>
          </p:sp>
          <p:sp>
            <p:nvSpPr>
              <p:cNvPr id="45" name="Freeform 83">
                <a:extLst>
                  <a:ext uri="{FF2B5EF4-FFF2-40B4-BE49-F238E27FC236}">
                    <a16:creationId xmlns:a16="http://schemas.microsoft.com/office/drawing/2014/main" id="{A9CF0750-28FB-2796-017A-7B591A09CBDF}"/>
                  </a:ext>
                </a:extLst>
              </p:cNvPr>
              <p:cNvSpPr>
                <a:spLocks noEditPoints="1"/>
              </p:cNvSpPr>
              <p:nvPr/>
            </p:nvSpPr>
            <p:spPr bwMode="auto">
              <a:xfrm>
                <a:off x="-2620963" y="1747838"/>
                <a:ext cx="365125" cy="625475"/>
              </a:xfrm>
              <a:custGeom>
                <a:avLst/>
                <a:gdLst>
                  <a:gd name="T0" fmla="*/ 23 w 120"/>
                  <a:gd name="T1" fmla="*/ 206 h 206"/>
                  <a:gd name="T2" fmla="*/ 14 w 120"/>
                  <a:gd name="T3" fmla="*/ 204 h 206"/>
                  <a:gd name="T4" fmla="*/ 4 w 120"/>
                  <a:gd name="T5" fmla="*/ 177 h 206"/>
                  <a:gd name="T6" fmla="*/ 78 w 120"/>
                  <a:gd name="T7" fmla="*/ 15 h 206"/>
                  <a:gd name="T8" fmla="*/ 105 w 120"/>
                  <a:gd name="T9" fmla="*/ 5 h 206"/>
                  <a:gd name="T10" fmla="*/ 115 w 120"/>
                  <a:gd name="T11" fmla="*/ 32 h 206"/>
                  <a:gd name="T12" fmla="*/ 42 w 120"/>
                  <a:gd name="T13" fmla="*/ 194 h 206"/>
                  <a:gd name="T14" fmla="*/ 23 w 120"/>
                  <a:gd name="T15" fmla="*/ 206 h 206"/>
                  <a:gd name="T16" fmla="*/ 23 w 120"/>
                  <a:gd name="T17" fmla="*/ 206 h 206"/>
                  <a:gd name="T18" fmla="*/ 23 w 120"/>
                  <a:gd name="T1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206">
                    <a:moveTo>
                      <a:pt x="23" y="206"/>
                    </a:moveTo>
                    <a:cubicBezTo>
                      <a:pt x="20" y="206"/>
                      <a:pt x="17" y="205"/>
                      <a:pt x="14" y="204"/>
                    </a:cubicBezTo>
                    <a:cubicBezTo>
                      <a:pt x="4" y="199"/>
                      <a:pt x="0" y="187"/>
                      <a:pt x="4" y="177"/>
                    </a:cubicBezTo>
                    <a:cubicBezTo>
                      <a:pt x="78" y="15"/>
                      <a:pt x="78" y="15"/>
                      <a:pt x="78" y="15"/>
                    </a:cubicBezTo>
                    <a:cubicBezTo>
                      <a:pt x="82" y="5"/>
                      <a:pt x="95" y="0"/>
                      <a:pt x="105" y="5"/>
                    </a:cubicBezTo>
                    <a:cubicBezTo>
                      <a:pt x="115" y="10"/>
                      <a:pt x="120" y="22"/>
                      <a:pt x="115" y="32"/>
                    </a:cubicBezTo>
                    <a:cubicBezTo>
                      <a:pt x="42" y="194"/>
                      <a:pt x="42" y="194"/>
                      <a:pt x="42" y="194"/>
                    </a:cubicBezTo>
                    <a:cubicBezTo>
                      <a:pt x="38" y="201"/>
                      <a:pt x="31" y="206"/>
                      <a:pt x="23" y="206"/>
                    </a:cubicBezTo>
                    <a:close/>
                    <a:moveTo>
                      <a:pt x="23" y="206"/>
                    </a:moveTo>
                    <a:cubicBezTo>
                      <a:pt x="23" y="206"/>
                      <a:pt x="23" y="206"/>
                      <a:pt x="23" y="206"/>
                    </a:cubicBezTo>
                  </a:path>
                </a:pathLst>
              </a:custGeom>
              <a:grp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2400" b="0" i="0" u="none" strike="noStrike" kern="0" cap="none" spc="0" normalizeH="0" baseline="0" noProof="0" dirty="0">
                  <a:ln>
                    <a:noFill/>
                  </a:ln>
                  <a:solidFill>
                    <a:srgbClr val="0033A0"/>
                  </a:solidFill>
                  <a:effectLst/>
                  <a:uLnTx/>
                  <a:uFillTx/>
                </a:endParaRPr>
              </a:p>
            </p:txBody>
          </p:sp>
        </p:grpSp>
      </p:grpSp>
    </p:spTree>
    <p:extLst>
      <p:ext uri="{BB962C8B-B14F-4D97-AF65-F5344CB8AC3E}">
        <p14:creationId xmlns:p14="http://schemas.microsoft.com/office/powerpoint/2010/main" val="93385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19784AE-499D-4C42-A747-B4CC330A4F6F}"/>
              </a:ext>
            </a:extLst>
          </p:cNvPr>
          <p:cNvSpPr/>
          <p:nvPr/>
        </p:nvSpPr>
        <p:spPr>
          <a:xfrm>
            <a:off x="0" y="0"/>
            <a:ext cx="9280634" cy="873305"/>
          </a:xfrm>
          <a:prstGeom prst="rect">
            <a:avLst/>
          </a:prstGeom>
          <a:solidFill>
            <a:srgbClr val="B93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a:t>CLOUD READINESS</a:t>
            </a:r>
            <a:endParaRPr lang="en-IN" sz="4000" b="1" dirty="0"/>
          </a:p>
        </p:txBody>
      </p:sp>
      <p:sp>
        <p:nvSpPr>
          <p:cNvPr id="15" name="Right Triangle 14">
            <a:extLst>
              <a:ext uri="{FF2B5EF4-FFF2-40B4-BE49-F238E27FC236}">
                <a16:creationId xmlns:a16="http://schemas.microsoft.com/office/drawing/2014/main" id="{8BD8B6F1-7588-4279-B805-66FFFC79E433}"/>
              </a:ext>
            </a:extLst>
          </p:cNvPr>
          <p:cNvSpPr/>
          <p:nvPr/>
        </p:nvSpPr>
        <p:spPr>
          <a:xfrm>
            <a:off x="9280634" y="0"/>
            <a:ext cx="641131" cy="873305"/>
          </a:xfrm>
          <a:prstGeom prst="rtTriangle">
            <a:avLst/>
          </a:prstGeom>
          <a:solidFill>
            <a:srgbClr val="B93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46" name="Diagram 45">
            <a:extLst>
              <a:ext uri="{FF2B5EF4-FFF2-40B4-BE49-F238E27FC236}">
                <a16:creationId xmlns:a16="http://schemas.microsoft.com/office/drawing/2014/main" id="{C92395C0-62B9-D911-EE75-0EB358C9EB40}"/>
              </a:ext>
            </a:extLst>
          </p:cNvPr>
          <p:cNvGraphicFramePr/>
          <p:nvPr>
            <p:extLst>
              <p:ext uri="{D42A27DB-BD31-4B8C-83A1-F6EECF244321}">
                <p14:modId xmlns:p14="http://schemas.microsoft.com/office/powerpoint/2010/main" val="129240948"/>
              </p:ext>
            </p:extLst>
          </p:nvPr>
        </p:nvGraphicFramePr>
        <p:xfrm>
          <a:off x="90552" y="1107529"/>
          <a:ext cx="11783823" cy="550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7" name="Picture 2" descr="Planning - Free marketing icons">
            <a:extLst>
              <a:ext uri="{FF2B5EF4-FFF2-40B4-BE49-F238E27FC236}">
                <a16:creationId xmlns:a16="http://schemas.microsoft.com/office/drawing/2014/main" id="{0E0158A8-C04B-F1DB-6084-9C840E8035BC}"/>
              </a:ext>
            </a:extLst>
          </p:cNvPr>
          <p:cNvPicPr>
            <a:picLocks noChangeAspect="1" noChangeArrowheads="1"/>
          </p:cNvPicPr>
          <p:nvPr/>
        </p:nvPicPr>
        <p:blipFill>
          <a:blip r:embed="rId7" cstate="print">
            <a:lum bright="70000" contrast="-70000"/>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2475436" y="1208215"/>
            <a:ext cx="338174" cy="33817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Knowledge transfer - Wikipedia">
            <a:extLst>
              <a:ext uri="{FF2B5EF4-FFF2-40B4-BE49-F238E27FC236}">
                <a16:creationId xmlns:a16="http://schemas.microsoft.com/office/drawing/2014/main" id="{F973DAC0-3A22-64F2-D838-F35FFE91736D}"/>
              </a:ext>
            </a:extLst>
          </p:cNvPr>
          <p:cNvPicPr>
            <a:picLocks noChangeAspect="1" noChangeArrowheads="1"/>
          </p:cNvPicPr>
          <p:nvPr/>
        </p:nvPicPr>
        <p:blipFill>
          <a:blip r:embed="rId9" cstate="print">
            <a:lum bright="70000" contrast="-70000"/>
            <a:extLst>
              <a:ext uri="{BEBA8EAE-BF5A-486C-A8C5-ECC9F3942E4B}">
                <a14:imgProps xmlns:a14="http://schemas.microsoft.com/office/drawing/2010/main">
                  <a14:imgLayer r:embed="rId10">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257911" y="1214896"/>
            <a:ext cx="421805" cy="3248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Shadow Icons - Download Free Vector Icons | Noun Project">
            <a:extLst>
              <a:ext uri="{FF2B5EF4-FFF2-40B4-BE49-F238E27FC236}">
                <a16:creationId xmlns:a16="http://schemas.microsoft.com/office/drawing/2014/main" id="{7FB1F8C3-D4C2-DE44-1984-362B7DBA674A}"/>
              </a:ext>
            </a:extLst>
          </p:cNvPr>
          <p:cNvPicPr>
            <a:picLocks noChangeAspect="1" noChangeArrowheads="1"/>
          </p:cNvPicPr>
          <p:nvPr/>
        </p:nvPicPr>
        <p:blipFill>
          <a:blip r:embed="rId11" cstate="print">
            <a:lum bright="70000" contrast="-70000"/>
            <a:extLst>
              <a:ext uri="{BEBA8EAE-BF5A-486C-A8C5-ECC9F3942E4B}">
                <a14:imgProps xmlns:a14="http://schemas.microsoft.com/office/drawing/2010/main">
                  <a14:imgLayer r:embed="rId12">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8241615" y="1170010"/>
            <a:ext cx="421805" cy="41458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8" descr="Arrow, business, direction, graph, high, ramp, up icon - Download on  Iconfinder">
            <a:extLst>
              <a:ext uri="{FF2B5EF4-FFF2-40B4-BE49-F238E27FC236}">
                <a16:creationId xmlns:a16="http://schemas.microsoft.com/office/drawing/2014/main" id="{5D800B18-A0F2-1509-49CA-52BF2F2C5F82}"/>
              </a:ext>
            </a:extLst>
          </p:cNvPr>
          <p:cNvPicPr>
            <a:picLocks noChangeAspect="1" noChangeArrowheads="1"/>
          </p:cNvPicPr>
          <p:nvPr/>
        </p:nvPicPr>
        <p:blipFill>
          <a:blip r:embed="rId13" cstate="print">
            <a:lum bright="70000" contrast="-70000"/>
            <a:extLst>
              <a:ext uri="{BEBA8EAE-BF5A-486C-A8C5-ECC9F3942E4B}">
                <a14:imgProps xmlns:a14="http://schemas.microsoft.com/office/drawing/2010/main">
                  <a14:imgLayer r:embed="rId1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1142261" y="1149408"/>
            <a:ext cx="450109" cy="45010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Single Corner Snipped 1">
            <a:extLst>
              <a:ext uri="{FF2B5EF4-FFF2-40B4-BE49-F238E27FC236}">
                <a16:creationId xmlns:a16="http://schemas.microsoft.com/office/drawing/2014/main" id="{32F2956B-6851-3F54-B684-92452438018D}"/>
              </a:ext>
            </a:extLst>
          </p:cNvPr>
          <p:cNvSpPr/>
          <p:nvPr/>
        </p:nvSpPr>
        <p:spPr>
          <a:xfrm>
            <a:off x="206122" y="1891886"/>
            <a:ext cx="2757795" cy="4246179"/>
          </a:xfrm>
          <a:prstGeom prst="snip1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Courier New" panose="02070309020205020404" pitchFamily="49" charset="0"/>
              <a:buChar char="o"/>
            </a:pPr>
            <a:r>
              <a:rPr lang="en-GB" dirty="0">
                <a:solidFill>
                  <a:srgbClr val="002060"/>
                </a:solidFill>
              </a:rPr>
              <a:t>Discovery Workshop.</a:t>
            </a:r>
          </a:p>
          <a:p>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Organization Culture Analysis.</a:t>
            </a:r>
          </a:p>
          <a:p>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Delivery Process Analysis.</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Customer Value Propositions</a:t>
            </a:r>
          </a:p>
          <a:p>
            <a:pPr marL="285750" indent="-285750" algn="ctr">
              <a:buFont typeface="Courier New" panose="02070309020205020404" pitchFamily="49" charset="0"/>
              <a:buChar char="o"/>
            </a:pPr>
            <a:endParaRPr lang="en-GB" dirty="0">
              <a:solidFill>
                <a:srgbClr val="002060"/>
              </a:solidFill>
            </a:endParaRPr>
          </a:p>
          <a:p>
            <a:pPr marL="285750" indent="-285750" algn="ctr">
              <a:buFont typeface="Courier New" panose="02070309020205020404" pitchFamily="49" charset="0"/>
              <a:buChar char="o"/>
            </a:pPr>
            <a:endParaRPr lang="en-IN" dirty="0">
              <a:solidFill>
                <a:srgbClr val="002060"/>
              </a:solidFill>
            </a:endParaRPr>
          </a:p>
        </p:txBody>
      </p:sp>
      <p:sp>
        <p:nvSpPr>
          <p:cNvPr id="51" name="Rectangle: Single Corner Snipped 50">
            <a:extLst>
              <a:ext uri="{FF2B5EF4-FFF2-40B4-BE49-F238E27FC236}">
                <a16:creationId xmlns:a16="http://schemas.microsoft.com/office/drawing/2014/main" id="{BF542E20-D65D-A79D-06C4-E16F4C0E39CB}"/>
              </a:ext>
            </a:extLst>
          </p:cNvPr>
          <p:cNvSpPr/>
          <p:nvPr/>
        </p:nvSpPr>
        <p:spPr>
          <a:xfrm>
            <a:off x="3142593" y="1891886"/>
            <a:ext cx="2757795" cy="4246179"/>
          </a:xfrm>
          <a:prstGeom prst="snip1Rect">
            <a:avLst/>
          </a:prstGeom>
          <a:ln>
            <a:solidFill>
              <a:srgbClr val="7030A0"/>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Courier New" panose="02070309020205020404" pitchFamily="49" charset="0"/>
              <a:buChar char="o"/>
            </a:pPr>
            <a:r>
              <a:rPr lang="en-GB" dirty="0">
                <a:solidFill>
                  <a:srgbClr val="002060"/>
                </a:solidFill>
              </a:rPr>
              <a:t>Apps are ready move Containerization.</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Apps to be remediated for Compliance and Security Need.</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Deployment Models for the Cloud Adoptions.</a:t>
            </a:r>
          </a:p>
          <a:p>
            <a:pPr marL="285750" indent="-285750" algn="ctr">
              <a:buFont typeface="Courier New" panose="02070309020205020404" pitchFamily="49" charset="0"/>
              <a:buChar char="o"/>
            </a:pPr>
            <a:endParaRPr lang="en-GB" dirty="0">
              <a:solidFill>
                <a:srgbClr val="002060"/>
              </a:solidFill>
            </a:endParaRPr>
          </a:p>
          <a:p>
            <a:pPr marL="285750" indent="-285750" algn="ctr">
              <a:buFont typeface="Courier New" panose="02070309020205020404" pitchFamily="49" charset="0"/>
              <a:buChar char="o"/>
            </a:pPr>
            <a:endParaRPr lang="en-IN" dirty="0">
              <a:solidFill>
                <a:srgbClr val="002060"/>
              </a:solidFill>
            </a:endParaRPr>
          </a:p>
        </p:txBody>
      </p:sp>
      <p:sp>
        <p:nvSpPr>
          <p:cNvPr id="52" name="Rectangle: Single Corner Snipped 51">
            <a:extLst>
              <a:ext uri="{FF2B5EF4-FFF2-40B4-BE49-F238E27FC236}">
                <a16:creationId xmlns:a16="http://schemas.microsoft.com/office/drawing/2014/main" id="{6D59B4E7-5D3A-A58F-0306-880E6195B106}"/>
              </a:ext>
            </a:extLst>
          </p:cNvPr>
          <p:cNvSpPr/>
          <p:nvPr/>
        </p:nvSpPr>
        <p:spPr>
          <a:xfrm>
            <a:off x="6206359" y="1891886"/>
            <a:ext cx="2757795" cy="4246179"/>
          </a:xfrm>
          <a:prstGeom prst="snip1Rect">
            <a:avLst/>
          </a:prstGeom>
          <a:ln>
            <a:solidFill>
              <a:srgbClr val="7030A0"/>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Courier New" panose="02070309020205020404" pitchFamily="49" charset="0"/>
              <a:buChar char="o"/>
            </a:pPr>
            <a:r>
              <a:rPr lang="en-GB" dirty="0">
                <a:solidFill>
                  <a:srgbClr val="002060"/>
                </a:solidFill>
              </a:rPr>
              <a:t>Cloud Security Gab analysis and tailored approach.</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Technical Feasibility Assessment and Design Best Practises for Cloud.</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Improvements in Development Process to Adopt for the Cloud.</a:t>
            </a:r>
          </a:p>
          <a:p>
            <a:pPr marL="285750" indent="-285750" algn="ctr">
              <a:buFont typeface="Courier New" panose="02070309020205020404" pitchFamily="49" charset="0"/>
              <a:buChar char="o"/>
            </a:pPr>
            <a:endParaRPr lang="en-GB" dirty="0">
              <a:solidFill>
                <a:srgbClr val="002060"/>
              </a:solidFill>
            </a:endParaRPr>
          </a:p>
          <a:p>
            <a:pPr marL="285750" indent="-285750" algn="ctr">
              <a:buFont typeface="Courier New" panose="02070309020205020404" pitchFamily="49" charset="0"/>
              <a:buChar char="o"/>
            </a:pPr>
            <a:endParaRPr lang="en-IN" dirty="0">
              <a:solidFill>
                <a:srgbClr val="002060"/>
              </a:solidFill>
            </a:endParaRPr>
          </a:p>
        </p:txBody>
      </p:sp>
      <p:sp>
        <p:nvSpPr>
          <p:cNvPr id="53" name="Rectangle: Single Corner Snipped 52">
            <a:extLst>
              <a:ext uri="{FF2B5EF4-FFF2-40B4-BE49-F238E27FC236}">
                <a16:creationId xmlns:a16="http://schemas.microsoft.com/office/drawing/2014/main" id="{9F175732-84C4-9673-9D79-4A36C1A8D3A4}"/>
              </a:ext>
            </a:extLst>
          </p:cNvPr>
          <p:cNvSpPr/>
          <p:nvPr/>
        </p:nvSpPr>
        <p:spPr>
          <a:xfrm>
            <a:off x="9116554" y="1891886"/>
            <a:ext cx="2757795" cy="4246179"/>
          </a:xfrm>
          <a:prstGeom prst="snip1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Courier New" panose="02070309020205020404" pitchFamily="49" charset="0"/>
              <a:buChar char="o"/>
            </a:pPr>
            <a:r>
              <a:rPr lang="en-GB" dirty="0">
                <a:solidFill>
                  <a:srgbClr val="002060"/>
                </a:solidFill>
              </a:rPr>
              <a:t>Operational and Cloud Security Improvements.</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Security Risk  &amp; Assessments.</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High Availability &amp; DR Suitability Requirements.</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r>
              <a:rPr lang="en-GB" dirty="0">
                <a:solidFill>
                  <a:srgbClr val="002060"/>
                </a:solidFill>
              </a:rPr>
              <a:t>Thread Modelling</a:t>
            </a:r>
          </a:p>
          <a:p>
            <a:pPr marL="285750" indent="-285750">
              <a:buFont typeface="Courier New" panose="02070309020205020404" pitchFamily="49" charset="0"/>
              <a:buChar char="o"/>
            </a:pPr>
            <a:endParaRPr lang="en-GB" dirty="0">
              <a:solidFill>
                <a:srgbClr val="002060"/>
              </a:solidFill>
            </a:endParaRPr>
          </a:p>
          <a:p>
            <a:pPr marL="285750" indent="-285750">
              <a:buFont typeface="Courier New" panose="02070309020205020404" pitchFamily="49" charset="0"/>
              <a:buChar char="o"/>
            </a:pPr>
            <a:endParaRPr lang="en-GB" dirty="0">
              <a:solidFill>
                <a:srgbClr val="002060"/>
              </a:solidFill>
            </a:endParaRPr>
          </a:p>
          <a:p>
            <a:pPr marL="285750" indent="-285750" algn="ctr">
              <a:buFont typeface="Courier New" panose="02070309020205020404" pitchFamily="49" charset="0"/>
              <a:buChar char="o"/>
            </a:pPr>
            <a:endParaRPr lang="en-GB" dirty="0">
              <a:solidFill>
                <a:srgbClr val="002060"/>
              </a:solidFill>
            </a:endParaRPr>
          </a:p>
          <a:p>
            <a:pPr marL="285750" indent="-285750" algn="ctr">
              <a:buFont typeface="Courier New" panose="02070309020205020404" pitchFamily="49" charset="0"/>
              <a:buChar char="o"/>
            </a:pPr>
            <a:endParaRPr lang="en-IN" dirty="0">
              <a:solidFill>
                <a:srgbClr val="002060"/>
              </a:solidFill>
            </a:endParaRPr>
          </a:p>
        </p:txBody>
      </p:sp>
    </p:spTree>
    <p:extLst>
      <p:ext uri="{BB962C8B-B14F-4D97-AF65-F5344CB8AC3E}">
        <p14:creationId xmlns:p14="http://schemas.microsoft.com/office/powerpoint/2010/main" val="4556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07675D-5CB5-4C2D-9CDE-FA91CBCA752A}"/>
              </a:ext>
            </a:extLst>
          </p:cNvPr>
          <p:cNvSpPr>
            <a:spLocks noGrp="1"/>
          </p:cNvSpPr>
          <p:nvPr>
            <p:ph type="body" sz="quarter" idx="10"/>
          </p:nvPr>
        </p:nvSpPr>
        <p:spPr/>
        <p:txBody>
          <a:bodyPr/>
          <a:lstStyle/>
          <a:p>
            <a:r>
              <a:rPr lang="en-US" dirty="0"/>
              <a:t>Thanks</a:t>
            </a:r>
          </a:p>
        </p:txBody>
      </p:sp>
      <p:sp>
        <p:nvSpPr>
          <p:cNvPr id="3" name="Text Placeholder 2">
            <a:extLst>
              <a:ext uri="{FF2B5EF4-FFF2-40B4-BE49-F238E27FC236}">
                <a16:creationId xmlns:a16="http://schemas.microsoft.com/office/drawing/2014/main" id="{36BA6C5C-4009-5D43-9C24-8AEEE9CB87AB}"/>
              </a:ext>
            </a:extLst>
          </p:cNvPr>
          <p:cNvSpPr>
            <a:spLocks noGrp="1"/>
          </p:cNvSpPr>
          <p:nvPr>
            <p:ph type="body" sz="quarter" idx="11"/>
          </p:nvPr>
        </p:nvSpPr>
        <p:spPr>
          <a:xfrm>
            <a:off x="614820" y="3695770"/>
            <a:ext cx="9208277" cy="942392"/>
          </a:xfrm>
        </p:spPr>
        <p:txBody>
          <a:bodyPr>
            <a:normAutofit/>
          </a:bodyPr>
          <a:lstStyle/>
          <a:p>
            <a:endParaRPr lang="en-US" dirty="0"/>
          </a:p>
        </p:txBody>
      </p:sp>
    </p:spTree>
    <p:extLst>
      <p:ext uri="{BB962C8B-B14F-4D97-AF65-F5344CB8AC3E}">
        <p14:creationId xmlns:p14="http://schemas.microsoft.com/office/powerpoint/2010/main" val="94280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Content slides">
  <a:themeElements>
    <a:clrScheme name="Volante brand colours">
      <a:dk1>
        <a:srgbClr val="000000"/>
      </a:dk1>
      <a:lt1>
        <a:srgbClr val="FFFFFF"/>
      </a:lt1>
      <a:dk2>
        <a:srgbClr val="0F192B"/>
      </a:dk2>
      <a:lt2>
        <a:srgbClr val="C8D5D4"/>
      </a:lt2>
      <a:accent1>
        <a:srgbClr val="0F192B"/>
      </a:accent1>
      <a:accent2>
        <a:srgbClr val="D8222A"/>
      </a:accent2>
      <a:accent3>
        <a:srgbClr val="AA8D5D"/>
      </a:accent3>
      <a:accent4>
        <a:srgbClr val="C8D5D4"/>
      </a:accent4>
      <a:accent5>
        <a:srgbClr val="0A386A"/>
      </a:accent5>
      <a:accent6>
        <a:srgbClr val="D8222A"/>
      </a:accent6>
      <a:hlink>
        <a:srgbClr val="AA8D5D"/>
      </a:hlink>
      <a:folHlink>
        <a:srgbClr val="AA8D5D"/>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olante PowerPoint Template - v3.0 draft 1" id="{CB9FD41A-285E-104D-9944-A4D4B4352B18}" vid="{6EBF5537-C02E-7B4B-9DE6-535EAACB5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CA5DB70B945F14099B2F2A00542478C" ma:contentTypeVersion="4" ma:contentTypeDescription="Create a new document." ma:contentTypeScope="" ma:versionID="d0afea56e12be28219e3fc0c80dc554f">
  <xsd:schema xmlns:xsd="http://www.w3.org/2001/XMLSchema" xmlns:xs="http://www.w3.org/2001/XMLSchema" xmlns:p="http://schemas.microsoft.com/office/2006/metadata/properties" xmlns:ns2="c6da491c-f9ab-4266-acc1-218230931479" targetNamespace="http://schemas.microsoft.com/office/2006/metadata/properties" ma:root="true" ma:fieldsID="603df526a10aa658d9a978f7d5ef505e" ns2:_="">
    <xsd:import namespace="c6da491c-f9ab-4266-acc1-21823093147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da491c-f9ab-4266-acc1-2182309314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39B557-B6E1-4821-8400-9047329485DA}">
  <ds:schemaRefs>
    <ds:schemaRef ds:uri="http://schemas.microsoft.com/sharepoint/v3/contenttype/forms"/>
  </ds:schemaRefs>
</ds:datastoreItem>
</file>

<file path=customXml/itemProps2.xml><?xml version="1.0" encoding="utf-8"?>
<ds:datastoreItem xmlns:ds="http://schemas.openxmlformats.org/officeDocument/2006/customXml" ds:itemID="{7D0C575A-3569-4192-9B61-DC5A2989CD3E}">
  <ds:schemaRefs>
    <ds:schemaRef ds:uri="http://purl.org/dc/dcmitype/"/>
    <ds:schemaRef ds:uri="http://schemas.microsoft.com/office/2006/documentManagement/types"/>
    <ds:schemaRef ds:uri="http://schemas.openxmlformats.org/package/2006/metadata/core-properties"/>
    <ds:schemaRef ds:uri="http://purl.org/dc/terms/"/>
    <ds:schemaRef ds:uri="http://schemas.microsoft.com/office/2006/metadata/properties"/>
    <ds:schemaRef ds:uri="http://www.w3.org/XML/1998/namespace"/>
    <ds:schemaRef ds:uri="http://schemas.microsoft.com/office/infopath/2007/PartnerControls"/>
    <ds:schemaRef ds:uri="c6da491c-f9ab-4266-acc1-218230931479"/>
    <ds:schemaRef ds:uri="http://purl.org/dc/elements/1.1/"/>
  </ds:schemaRefs>
</ds:datastoreItem>
</file>

<file path=customXml/itemProps3.xml><?xml version="1.0" encoding="utf-8"?>
<ds:datastoreItem xmlns:ds="http://schemas.openxmlformats.org/officeDocument/2006/customXml" ds:itemID="{8065C06C-07FD-4813-A2C8-EF97049F83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da491c-f9ab-4266-acc1-2182309314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Volante PowerPoint Template - v3.0</Template>
  <TotalTime>6248</TotalTime>
  <Words>346</Words>
  <Application>Microsoft Office PowerPoint</Application>
  <PresentationFormat>Widescreen</PresentationFormat>
  <Paragraphs>99</Paragraphs>
  <Slides>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Century Gothic</vt:lpstr>
      <vt:lpstr>Courier New</vt:lpstr>
      <vt:lpstr>Franklin Gothic Book</vt:lpstr>
      <vt:lpstr>Franklin Gothic Medium</vt:lpstr>
      <vt:lpstr>Open Sans</vt:lpstr>
      <vt:lpstr>Segoe UI</vt:lpstr>
      <vt:lpstr>1_Content slides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Dora Petroucheva</dc:creator>
  <cp:lastModifiedBy>Shanmugakumar Manoharan</cp:lastModifiedBy>
  <cp:revision>315</cp:revision>
  <dcterms:created xsi:type="dcterms:W3CDTF">2020-01-16T12:04:58Z</dcterms:created>
  <dcterms:modified xsi:type="dcterms:W3CDTF">2022-05-20T06:17:00Z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0x0101009CA5DB70B945F14099B2F2A00542478C</vt:lpwstr>
  </property>
</Properties>
</file>