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4"/>
  </p:sldMasterIdLst>
  <p:notesMasterIdLst>
    <p:notesMasterId r:id="rId15"/>
  </p:notesMasterIdLst>
  <p:handoutMasterIdLst>
    <p:handoutMasterId r:id="rId16"/>
  </p:handoutMasterIdLst>
  <p:sldIdLst>
    <p:sldId id="1179" r:id="rId5"/>
    <p:sldId id="2263" r:id="rId6"/>
    <p:sldId id="3221" r:id="rId7"/>
    <p:sldId id="3209" r:id="rId8"/>
    <p:sldId id="3219" r:id="rId9"/>
    <p:sldId id="3222" r:id="rId10"/>
    <p:sldId id="3224" r:id="rId11"/>
    <p:sldId id="3225" r:id="rId12"/>
    <p:sldId id="3226" r:id="rId13"/>
    <p:sldId id="32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4B"/>
    <a:srgbClr val="D8222A"/>
    <a:srgbClr val="E5EBEF"/>
    <a:srgbClr val="EBF0F3"/>
    <a:srgbClr val="DBE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6C207-5C3C-4863-9F54-59094D0A5A69}" v="116" dt="2022-05-27T13:45:21.187"/>
    <p1510:client id="{631CF9C9-4C53-4F16-9C00-7EF9CBF0B470}" vWet="6" dt="2022-05-27T13:39:25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gakumar Manoharan" userId="a0427a42-1372-4302-ba3a-5fc58f4dc818" providerId="ADAL" clId="{1556C207-5C3C-4863-9F54-59094D0A5A69}"/>
    <pc:docChg chg="undo custSel addSld delSld modSld">
      <pc:chgData name="Shanmugakumar Manoharan" userId="a0427a42-1372-4302-ba3a-5fc58f4dc818" providerId="ADAL" clId="{1556C207-5C3C-4863-9F54-59094D0A5A69}" dt="2022-05-27T13:45:21.187" v="3629" actId="14100"/>
      <pc:docMkLst>
        <pc:docMk/>
      </pc:docMkLst>
      <pc:sldChg chg="modSp mod">
        <pc:chgData name="Shanmugakumar Manoharan" userId="a0427a42-1372-4302-ba3a-5fc58f4dc818" providerId="ADAL" clId="{1556C207-5C3C-4863-9F54-59094D0A5A69}" dt="2022-05-17T14:10:25.525" v="367" actId="20577"/>
        <pc:sldMkLst>
          <pc:docMk/>
          <pc:sldMk cId="933854728" sldId="3209"/>
        </pc:sldMkLst>
        <pc:spChg chg="mod">
          <ac:chgData name="Shanmugakumar Manoharan" userId="a0427a42-1372-4302-ba3a-5fc58f4dc818" providerId="ADAL" clId="{1556C207-5C3C-4863-9F54-59094D0A5A69}" dt="2022-05-17T14:10:25.525" v="367" actId="20577"/>
          <ac:spMkLst>
            <pc:docMk/>
            <pc:sldMk cId="933854728" sldId="3209"/>
            <ac:spMk id="73" creationId="{CCCFCCBF-A359-D034-8783-52842EBAD9FB}"/>
          </ac:spMkLst>
        </pc:spChg>
      </pc:sldChg>
      <pc:sldChg chg="addSp delSp modSp mod">
        <pc:chgData name="Shanmugakumar Manoharan" userId="a0427a42-1372-4302-ba3a-5fc58f4dc818" providerId="ADAL" clId="{1556C207-5C3C-4863-9F54-59094D0A5A69}" dt="2022-05-27T13:45:21.187" v="3629" actId="14100"/>
        <pc:sldMkLst>
          <pc:docMk/>
          <pc:sldMk cId="1791070406" sldId="3221"/>
        </pc:sldMkLst>
        <pc:spChg chg="mod">
          <ac:chgData name="Shanmugakumar Manoharan" userId="a0427a42-1372-4302-ba3a-5fc58f4dc818" providerId="ADAL" clId="{1556C207-5C3C-4863-9F54-59094D0A5A69}" dt="2022-05-27T13:44:21.472" v="3619" actId="404"/>
          <ac:spMkLst>
            <pc:docMk/>
            <pc:sldMk cId="1791070406" sldId="3221"/>
            <ac:spMk id="18" creationId="{92A9B872-0514-1CB6-F525-FD51459CC01D}"/>
          </ac:spMkLst>
        </pc:spChg>
        <pc:spChg chg="mod">
          <ac:chgData name="Shanmugakumar Manoharan" userId="a0427a42-1372-4302-ba3a-5fc58f4dc818" providerId="ADAL" clId="{1556C207-5C3C-4863-9F54-59094D0A5A69}" dt="2022-05-27T13:42:22.670" v="3593" actId="1076"/>
          <ac:spMkLst>
            <pc:docMk/>
            <pc:sldMk cId="1791070406" sldId="3221"/>
            <ac:spMk id="25" creationId="{BC89CBD5-ACD3-BBDE-28FB-693AED688646}"/>
          </ac:spMkLst>
        </pc:spChg>
        <pc:spChg chg="mod">
          <ac:chgData name="Shanmugakumar Manoharan" userId="a0427a42-1372-4302-ba3a-5fc58f4dc818" providerId="ADAL" clId="{1556C207-5C3C-4863-9F54-59094D0A5A69}" dt="2022-05-27T13:44:30.950" v="3620" actId="14100"/>
          <ac:spMkLst>
            <pc:docMk/>
            <pc:sldMk cId="1791070406" sldId="3221"/>
            <ac:spMk id="26" creationId="{6239CFC7-2D0F-EBE1-42CD-90AB568AD857}"/>
          </ac:spMkLst>
        </pc:spChg>
        <pc:spChg chg="mod">
          <ac:chgData name="Shanmugakumar Manoharan" userId="a0427a42-1372-4302-ba3a-5fc58f4dc818" providerId="ADAL" clId="{1556C207-5C3C-4863-9F54-59094D0A5A69}" dt="2022-05-27T13:44:45.280" v="3623" actId="1076"/>
          <ac:spMkLst>
            <pc:docMk/>
            <pc:sldMk cId="1791070406" sldId="3221"/>
            <ac:spMk id="28" creationId="{9F0D8B72-45D2-4875-2C77-80565A369E3C}"/>
          </ac:spMkLst>
        </pc:spChg>
        <pc:spChg chg="mod">
          <ac:chgData name="Shanmugakumar Manoharan" userId="a0427a42-1372-4302-ba3a-5fc58f4dc818" providerId="ADAL" clId="{1556C207-5C3C-4863-9F54-59094D0A5A69}" dt="2022-05-27T13:44:58.669" v="3626" actId="1076"/>
          <ac:spMkLst>
            <pc:docMk/>
            <pc:sldMk cId="1791070406" sldId="3221"/>
            <ac:spMk id="29" creationId="{2D85207B-5E97-A707-830F-9CEB72C9DCB0}"/>
          </ac:spMkLst>
        </pc:spChg>
        <pc:spChg chg="add del mod">
          <ac:chgData name="Shanmugakumar Manoharan" userId="a0427a42-1372-4302-ba3a-5fc58f4dc818" providerId="ADAL" clId="{1556C207-5C3C-4863-9F54-59094D0A5A69}" dt="2022-05-27T13:43:04.026" v="3599" actId="478"/>
          <ac:spMkLst>
            <pc:docMk/>
            <pc:sldMk cId="1791070406" sldId="3221"/>
            <ac:spMk id="30" creationId="{318A05B3-A996-6C6E-C6FC-F862E7E3E615}"/>
          </ac:spMkLst>
        </pc:spChg>
        <pc:spChg chg="add mod">
          <ac:chgData name="Shanmugakumar Manoharan" userId="a0427a42-1372-4302-ba3a-5fc58f4dc818" providerId="ADAL" clId="{1556C207-5C3C-4863-9F54-59094D0A5A69}" dt="2022-05-27T13:43:34.892" v="3613" actId="1076"/>
          <ac:spMkLst>
            <pc:docMk/>
            <pc:sldMk cId="1791070406" sldId="3221"/>
            <ac:spMk id="32" creationId="{6F1ED948-1D4F-B497-DC40-B65906ECB1F2}"/>
          </ac:spMkLst>
        </pc:spChg>
        <pc:picChg chg="mod">
          <ac:chgData name="Shanmugakumar Manoharan" userId="a0427a42-1372-4302-ba3a-5fc58f4dc818" providerId="ADAL" clId="{1556C207-5C3C-4863-9F54-59094D0A5A69}" dt="2022-05-17T13:48:17.716" v="363" actId="1076"/>
          <ac:picMkLst>
            <pc:docMk/>
            <pc:sldMk cId="1791070406" sldId="3221"/>
            <ac:picMk id="2050" creationId="{58D0AEF8-209B-6B6C-F77C-4B40794B72E8}"/>
          </ac:picMkLst>
        </pc:picChg>
        <pc:cxnChg chg="add del mod">
          <ac:chgData name="Shanmugakumar Manoharan" userId="a0427a42-1372-4302-ba3a-5fc58f4dc818" providerId="ADAL" clId="{1556C207-5C3C-4863-9F54-59094D0A5A69}" dt="2022-05-27T13:42:05.837" v="3590" actId="478"/>
          <ac:cxnSpMkLst>
            <pc:docMk/>
            <pc:sldMk cId="1791070406" sldId="3221"/>
            <ac:cxnSpMk id="4" creationId="{DD5A9E79-A805-13C2-EABD-604C2FC47368}"/>
          </ac:cxnSpMkLst>
        </pc:cxnChg>
        <pc:cxnChg chg="mod">
          <ac:chgData name="Shanmugakumar Manoharan" userId="a0427a42-1372-4302-ba3a-5fc58f4dc818" providerId="ADAL" clId="{1556C207-5C3C-4863-9F54-59094D0A5A69}" dt="2022-05-27T13:43:09.539" v="3600" actId="14100"/>
          <ac:cxnSpMkLst>
            <pc:docMk/>
            <pc:sldMk cId="1791070406" sldId="3221"/>
            <ac:cxnSpMk id="11" creationId="{2E749F3D-35CC-A370-5565-67ABBC3F161B}"/>
          </ac:cxnSpMkLst>
        </pc:cxnChg>
        <pc:cxnChg chg="mod">
          <ac:chgData name="Shanmugakumar Manoharan" userId="a0427a42-1372-4302-ba3a-5fc58f4dc818" providerId="ADAL" clId="{1556C207-5C3C-4863-9F54-59094D0A5A69}" dt="2022-05-27T13:43:41.322" v="3615" actId="1076"/>
          <ac:cxnSpMkLst>
            <pc:docMk/>
            <pc:sldMk cId="1791070406" sldId="3221"/>
            <ac:cxnSpMk id="31" creationId="{246B6230-57CB-25D7-7433-A802037E492D}"/>
          </ac:cxnSpMkLst>
        </pc:cxnChg>
        <pc:cxnChg chg="add mod">
          <ac:chgData name="Shanmugakumar Manoharan" userId="a0427a42-1372-4302-ba3a-5fc58f4dc818" providerId="ADAL" clId="{1556C207-5C3C-4863-9F54-59094D0A5A69}" dt="2022-05-27T13:44:13.309" v="3617" actId="1076"/>
          <ac:cxnSpMkLst>
            <pc:docMk/>
            <pc:sldMk cId="1791070406" sldId="3221"/>
            <ac:cxnSpMk id="33" creationId="{2520845E-757E-D6DB-58C4-2FCEA31FF23D}"/>
          </ac:cxnSpMkLst>
        </pc:cxnChg>
        <pc:cxnChg chg="mod">
          <ac:chgData name="Shanmugakumar Manoharan" userId="a0427a42-1372-4302-ba3a-5fc58f4dc818" providerId="ADAL" clId="{1556C207-5C3C-4863-9F54-59094D0A5A69}" dt="2022-05-27T13:45:21.187" v="3629" actId="14100"/>
          <ac:cxnSpMkLst>
            <pc:docMk/>
            <pc:sldMk cId="1791070406" sldId="3221"/>
            <ac:cxnSpMk id="40" creationId="{57049E45-8D1A-364A-863B-1002308BAAE1}"/>
          </ac:cxnSpMkLst>
        </pc:cxnChg>
        <pc:cxnChg chg="mod">
          <ac:chgData name="Shanmugakumar Manoharan" userId="a0427a42-1372-4302-ba3a-5fc58f4dc818" providerId="ADAL" clId="{1556C207-5C3C-4863-9F54-59094D0A5A69}" dt="2022-05-27T13:45:04.275" v="3627" actId="14100"/>
          <ac:cxnSpMkLst>
            <pc:docMk/>
            <pc:sldMk cId="1791070406" sldId="3221"/>
            <ac:cxnSpMk id="41" creationId="{CC8E7B96-A2CD-61AA-96E8-9C13865FDB47}"/>
          </ac:cxnSpMkLst>
        </pc:cxnChg>
      </pc:sldChg>
      <pc:sldChg chg="addSp delSp modSp add mod">
        <pc:chgData name="Shanmugakumar Manoharan" userId="a0427a42-1372-4302-ba3a-5fc58f4dc818" providerId="ADAL" clId="{1556C207-5C3C-4863-9F54-59094D0A5A69}" dt="2022-05-24T08:45:28.788" v="3076" actId="33524"/>
        <pc:sldMkLst>
          <pc:docMk/>
          <pc:sldMk cId="2383867507" sldId="3222"/>
        </pc:sldMkLst>
        <pc:spChg chg="mod">
          <ac:chgData name="Shanmugakumar Manoharan" userId="a0427a42-1372-4302-ba3a-5fc58f4dc818" providerId="ADAL" clId="{1556C207-5C3C-4863-9F54-59094D0A5A69}" dt="2022-05-17T08:40:21.875" v="7"/>
          <ac:spMkLst>
            <pc:docMk/>
            <pc:sldMk cId="2383867507" sldId="3222"/>
            <ac:spMk id="14" creationId="{A19784AE-499D-4C42-A747-B4CC330A4F6F}"/>
          </ac:spMkLst>
        </pc:spChg>
        <pc:spChg chg="del">
          <ac:chgData name="Shanmugakumar Manoharan" userId="a0427a42-1372-4302-ba3a-5fc58f4dc818" providerId="ADAL" clId="{1556C207-5C3C-4863-9F54-59094D0A5A69}" dt="2022-05-17T08:39:45.197" v="1" actId="478"/>
          <ac:spMkLst>
            <pc:docMk/>
            <pc:sldMk cId="2383867507" sldId="3222"/>
            <ac:spMk id="22" creationId="{99234B56-E0C6-BFA8-84B5-E6D618B6B39D}"/>
          </ac:spMkLst>
        </pc:spChg>
        <pc:spChg chg="del">
          <ac:chgData name="Shanmugakumar Manoharan" userId="a0427a42-1372-4302-ba3a-5fc58f4dc818" providerId="ADAL" clId="{1556C207-5C3C-4863-9F54-59094D0A5A69}" dt="2022-05-17T08:39:45.197" v="1" actId="478"/>
          <ac:spMkLst>
            <pc:docMk/>
            <pc:sldMk cId="2383867507" sldId="3222"/>
            <ac:spMk id="70" creationId="{6BB2A08D-085F-4799-5C94-5B606275C36C}"/>
          </ac:spMkLst>
        </pc:spChg>
        <pc:spChg chg="del">
          <ac:chgData name="Shanmugakumar Manoharan" userId="a0427a42-1372-4302-ba3a-5fc58f4dc818" providerId="ADAL" clId="{1556C207-5C3C-4863-9F54-59094D0A5A69}" dt="2022-05-17T08:39:45.197" v="1" actId="478"/>
          <ac:spMkLst>
            <pc:docMk/>
            <pc:sldMk cId="2383867507" sldId="3222"/>
            <ac:spMk id="71" creationId="{7FC9036F-503F-AD01-F5F0-47AB8FF560BC}"/>
          </ac:spMkLst>
        </pc:spChg>
        <pc:spChg chg="del">
          <ac:chgData name="Shanmugakumar Manoharan" userId="a0427a42-1372-4302-ba3a-5fc58f4dc818" providerId="ADAL" clId="{1556C207-5C3C-4863-9F54-59094D0A5A69}" dt="2022-05-17T08:39:45.197" v="1" actId="478"/>
          <ac:spMkLst>
            <pc:docMk/>
            <pc:sldMk cId="2383867507" sldId="3222"/>
            <ac:spMk id="73" creationId="{CCCFCCBF-A359-D034-8783-52842EBAD9FB}"/>
          </ac:spMkLst>
        </pc:spChg>
        <pc:spChg chg="del">
          <ac:chgData name="Shanmugakumar Manoharan" userId="a0427a42-1372-4302-ba3a-5fc58f4dc818" providerId="ADAL" clId="{1556C207-5C3C-4863-9F54-59094D0A5A69}" dt="2022-05-17T08:39:45.197" v="1" actId="478"/>
          <ac:spMkLst>
            <pc:docMk/>
            <pc:sldMk cId="2383867507" sldId="3222"/>
            <ac:spMk id="74" creationId="{9FFE112F-E89A-518C-422B-63B543A989F8}"/>
          </ac:spMkLst>
        </pc:spChg>
        <pc:spChg chg="add mod">
          <ac:chgData name="Shanmugakumar Manoharan" userId="a0427a42-1372-4302-ba3a-5fc58f4dc818" providerId="ADAL" clId="{1556C207-5C3C-4863-9F54-59094D0A5A69}" dt="2022-05-17T08:40:45.825" v="42" actId="1037"/>
          <ac:spMkLst>
            <pc:docMk/>
            <pc:sldMk cId="2383867507" sldId="3222"/>
            <ac:spMk id="113" creationId="{9BE11842-423D-31A8-3BD2-F22244200E3E}"/>
          </ac:spMkLst>
        </pc:spChg>
        <pc:spChg chg="add mod">
          <ac:chgData name="Shanmugakumar Manoharan" userId="a0427a42-1372-4302-ba3a-5fc58f4dc818" providerId="ADAL" clId="{1556C207-5C3C-4863-9F54-59094D0A5A69}" dt="2022-05-17T08:54:19.584" v="353" actId="313"/>
          <ac:spMkLst>
            <pc:docMk/>
            <pc:sldMk cId="2383867507" sldId="3222"/>
            <ac:spMk id="115" creationId="{CC86497E-EDEA-DE9D-30F1-8E1E752933A6}"/>
          </ac:spMkLst>
        </pc:spChg>
        <pc:spChg chg="add mod">
          <ac:chgData name="Shanmugakumar Manoharan" userId="a0427a42-1372-4302-ba3a-5fc58f4dc818" providerId="ADAL" clId="{1556C207-5C3C-4863-9F54-59094D0A5A69}" dt="2022-05-17T08:50:02.237" v="279" actId="20577"/>
          <ac:spMkLst>
            <pc:docMk/>
            <pc:sldMk cId="2383867507" sldId="3222"/>
            <ac:spMk id="116" creationId="{5916589E-7C49-4966-D09A-17D964040010}"/>
          </ac:spMkLst>
        </pc:spChg>
        <pc:spChg chg="add mod">
          <ac:chgData name="Shanmugakumar Manoharan" userId="a0427a42-1372-4302-ba3a-5fc58f4dc818" providerId="ADAL" clId="{1556C207-5C3C-4863-9F54-59094D0A5A69}" dt="2022-05-17T08:50:12.716" v="282" actId="1076"/>
          <ac:spMkLst>
            <pc:docMk/>
            <pc:sldMk cId="2383867507" sldId="3222"/>
            <ac:spMk id="117" creationId="{3FB9CB9F-DBBC-9567-F7FB-8899607F01F8}"/>
          </ac:spMkLst>
        </pc:spChg>
        <pc:spChg chg="add mod">
          <ac:chgData name="Shanmugakumar Manoharan" userId="a0427a42-1372-4302-ba3a-5fc58f4dc818" providerId="ADAL" clId="{1556C207-5C3C-4863-9F54-59094D0A5A69}" dt="2022-05-17T08:50:33.361" v="290" actId="20577"/>
          <ac:spMkLst>
            <pc:docMk/>
            <pc:sldMk cId="2383867507" sldId="3222"/>
            <ac:spMk id="118" creationId="{41D7E064-5EF4-939D-0CC6-A03CF099CD0F}"/>
          </ac:spMkLst>
        </pc:spChg>
        <pc:spChg chg="add mod">
          <ac:chgData name="Shanmugakumar Manoharan" userId="a0427a42-1372-4302-ba3a-5fc58f4dc818" providerId="ADAL" clId="{1556C207-5C3C-4863-9F54-59094D0A5A69}" dt="2022-05-17T08:50:51.798" v="307" actId="20577"/>
          <ac:spMkLst>
            <pc:docMk/>
            <pc:sldMk cId="2383867507" sldId="3222"/>
            <ac:spMk id="119" creationId="{CCED8E28-2CFB-C690-A76E-9104D1E9391B}"/>
          </ac:spMkLst>
        </pc:spChg>
        <pc:spChg chg="add mod">
          <ac:chgData name="Shanmugakumar Manoharan" userId="a0427a42-1372-4302-ba3a-5fc58f4dc818" providerId="ADAL" clId="{1556C207-5C3C-4863-9F54-59094D0A5A69}" dt="2022-05-17T08:53:48.924" v="352" actId="20577"/>
          <ac:spMkLst>
            <pc:docMk/>
            <pc:sldMk cId="2383867507" sldId="3222"/>
            <ac:spMk id="120" creationId="{10DA3420-4F78-2DAC-1DAD-4EBF022D5296}"/>
          </ac:spMkLst>
        </pc:spChg>
        <pc:spChg chg="add mod">
          <ac:chgData name="Shanmugakumar Manoharan" userId="a0427a42-1372-4302-ba3a-5fc58f4dc818" providerId="ADAL" clId="{1556C207-5C3C-4863-9F54-59094D0A5A69}" dt="2022-05-17T08:43:10.373" v="119" actId="20577"/>
          <ac:spMkLst>
            <pc:docMk/>
            <pc:sldMk cId="2383867507" sldId="3222"/>
            <ac:spMk id="121" creationId="{03BA56CE-5E87-FA51-9B14-C89078F2B006}"/>
          </ac:spMkLst>
        </pc:spChg>
        <pc:spChg chg="add mod">
          <ac:chgData name="Shanmugakumar Manoharan" userId="a0427a42-1372-4302-ba3a-5fc58f4dc818" providerId="ADAL" clId="{1556C207-5C3C-4863-9F54-59094D0A5A69}" dt="2022-05-17T08:46:44.559" v="185" actId="20577"/>
          <ac:spMkLst>
            <pc:docMk/>
            <pc:sldMk cId="2383867507" sldId="3222"/>
            <ac:spMk id="122" creationId="{B8B200E6-AB64-9187-44DE-C1E09138DF00}"/>
          </ac:spMkLst>
        </pc:spChg>
        <pc:spChg chg="add mod">
          <ac:chgData name="Shanmugakumar Manoharan" userId="a0427a42-1372-4302-ba3a-5fc58f4dc818" providerId="ADAL" clId="{1556C207-5C3C-4863-9F54-59094D0A5A69}" dt="2022-05-17T08:48:23.946" v="235" actId="313"/>
          <ac:spMkLst>
            <pc:docMk/>
            <pc:sldMk cId="2383867507" sldId="3222"/>
            <ac:spMk id="123" creationId="{4EE3804D-346F-4DF3-2B62-6C638909DAF1}"/>
          </ac:spMkLst>
        </pc:spChg>
        <pc:spChg chg="add mod">
          <ac:chgData name="Shanmugakumar Manoharan" userId="a0427a42-1372-4302-ba3a-5fc58f4dc818" providerId="ADAL" clId="{1556C207-5C3C-4863-9F54-59094D0A5A69}" dt="2022-05-24T08:45:28.788" v="3076" actId="33524"/>
          <ac:spMkLst>
            <pc:docMk/>
            <pc:sldMk cId="2383867507" sldId="3222"/>
            <ac:spMk id="124" creationId="{83184B6E-E374-47FA-7C8A-F262F656D34F}"/>
          </ac:spMkLst>
        </pc:spChg>
        <pc:spChg chg="add mod">
          <ac:chgData name="Shanmugakumar Manoharan" userId="a0427a42-1372-4302-ba3a-5fc58f4dc818" providerId="ADAL" clId="{1556C207-5C3C-4863-9F54-59094D0A5A69}" dt="2022-05-17T08:40:45.825" v="42" actId="1037"/>
          <ac:spMkLst>
            <pc:docMk/>
            <pc:sldMk cId="2383867507" sldId="3222"/>
            <ac:spMk id="126" creationId="{6095BC66-8964-DF44-E95E-D9750E6D12E1}"/>
          </ac:spMkLst>
        </pc:spChg>
        <pc:spChg chg="add mod">
          <ac:chgData name="Shanmugakumar Manoharan" userId="a0427a42-1372-4302-ba3a-5fc58f4dc818" providerId="ADAL" clId="{1556C207-5C3C-4863-9F54-59094D0A5A69}" dt="2022-05-17T08:40:45.825" v="42" actId="1037"/>
          <ac:spMkLst>
            <pc:docMk/>
            <pc:sldMk cId="2383867507" sldId="3222"/>
            <ac:spMk id="127" creationId="{F493FB3D-94F3-C730-4FDB-B75DDC1F3A40}"/>
          </ac:spMkLst>
        </pc:spChg>
        <pc:spChg chg="add del mod">
          <ac:chgData name="Shanmugakumar Manoharan" userId="a0427a42-1372-4302-ba3a-5fc58f4dc818" providerId="ADAL" clId="{1556C207-5C3C-4863-9F54-59094D0A5A69}" dt="2022-05-17T08:42:14.043" v="77" actId="478"/>
          <ac:spMkLst>
            <pc:docMk/>
            <pc:sldMk cId="2383867507" sldId="3222"/>
            <ac:spMk id="128" creationId="{3F677AEC-0D60-1AF2-ACB8-A94D4373CDEE}"/>
          </ac:spMkLst>
        </pc:spChg>
        <pc:spChg chg="add mod">
          <ac:chgData name="Shanmugakumar Manoharan" userId="a0427a42-1372-4302-ba3a-5fc58f4dc818" providerId="ADAL" clId="{1556C207-5C3C-4863-9F54-59094D0A5A69}" dt="2022-05-17T08:40:45.825" v="42" actId="1037"/>
          <ac:spMkLst>
            <pc:docMk/>
            <pc:sldMk cId="2383867507" sldId="3222"/>
            <ac:spMk id="129" creationId="{9D1FA743-1BA6-1A5D-B5B6-DE56D931E3D6}"/>
          </ac:spMkLst>
        </pc:spChg>
        <pc:spChg chg="add mod">
          <ac:chgData name="Shanmugakumar Manoharan" userId="a0427a42-1372-4302-ba3a-5fc58f4dc818" providerId="ADAL" clId="{1556C207-5C3C-4863-9F54-59094D0A5A69}" dt="2022-05-17T08:40:45.825" v="42" actId="1037"/>
          <ac:spMkLst>
            <pc:docMk/>
            <pc:sldMk cId="2383867507" sldId="3222"/>
            <ac:spMk id="130" creationId="{2F623363-0DD1-9232-900E-19143A38E81B}"/>
          </ac:spMkLst>
        </pc:spChg>
        <pc:spChg chg="add mod">
          <ac:chgData name="Shanmugakumar Manoharan" userId="a0427a42-1372-4302-ba3a-5fc58f4dc818" providerId="ADAL" clId="{1556C207-5C3C-4863-9F54-59094D0A5A69}" dt="2022-05-17T08:44:48.400" v="147" actId="207"/>
          <ac:spMkLst>
            <pc:docMk/>
            <pc:sldMk cId="2383867507" sldId="3222"/>
            <ac:spMk id="131" creationId="{0B0E5491-0433-9745-CF3B-FA0A5916733D}"/>
          </ac:spMkLst>
        </pc:spChg>
        <pc:spChg chg="add mod">
          <ac:chgData name="Shanmugakumar Manoharan" userId="a0427a42-1372-4302-ba3a-5fc58f4dc818" providerId="ADAL" clId="{1556C207-5C3C-4863-9F54-59094D0A5A69}" dt="2022-05-17T08:43:57.545" v="138" actId="20577"/>
          <ac:spMkLst>
            <pc:docMk/>
            <pc:sldMk cId="2383867507" sldId="3222"/>
            <ac:spMk id="132" creationId="{35925014-20FC-6A73-79C1-798F03FFBC1F}"/>
          </ac:spMkLst>
        </pc:spChg>
        <pc:spChg chg="add mod">
          <ac:chgData name="Shanmugakumar Manoharan" userId="a0427a42-1372-4302-ba3a-5fc58f4dc818" providerId="ADAL" clId="{1556C207-5C3C-4863-9F54-59094D0A5A69}" dt="2022-05-17T08:45:44.558" v="155" actId="207"/>
          <ac:spMkLst>
            <pc:docMk/>
            <pc:sldMk cId="2383867507" sldId="3222"/>
            <ac:spMk id="133" creationId="{99279599-B05F-EBAF-35B0-9BDB8E9B569A}"/>
          </ac:spMkLst>
        </pc:spChg>
        <pc:spChg chg="add mod">
          <ac:chgData name="Shanmugakumar Manoharan" userId="a0427a42-1372-4302-ba3a-5fc58f4dc818" providerId="ADAL" clId="{1556C207-5C3C-4863-9F54-59094D0A5A69}" dt="2022-05-17T08:40:45.825" v="42" actId="1037"/>
          <ac:spMkLst>
            <pc:docMk/>
            <pc:sldMk cId="2383867507" sldId="3222"/>
            <ac:spMk id="134" creationId="{19BFB03B-B988-202F-F00B-438AE613E066}"/>
          </ac:spMkLst>
        </pc:spChg>
        <pc:spChg chg="add mod">
          <ac:chgData name="Shanmugakumar Manoharan" userId="a0427a42-1372-4302-ba3a-5fc58f4dc818" providerId="ADAL" clId="{1556C207-5C3C-4863-9F54-59094D0A5A69}" dt="2022-05-17T08:40:45.825" v="42" actId="1037"/>
          <ac:spMkLst>
            <pc:docMk/>
            <pc:sldMk cId="2383867507" sldId="3222"/>
            <ac:spMk id="135" creationId="{32B1FF4A-B2DB-CE0B-2948-848A76746CB8}"/>
          </ac:spMkLst>
        </pc:spChg>
        <pc:spChg chg="add mod">
          <ac:chgData name="Shanmugakumar Manoharan" userId="a0427a42-1372-4302-ba3a-5fc58f4dc818" providerId="ADAL" clId="{1556C207-5C3C-4863-9F54-59094D0A5A69}" dt="2022-05-17T08:42:34.149" v="97" actId="20577"/>
          <ac:spMkLst>
            <pc:docMk/>
            <pc:sldMk cId="2383867507" sldId="3222"/>
            <ac:spMk id="136" creationId="{70AA0CFC-199B-4335-1412-658513445A3D}"/>
          </ac:spMkLst>
        </pc:spChg>
        <pc:spChg chg="add mod">
          <ac:chgData name="Shanmugakumar Manoharan" userId="a0427a42-1372-4302-ba3a-5fc58f4dc818" providerId="ADAL" clId="{1556C207-5C3C-4863-9F54-59094D0A5A69}" dt="2022-05-17T08:42:45.743" v="102" actId="20577"/>
          <ac:spMkLst>
            <pc:docMk/>
            <pc:sldMk cId="2383867507" sldId="3222"/>
            <ac:spMk id="137" creationId="{F011E57E-D117-E038-C52C-3DBDD576522A}"/>
          </ac:spMkLst>
        </pc:spChg>
        <pc:spChg chg="add mod">
          <ac:chgData name="Shanmugakumar Manoharan" userId="a0427a42-1372-4302-ba3a-5fc58f4dc818" providerId="ADAL" clId="{1556C207-5C3C-4863-9F54-59094D0A5A69}" dt="2022-05-17T08:49:30.921" v="256" actId="20577"/>
          <ac:spMkLst>
            <pc:docMk/>
            <pc:sldMk cId="2383867507" sldId="3222"/>
            <ac:spMk id="138" creationId="{676AC779-FA9F-AB4E-A074-47308160CBB3}"/>
          </ac:spMkLst>
        </pc:spChg>
        <pc:spChg chg="add mod">
          <ac:chgData name="Shanmugakumar Manoharan" userId="a0427a42-1372-4302-ba3a-5fc58f4dc818" providerId="ADAL" clId="{1556C207-5C3C-4863-9F54-59094D0A5A69}" dt="2022-05-17T08:40:45.825" v="42" actId="1037"/>
          <ac:spMkLst>
            <pc:docMk/>
            <pc:sldMk cId="2383867507" sldId="3222"/>
            <ac:spMk id="139" creationId="{A59FF451-0C21-246B-AF3E-7EFFC5A0376C}"/>
          </ac:spMkLst>
        </pc:spChg>
        <pc:spChg chg="add del mod">
          <ac:chgData name="Shanmugakumar Manoharan" userId="a0427a42-1372-4302-ba3a-5fc58f4dc818" providerId="ADAL" clId="{1556C207-5C3C-4863-9F54-59094D0A5A69}" dt="2022-05-17T08:51:08.720" v="317" actId="478"/>
          <ac:spMkLst>
            <pc:docMk/>
            <pc:sldMk cId="2383867507" sldId="3222"/>
            <ac:spMk id="140" creationId="{75417084-A8D6-DD76-0797-BB8620A992F3}"/>
          </ac:spMkLst>
        </pc:spChg>
        <pc:spChg chg="add mod">
          <ac:chgData name="Shanmugakumar Manoharan" userId="a0427a42-1372-4302-ba3a-5fc58f4dc818" providerId="ADAL" clId="{1556C207-5C3C-4863-9F54-59094D0A5A69}" dt="2022-05-17T08:40:45.825" v="42" actId="1037"/>
          <ac:spMkLst>
            <pc:docMk/>
            <pc:sldMk cId="2383867507" sldId="3222"/>
            <ac:spMk id="141" creationId="{BE7AF114-9F94-8B8F-23CE-0DB18FE81A74}"/>
          </ac:spMkLst>
        </pc:spChg>
        <pc:spChg chg="add del mod">
          <ac:chgData name="Shanmugakumar Manoharan" userId="a0427a42-1372-4302-ba3a-5fc58f4dc818" providerId="ADAL" clId="{1556C207-5C3C-4863-9F54-59094D0A5A69}" dt="2022-05-17T08:51:18.486" v="320" actId="478"/>
          <ac:spMkLst>
            <pc:docMk/>
            <pc:sldMk cId="2383867507" sldId="3222"/>
            <ac:spMk id="142" creationId="{F8DB05F5-3D51-9B7B-9283-07B5A0305A66}"/>
          </ac:spMkLst>
        </pc:spChg>
        <pc:spChg chg="add del mod">
          <ac:chgData name="Shanmugakumar Manoharan" userId="a0427a42-1372-4302-ba3a-5fc58f4dc818" providerId="ADAL" clId="{1556C207-5C3C-4863-9F54-59094D0A5A69}" dt="2022-05-17T08:51:15.969" v="319" actId="478"/>
          <ac:spMkLst>
            <pc:docMk/>
            <pc:sldMk cId="2383867507" sldId="3222"/>
            <ac:spMk id="143" creationId="{E8325F36-EF34-ACB4-35B2-DC146C719C8E}"/>
          </ac:spMkLst>
        </pc:spChg>
        <pc:spChg chg="add del mod">
          <ac:chgData name="Shanmugakumar Manoharan" userId="a0427a42-1372-4302-ba3a-5fc58f4dc818" providerId="ADAL" clId="{1556C207-5C3C-4863-9F54-59094D0A5A69}" dt="2022-05-17T08:51:12.363" v="318" actId="478"/>
          <ac:spMkLst>
            <pc:docMk/>
            <pc:sldMk cId="2383867507" sldId="3222"/>
            <ac:spMk id="144" creationId="{112582C8-E341-D687-34E9-1ED83C95FE84}"/>
          </ac:spMkLst>
        </pc:spChg>
        <pc:spChg chg="add del mod">
          <ac:chgData name="Shanmugakumar Manoharan" userId="a0427a42-1372-4302-ba3a-5fc58f4dc818" providerId="ADAL" clId="{1556C207-5C3C-4863-9F54-59094D0A5A69}" dt="2022-05-17T08:52:01.926" v="326" actId="478"/>
          <ac:spMkLst>
            <pc:docMk/>
            <pc:sldMk cId="2383867507" sldId="3222"/>
            <ac:spMk id="145" creationId="{4A8D5F17-8985-CD8B-5724-CAC877A90537}"/>
          </ac:spMkLst>
        </pc:spChg>
        <pc:spChg chg="add del mod">
          <ac:chgData name="Shanmugakumar Manoharan" userId="a0427a42-1372-4302-ba3a-5fc58f4dc818" providerId="ADAL" clId="{1556C207-5C3C-4863-9F54-59094D0A5A69}" dt="2022-05-17T08:52:00.177" v="325" actId="478"/>
          <ac:spMkLst>
            <pc:docMk/>
            <pc:sldMk cId="2383867507" sldId="3222"/>
            <ac:spMk id="146" creationId="{5E3C57C6-655B-7397-B8CE-6A7BAB4FC934}"/>
          </ac:spMkLst>
        </pc:spChg>
        <pc:spChg chg="add del mod">
          <ac:chgData name="Shanmugakumar Manoharan" userId="a0427a42-1372-4302-ba3a-5fc58f4dc818" providerId="ADAL" clId="{1556C207-5C3C-4863-9F54-59094D0A5A69}" dt="2022-05-17T08:52:03.044" v="327" actId="478"/>
          <ac:spMkLst>
            <pc:docMk/>
            <pc:sldMk cId="2383867507" sldId="3222"/>
            <ac:spMk id="147" creationId="{94591DD5-3CC8-612B-5E52-0D0651E2DDF2}"/>
          </ac:spMkLst>
        </pc:spChg>
        <pc:spChg chg="add del mod">
          <ac:chgData name="Shanmugakumar Manoharan" userId="a0427a42-1372-4302-ba3a-5fc58f4dc818" providerId="ADAL" clId="{1556C207-5C3C-4863-9F54-59094D0A5A69}" dt="2022-05-17T08:52:04.593" v="328" actId="478"/>
          <ac:spMkLst>
            <pc:docMk/>
            <pc:sldMk cId="2383867507" sldId="3222"/>
            <ac:spMk id="148" creationId="{A25B9094-8B52-ECD4-5BD0-F7442D1D08AD}"/>
          </ac:spMkLst>
        </pc:spChg>
        <pc:spChg chg="add del mod">
          <ac:chgData name="Shanmugakumar Manoharan" userId="a0427a42-1372-4302-ba3a-5fc58f4dc818" providerId="ADAL" clId="{1556C207-5C3C-4863-9F54-59094D0A5A69}" dt="2022-05-17T08:52:06.708" v="329" actId="478"/>
          <ac:spMkLst>
            <pc:docMk/>
            <pc:sldMk cId="2383867507" sldId="3222"/>
            <ac:spMk id="149" creationId="{37441F0B-91DD-48C0-989A-2469F4B8EC7B}"/>
          </ac:spMkLst>
        </pc:spChg>
        <pc:spChg chg="add del mod">
          <ac:chgData name="Shanmugakumar Manoharan" userId="a0427a42-1372-4302-ba3a-5fc58f4dc818" providerId="ADAL" clId="{1556C207-5C3C-4863-9F54-59094D0A5A69}" dt="2022-05-17T08:52:11.017" v="331" actId="478"/>
          <ac:spMkLst>
            <pc:docMk/>
            <pc:sldMk cId="2383867507" sldId="3222"/>
            <ac:spMk id="150" creationId="{3F142546-6F8C-1B7F-0849-AFF53F706D1A}"/>
          </ac:spMkLst>
        </pc:spChg>
        <pc:spChg chg="add del mod">
          <ac:chgData name="Shanmugakumar Manoharan" userId="a0427a42-1372-4302-ba3a-5fc58f4dc818" providerId="ADAL" clId="{1556C207-5C3C-4863-9F54-59094D0A5A69}" dt="2022-05-17T08:52:10.062" v="330" actId="478"/>
          <ac:spMkLst>
            <pc:docMk/>
            <pc:sldMk cId="2383867507" sldId="3222"/>
            <ac:spMk id="151" creationId="{2E2CE57B-06D9-4C1D-3D31-AB7C888B4611}"/>
          </ac:spMkLst>
        </pc:spChg>
        <pc:spChg chg="add del mod">
          <ac:chgData name="Shanmugakumar Manoharan" userId="a0427a42-1372-4302-ba3a-5fc58f4dc818" providerId="ADAL" clId="{1556C207-5C3C-4863-9F54-59094D0A5A69}" dt="2022-05-17T08:52:13.311" v="332" actId="478"/>
          <ac:spMkLst>
            <pc:docMk/>
            <pc:sldMk cId="2383867507" sldId="3222"/>
            <ac:spMk id="152" creationId="{36F9DC5D-D02C-04D2-DA82-877201C86844}"/>
          </ac:spMkLst>
        </pc:spChg>
        <pc:spChg chg="add del mod">
          <ac:chgData name="Shanmugakumar Manoharan" userId="a0427a42-1372-4302-ba3a-5fc58f4dc818" providerId="ADAL" clId="{1556C207-5C3C-4863-9F54-59094D0A5A69}" dt="2022-05-17T08:52:15.669" v="333" actId="478"/>
          <ac:spMkLst>
            <pc:docMk/>
            <pc:sldMk cId="2383867507" sldId="3222"/>
            <ac:spMk id="153" creationId="{806CB6FF-5C0E-9F4C-1C31-F0CDE15FA73A}"/>
          </ac:spMkLst>
        </pc:spChg>
        <pc:spChg chg="add del mod">
          <ac:chgData name="Shanmugakumar Manoharan" userId="a0427a42-1372-4302-ba3a-5fc58f4dc818" providerId="ADAL" clId="{1556C207-5C3C-4863-9F54-59094D0A5A69}" dt="2022-05-17T08:52:18.157" v="334" actId="478"/>
          <ac:spMkLst>
            <pc:docMk/>
            <pc:sldMk cId="2383867507" sldId="3222"/>
            <ac:spMk id="154" creationId="{ADA6EC36-8A76-B8FD-F839-D425A0F3A958}"/>
          </ac:spMkLst>
        </pc:spChg>
        <pc:spChg chg="add mod">
          <ac:chgData name="Shanmugakumar Manoharan" userId="a0427a42-1372-4302-ba3a-5fc58f4dc818" providerId="ADAL" clId="{1556C207-5C3C-4863-9F54-59094D0A5A69}" dt="2022-05-17T08:40:45.825" v="42" actId="1037"/>
          <ac:spMkLst>
            <pc:docMk/>
            <pc:sldMk cId="2383867507" sldId="3222"/>
            <ac:spMk id="155" creationId="{6B32F787-0B90-07AC-8D79-CFE04485A800}"/>
          </ac:spMkLst>
        </pc:spChg>
        <pc:spChg chg="add mod">
          <ac:chgData name="Shanmugakumar Manoharan" userId="a0427a42-1372-4302-ba3a-5fc58f4dc818" providerId="ADAL" clId="{1556C207-5C3C-4863-9F54-59094D0A5A69}" dt="2022-05-17T08:40:45.825" v="42" actId="1037"/>
          <ac:spMkLst>
            <pc:docMk/>
            <pc:sldMk cId="2383867507" sldId="3222"/>
            <ac:spMk id="156" creationId="{A4B9A98F-1B6B-58A6-CFFC-5CBCAF0CB7CB}"/>
          </ac:spMkLst>
        </pc:spChg>
        <pc:spChg chg="add del mod">
          <ac:chgData name="Shanmugakumar Manoharan" userId="a0427a42-1372-4302-ba3a-5fc58f4dc818" providerId="ADAL" clId="{1556C207-5C3C-4863-9F54-59094D0A5A69}" dt="2022-05-17T08:43:48.613" v="134" actId="478"/>
          <ac:spMkLst>
            <pc:docMk/>
            <pc:sldMk cId="2383867507" sldId="3222"/>
            <ac:spMk id="157" creationId="{26E09775-3A18-A7ED-AC2D-204F0A0F96ED}"/>
          </ac:spMkLst>
        </pc:spChg>
        <pc:spChg chg="add del mod">
          <ac:chgData name="Shanmugakumar Manoharan" userId="a0427a42-1372-4302-ba3a-5fc58f4dc818" providerId="ADAL" clId="{1556C207-5C3C-4863-9F54-59094D0A5A69}" dt="2022-05-17T08:43:50.613" v="135" actId="478"/>
          <ac:spMkLst>
            <pc:docMk/>
            <pc:sldMk cId="2383867507" sldId="3222"/>
            <ac:spMk id="158" creationId="{4A94A67C-F605-9908-A95D-F3262A4278BC}"/>
          </ac:spMkLst>
        </pc:spChg>
        <pc:spChg chg="add del mod">
          <ac:chgData name="Shanmugakumar Manoharan" userId="a0427a42-1372-4302-ba3a-5fc58f4dc818" providerId="ADAL" clId="{1556C207-5C3C-4863-9F54-59094D0A5A69}" dt="2022-05-17T08:43:51.696" v="136" actId="478"/>
          <ac:spMkLst>
            <pc:docMk/>
            <pc:sldMk cId="2383867507" sldId="3222"/>
            <ac:spMk id="159" creationId="{725FBB6C-CAD9-FB11-6A63-FFC685D02E22}"/>
          </ac:spMkLst>
        </pc:spChg>
        <pc:spChg chg="add del mod">
          <ac:chgData name="Shanmugakumar Manoharan" userId="a0427a42-1372-4302-ba3a-5fc58f4dc818" providerId="ADAL" clId="{1556C207-5C3C-4863-9F54-59094D0A5A69}" dt="2022-05-17T08:47:36.567" v="216" actId="478"/>
          <ac:spMkLst>
            <pc:docMk/>
            <pc:sldMk cId="2383867507" sldId="3222"/>
            <ac:spMk id="160" creationId="{49D43DD6-21B6-EF21-7BDE-65EDA462197A}"/>
          </ac:spMkLst>
        </pc:spChg>
        <pc:spChg chg="add del mod">
          <ac:chgData name="Shanmugakumar Manoharan" userId="a0427a42-1372-4302-ba3a-5fc58f4dc818" providerId="ADAL" clId="{1556C207-5C3C-4863-9F54-59094D0A5A69}" dt="2022-05-17T08:47:35.133" v="215" actId="478"/>
          <ac:spMkLst>
            <pc:docMk/>
            <pc:sldMk cId="2383867507" sldId="3222"/>
            <ac:spMk id="161" creationId="{8F1043F5-1617-8239-E707-09052F8FE749}"/>
          </ac:spMkLst>
        </pc:spChg>
        <pc:spChg chg="add del mod">
          <ac:chgData name="Shanmugakumar Manoharan" userId="a0427a42-1372-4302-ba3a-5fc58f4dc818" providerId="ADAL" clId="{1556C207-5C3C-4863-9F54-59094D0A5A69}" dt="2022-05-17T08:46:32.319" v="175" actId="478"/>
          <ac:spMkLst>
            <pc:docMk/>
            <pc:sldMk cId="2383867507" sldId="3222"/>
            <ac:spMk id="162" creationId="{2B6886CC-4DAC-F731-87EC-9AE1E2089366}"/>
          </ac:spMkLst>
        </pc:spChg>
        <pc:spChg chg="add del mod">
          <ac:chgData name="Shanmugakumar Manoharan" userId="a0427a42-1372-4302-ba3a-5fc58f4dc818" providerId="ADAL" clId="{1556C207-5C3C-4863-9F54-59094D0A5A69}" dt="2022-05-17T08:46:34.679" v="176" actId="478"/>
          <ac:spMkLst>
            <pc:docMk/>
            <pc:sldMk cId="2383867507" sldId="3222"/>
            <ac:spMk id="163" creationId="{767745AB-9E47-DF20-9DD7-06BD975330FB}"/>
          </ac:spMkLst>
        </pc:spChg>
        <pc:spChg chg="add del mod">
          <ac:chgData name="Shanmugakumar Manoharan" userId="a0427a42-1372-4302-ba3a-5fc58f4dc818" providerId="ADAL" clId="{1556C207-5C3C-4863-9F54-59094D0A5A69}" dt="2022-05-17T08:46:38.038" v="177" actId="478"/>
          <ac:spMkLst>
            <pc:docMk/>
            <pc:sldMk cId="2383867507" sldId="3222"/>
            <ac:spMk id="164" creationId="{CCC089F7-464F-4418-4D54-71C16D49C09B}"/>
          </ac:spMkLst>
        </pc:spChg>
        <pc:spChg chg="add del mod">
          <ac:chgData name="Shanmugakumar Manoharan" userId="a0427a42-1372-4302-ba3a-5fc58f4dc818" providerId="ADAL" clId="{1556C207-5C3C-4863-9F54-59094D0A5A69}" dt="2022-05-17T08:48:16.136" v="230" actId="478"/>
          <ac:spMkLst>
            <pc:docMk/>
            <pc:sldMk cId="2383867507" sldId="3222"/>
            <ac:spMk id="165" creationId="{4BAE5E67-127B-728F-90F5-5078839AEAA1}"/>
          </ac:spMkLst>
        </pc:spChg>
        <pc:spChg chg="add del mod">
          <ac:chgData name="Shanmugakumar Manoharan" userId="a0427a42-1372-4302-ba3a-5fc58f4dc818" providerId="ADAL" clId="{1556C207-5C3C-4863-9F54-59094D0A5A69}" dt="2022-05-17T08:48:18.030" v="231" actId="478"/>
          <ac:spMkLst>
            <pc:docMk/>
            <pc:sldMk cId="2383867507" sldId="3222"/>
            <ac:spMk id="166" creationId="{6C985533-34AE-F4B2-9CDD-8D914F51AE59}"/>
          </ac:spMkLst>
        </pc:spChg>
        <pc:spChg chg="add del mod">
          <ac:chgData name="Shanmugakumar Manoharan" userId="a0427a42-1372-4302-ba3a-5fc58f4dc818" providerId="ADAL" clId="{1556C207-5C3C-4863-9F54-59094D0A5A69}" dt="2022-05-17T08:48:20.036" v="232" actId="478"/>
          <ac:spMkLst>
            <pc:docMk/>
            <pc:sldMk cId="2383867507" sldId="3222"/>
            <ac:spMk id="167" creationId="{B5D9791A-B2C9-9456-433D-A3B099FC3C12}"/>
          </ac:spMkLst>
        </pc:spChg>
        <pc:spChg chg="add del mod">
          <ac:chgData name="Shanmugakumar Manoharan" userId="a0427a42-1372-4302-ba3a-5fc58f4dc818" providerId="ADAL" clId="{1556C207-5C3C-4863-9F54-59094D0A5A69}" dt="2022-05-17T08:48:21.120" v="233" actId="478"/>
          <ac:spMkLst>
            <pc:docMk/>
            <pc:sldMk cId="2383867507" sldId="3222"/>
            <ac:spMk id="168" creationId="{F3AB5F52-9F21-4457-A868-5C2685CD89F3}"/>
          </ac:spMkLst>
        </pc:spChg>
        <pc:spChg chg="add del mod">
          <ac:chgData name="Shanmugakumar Manoharan" userId="a0427a42-1372-4302-ba3a-5fc58f4dc818" providerId="ADAL" clId="{1556C207-5C3C-4863-9F54-59094D0A5A69}" dt="2022-05-17T08:48:21.913" v="234" actId="478"/>
          <ac:spMkLst>
            <pc:docMk/>
            <pc:sldMk cId="2383867507" sldId="3222"/>
            <ac:spMk id="169" creationId="{5D519F87-E147-E0A3-086A-B9F2B32806B9}"/>
          </ac:spMkLst>
        </pc:spChg>
        <pc:spChg chg="add del mod">
          <ac:chgData name="Shanmugakumar Manoharan" userId="a0427a42-1372-4302-ba3a-5fc58f4dc818" providerId="ADAL" clId="{1556C207-5C3C-4863-9F54-59094D0A5A69}" dt="2022-05-17T08:49:45.508" v="264" actId="478"/>
          <ac:spMkLst>
            <pc:docMk/>
            <pc:sldMk cId="2383867507" sldId="3222"/>
            <ac:spMk id="170" creationId="{3BBFB75C-653E-4281-1059-0C877DAE79B3}"/>
          </ac:spMkLst>
        </pc:spChg>
        <pc:spChg chg="add del mod">
          <ac:chgData name="Shanmugakumar Manoharan" userId="a0427a42-1372-4302-ba3a-5fc58f4dc818" providerId="ADAL" clId="{1556C207-5C3C-4863-9F54-59094D0A5A69}" dt="2022-05-17T08:49:44.516" v="263" actId="478"/>
          <ac:spMkLst>
            <pc:docMk/>
            <pc:sldMk cId="2383867507" sldId="3222"/>
            <ac:spMk id="171" creationId="{0733E7D1-88EB-3F0D-E975-B5863DB39252}"/>
          </ac:spMkLst>
        </pc:spChg>
        <pc:spChg chg="add del mod">
          <ac:chgData name="Shanmugakumar Manoharan" userId="a0427a42-1372-4302-ba3a-5fc58f4dc818" providerId="ADAL" clId="{1556C207-5C3C-4863-9F54-59094D0A5A69}" dt="2022-05-17T08:49:47.339" v="265" actId="478"/>
          <ac:spMkLst>
            <pc:docMk/>
            <pc:sldMk cId="2383867507" sldId="3222"/>
            <ac:spMk id="172" creationId="{88CCED96-10EE-C76D-FDA7-60B5CF180B0E}"/>
          </ac:spMkLst>
        </pc:spChg>
        <pc:spChg chg="add del mod">
          <ac:chgData name="Shanmugakumar Manoharan" userId="a0427a42-1372-4302-ba3a-5fc58f4dc818" providerId="ADAL" clId="{1556C207-5C3C-4863-9F54-59094D0A5A69}" dt="2022-05-17T08:49:48.815" v="266" actId="478"/>
          <ac:spMkLst>
            <pc:docMk/>
            <pc:sldMk cId="2383867507" sldId="3222"/>
            <ac:spMk id="173" creationId="{A15EC88A-0185-52B4-535F-240826B6CEC3}"/>
          </ac:spMkLst>
        </pc:spChg>
        <pc:spChg chg="add del mod">
          <ac:chgData name="Shanmugakumar Manoharan" userId="a0427a42-1372-4302-ba3a-5fc58f4dc818" providerId="ADAL" clId="{1556C207-5C3C-4863-9F54-59094D0A5A69}" dt="2022-05-17T08:49:49.608" v="267" actId="478"/>
          <ac:spMkLst>
            <pc:docMk/>
            <pc:sldMk cId="2383867507" sldId="3222"/>
            <ac:spMk id="174" creationId="{762F2AE6-FF4C-6071-D1E1-7962615154D2}"/>
          </ac:spMkLst>
        </pc:spChg>
        <pc:spChg chg="add mod">
          <ac:chgData name="Shanmugakumar Manoharan" userId="a0427a42-1372-4302-ba3a-5fc58f4dc818" providerId="ADAL" clId="{1556C207-5C3C-4863-9F54-59094D0A5A69}" dt="2022-05-17T08:40:45.825" v="42" actId="1037"/>
          <ac:spMkLst>
            <pc:docMk/>
            <pc:sldMk cId="2383867507" sldId="3222"/>
            <ac:spMk id="175" creationId="{F510157D-0AB1-7015-86D8-7B05A01BC49E}"/>
          </ac:spMkLst>
        </pc:spChg>
        <pc:spChg chg="add mod">
          <ac:chgData name="Shanmugakumar Manoharan" userId="a0427a42-1372-4302-ba3a-5fc58f4dc818" providerId="ADAL" clId="{1556C207-5C3C-4863-9F54-59094D0A5A69}" dt="2022-05-17T08:54:40.912" v="355" actId="207"/>
          <ac:spMkLst>
            <pc:docMk/>
            <pc:sldMk cId="2383867507" sldId="3222"/>
            <ac:spMk id="176" creationId="{F0CC5B22-C96E-5240-8254-00CFBFDAFE1B}"/>
          </ac:spMkLst>
        </pc:spChg>
        <pc:spChg chg="add mod">
          <ac:chgData name="Shanmugakumar Manoharan" userId="a0427a42-1372-4302-ba3a-5fc58f4dc818" providerId="ADAL" clId="{1556C207-5C3C-4863-9F54-59094D0A5A69}" dt="2022-05-17T08:40:45.825" v="42" actId="1037"/>
          <ac:spMkLst>
            <pc:docMk/>
            <pc:sldMk cId="2383867507" sldId="3222"/>
            <ac:spMk id="178" creationId="{21EAFB5E-16B9-048F-8283-AF745EDB3526}"/>
          </ac:spMkLst>
        </pc:spChg>
        <pc:spChg chg="add mod">
          <ac:chgData name="Shanmugakumar Manoharan" userId="a0427a42-1372-4302-ba3a-5fc58f4dc818" providerId="ADAL" clId="{1556C207-5C3C-4863-9F54-59094D0A5A69}" dt="2022-05-17T08:44:13.284" v="140" actId="1076"/>
          <ac:spMkLst>
            <pc:docMk/>
            <pc:sldMk cId="2383867507" sldId="3222"/>
            <ac:spMk id="179" creationId="{72CD7979-B75B-174C-9756-7B214B54CC3E}"/>
          </ac:spMkLst>
        </pc:spChg>
        <pc:spChg chg="add del mod">
          <ac:chgData name="Shanmugakumar Manoharan" userId="a0427a42-1372-4302-ba3a-5fc58f4dc818" providerId="ADAL" clId="{1556C207-5C3C-4863-9F54-59094D0A5A69}" dt="2022-05-17T08:44:59.138" v="149" actId="478"/>
          <ac:spMkLst>
            <pc:docMk/>
            <pc:sldMk cId="2383867507" sldId="3222"/>
            <ac:spMk id="180" creationId="{7EDD4CD2-562E-0606-A950-7263654C7E8E}"/>
          </ac:spMkLst>
        </pc:spChg>
        <pc:spChg chg="add mod">
          <ac:chgData name="Shanmugakumar Manoharan" userId="a0427a42-1372-4302-ba3a-5fc58f4dc818" providerId="ADAL" clId="{1556C207-5C3C-4863-9F54-59094D0A5A69}" dt="2022-05-17T08:45:06.817" v="151" actId="1076"/>
          <ac:spMkLst>
            <pc:docMk/>
            <pc:sldMk cId="2383867507" sldId="3222"/>
            <ac:spMk id="181" creationId="{2A6668DB-5C57-9149-37C8-7A604EAD6300}"/>
          </ac:spMkLst>
        </pc:spChg>
        <pc:spChg chg="add mod">
          <ac:chgData name="Shanmugakumar Manoharan" userId="a0427a42-1372-4302-ba3a-5fc58f4dc818" providerId="ADAL" clId="{1556C207-5C3C-4863-9F54-59094D0A5A69}" dt="2022-05-17T08:46:13.798" v="172" actId="1076"/>
          <ac:spMkLst>
            <pc:docMk/>
            <pc:sldMk cId="2383867507" sldId="3222"/>
            <ac:spMk id="182" creationId="{9F307BA0-35D1-71D0-A52B-BF334849915E}"/>
          </ac:spMkLst>
        </pc:spChg>
        <pc:spChg chg="add mod">
          <ac:chgData name="Shanmugakumar Manoharan" userId="a0427a42-1372-4302-ba3a-5fc58f4dc818" providerId="ADAL" clId="{1556C207-5C3C-4863-9F54-59094D0A5A69}" dt="2022-05-17T08:46:28.861" v="174" actId="1076"/>
          <ac:spMkLst>
            <pc:docMk/>
            <pc:sldMk cId="2383867507" sldId="3222"/>
            <ac:spMk id="183" creationId="{D126B0BB-76DA-5C6D-10AE-B7D9A870839F}"/>
          </ac:spMkLst>
        </pc:spChg>
        <pc:spChg chg="add mod">
          <ac:chgData name="Shanmugakumar Manoharan" userId="a0427a42-1372-4302-ba3a-5fc58f4dc818" providerId="ADAL" clId="{1556C207-5C3C-4863-9F54-59094D0A5A69}" dt="2022-05-17T08:47:25.294" v="214" actId="1076"/>
          <ac:spMkLst>
            <pc:docMk/>
            <pc:sldMk cId="2383867507" sldId="3222"/>
            <ac:spMk id="184" creationId="{DD2A8966-954B-8413-2DE1-4D55DB0AF253}"/>
          </ac:spMkLst>
        </pc:spChg>
        <pc:spChg chg="add del mod">
          <ac:chgData name="Shanmugakumar Manoharan" userId="a0427a42-1372-4302-ba3a-5fc58f4dc818" providerId="ADAL" clId="{1556C207-5C3C-4863-9F54-59094D0A5A69}" dt="2022-05-17T08:47:43.732" v="218"/>
          <ac:spMkLst>
            <pc:docMk/>
            <pc:sldMk cId="2383867507" sldId="3222"/>
            <ac:spMk id="185" creationId="{9E35725B-7467-6EF7-1154-CB7ABE974854}"/>
          </ac:spMkLst>
        </pc:spChg>
        <pc:spChg chg="add mod">
          <ac:chgData name="Shanmugakumar Manoharan" userId="a0427a42-1372-4302-ba3a-5fc58f4dc818" providerId="ADAL" clId="{1556C207-5C3C-4863-9F54-59094D0A5A69}" dt="2022-05-17T08:48:03.355" v="220" actId="1076"/>
          <ac:spMkLst>
            <pc:docMk/>
            <pc:sldMk cId="2383867507" sldId="3222"/>
            <ac:spMk id="186" creationId="{483E9232-B744-4125-C551-EB96B1C338F1}"/>
          </ac:spMkLst>
        </pc:spChg>
        <pc:spChg chg="add mod">
          <ac:chgData name="Shanmugakumar Manoharan" userId="a0427a42-1372-4302-ba3a-5fc58f4dc818" providerId="ADAL" clId="{1556C207-5C3C-4863-9F54-59094D0A5A69}" dt="2022-05-17T08:48:03.355" v="220" actId="1076"/>
          <ac:spMkLst>
            <pc:docMk/>
            <pc:sldMk cId="2383867507" sldId="3222"/>
            <ac:spMk id="187" creationId="{94CF445F-A7E1-6CFD-F854-567181C47587}"/>
          </ac:spMkLst>
        </pc:spChg>
        <pc:spChg chg="add mod">
          <ac:chgData name="Shanmugakumar Manoharan" userId="a0427a42-1372-4302-ba3a-5fc58f4dc818" providerId="ADAL" clId="{1556C207-5C3C-4863-9F54-59094D0A5A69}" dt="2022-05-17T08:48:03.355" v="220" actId="1076"/>
          <ac:spMkLst>
            <pc:docMk/>
            <pc:sldMk cId="2383867507" sldId="3222"/>
            <ac:spMk id="188" creationId="{72210E8A-9BB9-BB25-8FFC-454467C4D43E}"/>
          </ac:spMkLst>
        </pc:spChg>
        <pc:spChg chg="add mod">
          <ac:chgData name="Shanmugakumar Manoharan" userId="a0427a42-1372-4302-ba3a-5fc58f4dc818" providerId="ADAL" clId="{1556C207-5C3C-4863-9F54-59094D0A5A69}" dt="2022-05-17T08:48:03.355" v="220" actId="1076"/>
          <ac:spMkLst>
            <pc:docMk/>
            <pc:sldMk cId="2383867507" sldId="3222"/>
            <ac:spMk id="189" creationId="{C8B316AA-95EC-9FCA-9497-56ECE974EA55}"/>
          </ac:spMkLst>
        </pc:spChg>
        <pc:spChg chg="add mod">
          <ac:chgData name="Shanmugakumar Manoharan" userId="a0427a42-1372-4302-ba3a-5fc58f4dc818" providerId="ADAL" clId="{1556C207-5C3C-4863-9F54-59094D0A5A69}" dt="2022-05-17T08:48:03.355" v="220" actId="1076"/>
          <ac:spMkLst>
            <pc:docMk/>
            <pc:sldMk cId="2383867507" sldId="3222"/>
            <ac:spMk id="190" creationId="{55D2B160-4701-3E36-0E80-A8340D85582E}"/>
          </ac:spMkLst>
        </pc:spChg>
        <pc:spChg chg="add mod">
          <ac:chgData name="Shanmugakumar Manoharan" userId="a0427a42-1372-4302-ba3a-5fc58f4dc818" providerId="ADAL" clId="{1556C207-5C3C-4863-9F54-59094D0A5A69}" dt="2022-05-17T08:48:03.355" v="220" actId="1076"/>
          <ac:spMkLst>
            <pc:docMk/>
            <pc:sldMk cId="2383867507" sldId="3222"/>
            <ac:spMk id="191" creationId="{F1F3BE0D-8877-0A29-E5C0-CED4D4881A61}"/>
          </ac:spMkLst>
        </pc:spChg>
        <pc:spChg chg="add mod">
          <ac:chgData name="Shanmugakumar Manoharan" userId="a0427a42-1372-4302-ba3a-5fc58f4dc818" providerId="ADAL" clId="{1556C207-5C3C-4863-9F54-59094D0A5A69}" dt="2022-05-17T08:48:03.355" v="220" actId="1076"/>
          <ac:spMkLst>
            <pc:docMk/>
            <pc:sldMk cId="2383867507" sldId="3222"/>
            <ac:spMk id="192" creationId="{3F8BE2E5-317A-41B2-9923-A32F422D02D8}"/>
          </ac:spMkLst>
        </pc:spChg>
        <pc:spChg chg="add mod">
          <ac:chgData name="Shanmugakumar Manoharan" userId="a0427a42-1372-4302-ba3a-5fc58f4dc818" providerId="ADAL" clId="{1556C207-5C3C-4863-9F54-59094D0A5A69}" dt="2022-05-17T08:48:36.660" v="237" actId="1076"/>
          <ac:spMkLst>
            <pc:docMk/>
            <pc:sldMk cId="2383867507" sldId="3222"/>
            <ac:spMk id="193" creationId="{BEC14232-0F78-FCD3-76E0-4389006AC86D}"/>
          </ac:spMkLst>
        </pc:spChg>
        <pc:spChg chg="add mod">
          <ac:chgData name="Shanmugakumar Manoharan" userId="a0427a42-1372-4302-ba3a-5fc58f4dc818" providerId="ADAL" clId="{1556C207-5C3C-4863-9F54-59094D0A5A69}" dt="2022-05-17T08:48:36.660" v="237" actId="1076"/>
          <ac:spMkLst>
            <pc:docMk/>
            <pc:sldMk cId="2383867507" sldId="3222"/>
            <ac:spMk id="194" creationId="{4DA92890-2DEB-7A14-2236-C58F11405BB6}"/>
          </ac:spMkLst>
        </pc:spChg>
        <pc:spChg chg="add mod">
          <ac:chgData name="Shanmugakumar Manoharan" userId="a0427a42-1372-4302-ba3a-5fc58f4dc818" providerId="ADAL" clId="{1556C207-5C3C-4863-9F54-59094D0A5A69}" dt="2022-05-17T08:48:36.660" v="237" actId="1076"/>
          <ac:spMkLst>
            <pc:docMk/>
            <pc:sldMk cId="2383867507" sldId="3222"/>
            <ac:spMk id="195" creationId="{4F66DA88-1294-5C8B-45F1-ED11BC204030}"/>
          </ac:spMkLst>
        </pc:spChg>
        <pc:spChg chg="add mod">
          <ac:chgData name="Shanmugakumar Manoharan" userId="a0427a42-1372-4302-ba3a-5fc58f4dc818" providerId="ADAL" clId="{1556C207-5C3C-4863-9F54-59094D0A5A69}" dt="2022-05-17T08:48:36.660" v="237" actId="1076"/>
          <ac:spMkLst>
            <pc:docMk/>
            <pc:sldMk cId="2383867507" sldId="3222"/>
            <ac:spMk id="196" creationId="{70EB90E7-E546-4ACF-9032-08D05AB1EE5F}"/>
          </ac:spMkLst>
        </pc:spChg>
        <pc:spChg chg="add mod">
          <ac:chgData name="Shanmugakumar Manoharan" userId="a0427a42-1372-4302-ba3a-5fc58f4dc818" providerId="ADAL" clId="{1556C207-5C3C-4863-9F54-59094D0A5A69}" dt="2022-05-17T08:48:36.660" v="237" actId="1076"/>
          <ac:spMkLst>
            <pc:docMk/>
            <pc:sldMk cId="2383867507" sldId="3222"/>
            <ac:spMk id="197" creationId="{82BC6C5B-5AD4-52C9-DC63-E946CEA9679D}"/>
          </ac:spMkLst>
        </pc:spChg>
        <pc:spChg chg="add mod">
          <ac:chgData name="Shanmugakumar Manoharan" userId="a0427a42-1372-4302-ba3a-5fc58f4dc818" providerId="ADAL" clId="{1556C207-5C3C-4863-9F54-59094D0A5A69}" dt="2022-05-17T08:48:36.660" v="237" actId="1076"/>
          <ac:spMkLst>
            <pc:docMk/>
            <pc:sldMk cId="2383867507" sldId="3222"/>
            <ac:spMk id="198" creationId="{6EECC812-4863-CAA4-0D89-20DA47FC5683}"/>
          </ac:spMkLst>
        </pc:spChg>
        <pc:spChg chg="add mod">
          <ac:chgData name="Shanmugakumar Manoharan" userId="a0427a42-1372-4302-ba3a-5fc58f4dc818" providerId="ADAL" clId="{1556C207-5C3C-4863-9F54-59094D0A5A69}" dt="2022-05-17T08:48:36.660" v="237" actId="1076"/>
          <ac:spMkLst>
            <pc:docMk/>
            <pc:sldMk cId="2383867507" sldId="3222"/>
            <ac:spMk id="199" creationId="{B418BE88-12A7-9872-7F84-4B0753F3BEEB}"/>
          </ac:spMkLst>
        </pc:spChg>
        <pc:spChg chg="add del mod">
          <ac:chgData name="Shanmugakumar Manoharan" userId="a0427a42-1372-4302-ba3a-5fc58f4dc818" providerId="ADAL" clId="{1556C207-5C3C-4863-9F54-59094D0A5A69}" dt="2022-05-17T08:50:14.183" v="283"/>
          <ac:spMkLst>
            <pc:docMk/>
            <pc:sldMk cId="2383867507" sldId="3222"/>
            <ac:spMk id="200" creationId="{F0576CA2-1B34-E105-DE51-9242B74AE8D4}"/>
          </ac:spMkLst>
        </pc:spChg>
        <pc:spChg chg="add del mod">
          <ac:chgData name="Shanmugakumar Manoharan" userId="a0427a42-1372-4302-ba3a-5fc58f4dc818" providerId="ADAL" clId="{1556C207-5C3C-4863-9F54-59094D0A5A69}" dt="2022-05-17T08:50:14.183" v="283"/>
          <ac:spMkLst>
            <pc:docMk/>
            <pc:sldMk cId="2383867507" sldId="3222"/>
            <ac:spMk id="201" creationId="{A76C1CBF-A2BF-7D94-0FB8-4A1303D0E840}"/>
          </ac:spMkLst>
        </pc:spChg>
        <pc:spChg chg="add del mod">
          <ac:chgData name="Shanmugakumar Manoharan" userId="a0427a42-1372-4302-ba3a-5fc58f4dc818" providerId="ADAL" clId="{1556C207-5C3C-4863-9F54-59094D0A5A69}" dt="2022-05-17T08:50:14.183" v="283"/>
          <ac:spMkLst>
            <pc:docMk/>
            <pc:sldMk cId="2383867507" sldId="3222"/>
            <ac:spMk id="202" creationId="{FFD75A3B-8401-CFE9-470B-76EF63BA3487}"/>
          </ac:spMkLst>
        </pc:spChg>
        <pc:spChg chg="add del mod">
          <ac:chgData name="Shanmugakumar Manoharan" userId="a0427a42-1372-4302-ba3a-5fc58f4dc818" providerId="ADAL" clId="{1556C207-5C3C-4863-9F54-59094D0A5A69}" dt="2022-05-17T08:50:14.183" v="283"/>
          <ac:spMkLst>
            <pc:docMk/>
            <pc:sldMk cId="2383867507" sldId="3222"/>
            <ac:spMk id="203" creationId="{EE2776B7-93CA-9E06-23AA-78A32BFE601D}"/>
          </ac:spMkLst>
        </pc:spChg>
        <pc:spChg chg="add del mod">
          <ac:chgData name="Shanmugakumar Manoharan" userId="a0427a42-1372-4302-ba3a-5fc58f4dc818" providerId="ADAL" clId="{1556C207-5C3C-4863-9F54-59094D0A5A69}" dt="2022-05-17T08:50:14.183" v="283"/>
          <ac:spMkLst>
            <pc:docMk/>
            <pc:sldMk cId="2383867507" sldId="3222"/>
            <ac:spMk id="204" creationId="{809AC1FE-61A1-631C-53D3-DC30CEDD7F27}"/>
          </ac:spMkLst>
        </pc:spChg>
        <pc:spChg chg="add del mod">
          <ac:chgData name="Shanmugakumar Manoharan" userId="a0427a42-1372-4302-ba3a-5fc58f4dc818" providerId="ADAL" clId="{1556C207-5C3C-4863-9F54-59094D0A5A69}" dt="2022-05-17T08:50:14.183" v="283"/>
          <ac:spMkLst>
            <pc:docMk/>
            <pc:sldMk cId="2383867507" sldId="3222"/>
            <ac:spMk id="205" creationId="{6EDA1BA4-10A8-9829-AA5B-243EFED62B86}"/>
          </ac:spMkLst>
        </pc:spChg>
        <pc:spChg chg="add del mod">
          <ac:chgData name="Shanmugakumar Manoharan" userId="a0427a42-1372-4302-ba3a-5fc58f4dc818" providerId="ADAL" clId="{1556C207-5C3C-4863-9F54-59094D0A5A69}" dt="2022-05-17T08:50:14.183" v="283"/>
          <ac:spMkLst>
            <pc:docMk/>
            <pc:sldMk cId="2383867507" sldId="3222"/>
            <ac:spMk id="206" creationId="{765EAC3E-4BD7-DF14-ADDB-3508E0C98A07}"/>
          </ac:spMkLst>
        </pc:spChg>
        <pc:spChg chg="add del mod">
          <ac:chgData name="Shanmugakumar Manoharan" userId="a0427a42-1372-4302-ba3a-5fc58f4dc818" providerId="ADAL" clId="{1556C207-5C3C-4863-9F54-59094D0A5A69}" dt="2022-05-17T08:50:20.853" v="285"/>
          <ac:spMkLst>
            <pc:docMk/>
            <pc:sldMk cId="2383867507" sldId="3222"/>
            <ac:spMk id="207" creationId="{76178133-338C-32D4-07D7-D6124A7C5CDE}"/>
          </ac:spMkLst>
        </pc:spChg>
        <pc:spChg chg="add del mod">
          <ac:chgData name="Shanmugakumar Manoharan" userId="a0427a42-1372-4302-ba3a-5fc58f4dc818" providerId="ADAL" clId="{1556C207-5C3C-4863-9F54-59094D0A5A69}" dt="2022-05-17T08:50:20.853" v="285"/>
          <ac:spMkLst>
            <pc:docMk/>
            <pc:sldMk cId="2383867507" sldId="3222"/>
            <ac:spMk id="208" creationId="{C92A4D57-D0E4-3782-C27A-1CAC60F328B1}"/>
          </ac:spMkLst>
        </pc:spChg>
        <pc:spChg chg="add del mod">
          <ac:chgData name="Shanmugakumar Manoharan" userId="a0427a42-1372-4302-ba3a-5fc58f4dc818" providerId="ADAL" clId="{1556C207-5C3C-4863-9F54-59094D0A5A69}" dt="2022-05-17T08:50:20.853" v="285"/>
          <ac:spMkLst>
            <pc:docMk/>
            <pc:sldMk cId="2383867507" sldId="3222"/>
            <ac:spMk id="209" creationId="{65292788-E77C-45CD-9643-74508F58B34D}"/>
          </ac:spMkLst>
        </pc:spChg>
        <pc:spChg chg="add del mod">
          <ac:chgData name="Shanmugakumar Manoharan" userId="a0427a42-1372-4302-ba3a-5fc58f4dc818" providerId="ADAL" clId="{1556C207-5C3C-4863-9F54-59094D0A5A69}" dt="2022-05-17T08:50:20.853" v="285"/>
          <ac:spMkLst>
            <pc:docMk/>
            <pc:sldMk cId="2383867507" sldId="3222"/>
            <ac:spMk id="210" creationId="{1C62489E-FD63-C416-E9BC-741371AD65A6}"/>
          </ac:spMkLst>
        </pc:spChg>
        <pc:spChg chg="add del mod">
          <ac:chgData name="Shanmugakumar Manoharan" userId="a0427a42-1372-4302-ba3a-5fc58f4dc818" providerId="ADAL" clId="{1556C207-5C3C-4863-9F54-59094D0A5A69}" dt="2022-05-17T08:50:20.853" v="285"/>
          <ac:spMkLst>
            <pc:docMk/>
            <pc:sldMk cId="2383867507" sldId="3222"/>
            <ac:spMk id="211" creationId="{22EAC61D-3F08-E292-866C-3B0397087593}"/>
          </ac:spMkLst>
        </pc:spChg>
        <pc:spChg chg="add del mod">
          <ac:chgData name="Shanmugakumar Manoharan" userId="a0427a42-1372-4302-ba3a-5fc58f4dc818" providerId="ADAL" clId="{1556C207-5C3C-4863-9F54-59094D0A5A69}" dt="2022-05-17T08:50:20.853" v="285"/>
          <ac:spMkLst>
            <pc:docMk/>
            <pc:sldMk cId="2383867507" sldId="3222"/>
            <ac:spMk id="212" creationId="{8BB562F1-769C-F1BD-EDA9-2980B9E9156F}"/>
          </ac:spMkLst>
        </pc:spChg>
        <pc:spChg chg="add del mod">
          <ac:chgData name="Shanmugakumar Manoharan" userId="a0427a42-1372-4302-ba3a-5fc58f4dc818" providerId="ADAL" clId="{1556C207-5C3C-4863-9F54-59094D0A5A69}" dt="2022-05-17T08:50:20.853" v="285"/>
          <ac:spMkLst>
            <pc:docMk/>
            <pc:sldMk cId="2383867507" sldId="3222"/>
            <ac:spMk id="213" creationId="{BA879D20-60F1-403E-8523-6EEA70BA92F5}"/>
          </ac:spMkLst>
        </pc:spChg>
        <pc:spChg chg="add mod">
          <ac:chgData name="Shanmugakumar Manoharan" userId="a0427a42-1372-4302-ba3a-5fc58f4dc818" providerId="ADAL" clId="{1556C207-5C3C-4863-9F54-59094D0A5A69}" dt="2022-05-17T08:50:26.650" v="287" actId="1076"/>
          <ac:spMkLst>
            <pc:docMk/>
            <pc:sldMk cId="2383867507" sldId="3222"/>
            <ac:spMk id="214" creationId="{F6FD7A6E-773C-DF49-1702-F23654848A1B}"/>
          </ac:spMkLst>
        </pc:spChg>
        <pc:spChg chg="add mod">
          <ac:chgData name="Shanmugakumar Manoharan" userId="a0427a42-1372-4302-ba3a-5fc58f4dc818" providerId="ADAL" clId="{1556C207-5C3C-4863-9F54-59094D0A5A69}" dt="2022-05-17T08:50:26.650" v="287" actId="1076"/>
          <ac:spMkLst>
            <pc:docMk/>
            <pc:sldMk cId="2383867507" sldId="3222"/>
            <ac:spMk id="215" creationId="{C51F2C87-935C-4AC8-FACF-4375FD9505DF}"/>
          </ac:spMkLst>
        </pc:spChg>
        <pc:spChg chg="add mod">
          <ac:chgData name="Shanmugakumar Manoharan" userId="a0427a42-1372-4302-ba3a-5fc58f4dc818" providerId="ADAL" clId="{1556C207-5C3C-4863-9F54-59094D0A5A69}" dt="2022-05-17T08:50:26.650" v="287" actId="1076"/>
          <ac:spMkLst>
            <pc:docMk/>
            <pc:sldMk cId="2383867507" sldId="3222"/>
            <ac:spMk id="216" creationId="{D61AA7C9-7893-F50B-DBF7-AA0EDCAF45EE}"/>
          </ac:spMkLst>
        </pc:spChg>
        <pc:spChg chg="add mod">
          <ac:chgData name="Shanmugakumar Manoharan" userId="a0427a42-1372-4302-ba3a-5fc58f4dc818" providerId="ADAL" clId="{1556C207-5C3C-4863-9F54-59094D0A5A69}" dt="2022-05-17T08:50:26.650" v="287" actId="1076"/>
          <ac:spMkLst>
            <pc:docMk/>
            <pc:sldMk cId="2383867507" sldId="3222"/>
            <ac:spMk id="217" creationId="{928A7EC6-2712-3260-B0D4-3F71CCD321C4}"/>
          </ac:spMkLst>
        </pc:spChg>
        <pc:spChg chg="add mod">
          <ac:chgData name="Shanmugakumar Manoharan" userId="a0427a42-1372-4302-ba3a-5fc58f4dc818" providerId="ADAL" clId="{1556C207-5C3C-4863-9F54-59094D0A5A69}" dt="2022-05-17T08:50:26.650" v="287" actId="1076"/>
          <ac:spMkLst>
            <pc:docMk/>
            <pc:sldMk cId="2383867507" sldId="3222"/>
            <ac:spMk id="218" creationId="{16F46B0A-1F96-D512-11BF-0C5441E7C3EA}"/>
          </ac:spMkLst>
        </pc:spChg>
        <pc:spChg chg="add mod">
          <ac:chgData name="Shanmugakumar Manoharan" userId="a0427a42-1372-4302-ba3a-5fc58f4dc818" providerId="ADAL" clId="{1556C207-5C3C-4863-9F54-59094D0A5A69}" dt="2022-05-17T08:50:26.650" v="287" actId="1076"/>
          <ac:spMkLst>
            <pc:docMk/>
            <pc:sldMk cId="2383867507" sldId="3222"/>
            <ac:spMk id="219" creationId="{39AEB4C4-9084-4068-BE3B-72A985F0B518}"/>
          </ac:spMkLst>
        </pc:spChg>
        <pc:spChg chg="add mod">
          <ac:chgData name="Shanmugakumar Manoharan" userId="a0427a42-1372-4302-ba3a-5fc58f4dc818" providerId="ADAL" clId="{1556C207-5C3C-4863-9F54-59094D0A5A69}" dt="2022-05-17T08:50:26.650" v="287" actId="1076"/>
          <ac:spMkLst>
            <pc:docMk/>
            <pc:sldMk cId="2383867507" sldId="3222"/>
            <ac:spMk id="220" creationId="{7F84BA77-AE5E-97FC-06B2-2ECBE44469C5}"/>
          </ac:spMkLst>
        </pc:spChg>
        <pc:spChg chg="add mod">
          <ac:chgData name="Shanmugakumar Manoharan" userId="a0427a42-1372-4302-ba3a-5fc58f4dc818" providerId="ADAL" clId="{1556C207-5C3C-4863-9F54-59094D0A5A69}" dt="2022-05-17T08:51:31.688" v="322" actId="1076"/>
          <ac:spMkLst>
            <pc:docMk/>
            <pc:sldMk cId="2383867507" sldId="3222"/>
            <ac:spMk id="221" creationId="{6CC82CD6-5BA6-A32D-A769-158FDB470874}"/>
          </ac:spMkLst>
        </pc:spChg>
        <pc:spChg chg="add mod">
          <ac:chgData name="Shanmugakumar Manoharan" userId="a0427a42-1372-4302-ba3a-5fc58f4dc818" providerId="ADAL" clId="{1556C207-5C3C-4863-9F54-59094D0A5A69}" dt="2022-05-17T08:51:53.097" v="324" actId="1076"/>
          <ac:spMkLst>
            <pc:docMk/>
            <pc:sldMk cId="2383867507" sldId="3222"/>
            <ac:spMk id="222" creationId="{E49AE460-7826-C180-E143-37FEF256ACB9}"/>
          </ac:spMkLst>
        </pc:spChg>
        <pc:spChg chg="add mod">
          <ac:chgData name="Shanmugakumar Manoharan" userId="a0427a42-1372-4302-ba3a-5fc58f4dc818" providerId="ADAL" clId="{1556C207-5C3C-4863-9F54-59094D0A5A69}" dt="2022-05-17T08:52:41.037" v="336" actId="1076"/>
          <ac:spMkLst>
            <pc:docMk/>
            <pc:sldMk cId="2383867507" sldId="3222"/>
            <ac:spMk id="223" creationId="{2CF9FA34-0758-43F5-EE39-11808343B423}"/>
          </ac:spMkLst>
        </pc:spChg>
        <pc:spChg chg="add mod">
          <ac:chgData name="Shanmugakumar Manoharan" userId="a0427a42-1372-4302-ba3a-5fc58f4dc818" providerId="ADAL" clId="{1556C207-5C3C-4863-9F54-59094D0A5A69}" dt="2022-05-17T08:52:49.916" v="338" actId="1076"/>
          <ac:spMkLst>
            <pc:docMk/>
            <pc:sldMk cId="2383867507" sldId="3222"/>
            <ac:spMk id="224" creationId="{1D05FBF4-4E0C-02C8-D82D-7F4A2A8D0610}"/>
          </ac:spMkLst>
        </pc:spChg>
        <pc:spChg chg="add mod">
          <ac:chgData name="Shanmugakumar Manoharan" userId="a0427a42-1372-4302-ba3a-5fc58f4dc818" providerId="ADAL" clId="{1556C207-5C3C-4863-9F54-59094D0A5A69}" dt="2022-05-17T08:52:55.698" v="340" actId="1076"/>
          <ac:spMkLst>
            <pc:docMk/>
            <pc:sldMk cId="2383867507" sldId="3222"/>
            <ac:spMk id="225" creationId="{17F534B4-36F6-8B51-E24E-57E045F4AA4E}"/>
          </ac:spMkLst>
        </pc:spChg>
        <pc:spChg chg="add mod">
          <ac:chgData name="Shanmugakumar Manoharan" userId="a0427a42-1372-4302-ba3a-5fc58f4dc818" providerId="ADAL" clId="{1556C207-5C3C-4863-9F54-59094D0A5A69}" dt="2022-05-17T08:53:06.262" v="342" actId="1076"/>
          <ac:spMkLst>
            <pc:docMk/>
            <pc:sldMk cId="2383867507" sldId="3222"/>
            <ac:spMk id="226" creationId="{F5899F36-DBCB-77DB-D416-CC7B1CB6427A}"/>
          </ac:spMkLst>
        </pc:spChg>
        <pc:spChg chg="add mod">
          <ac:chgData name="Shanmugakumar Manoharan" userId="a0427a42-1372-4302-ba3a-5fc58f4dc818" providerId="ADAL" clId="{1556C207-5C3C-4863-9F54-59094D0A5A69}" dt="2022-05-17T08:53:15.781" v="344" actId="1076"/>
          <ac:spMkLst>
            <pc:docMk/>
            <pc:sldMk cId="2383867507" sldId="3222"/>
            <ac:spMk id="227" creationId="{5EB8DA17-26F0-2630-8ED1-34943E80B10D}"/>
          </ac:spMkLst>
        </pc:spChg>
        <pc:spChg chg="add mod">
          <ac:chgData name="Shanmugakumar Manoharan" userId="a0427a42-1372-4302-ba3a-5fc58f4dc818" providerId="ADAL" clId="{1556C207-5C3C-4863-9F54-59094D0A5A69}" dt="2022-05-17T08:53:28.169" v="346" actId="1076"/>
          <ac:spMkLst>
            <pc:docMk/>
            <pc:sldMk cId="2383867507" sldId="3222"/>
            <ac:spMk id="228" creationId="{04766B15-4057-4D0D-9121-82ACB0F1A1BE}"/>
          </ac:spMkLst>
        </pc:spChg>
        <pc:spChg chg="add mod">
          <ac:chgData name="Shanmugakumar Manoharan" userId="a0427a42-1372-4302-ba3a-5fc58f4dc818" providerId="ADAL" clId="{1556C207-5C3C-4863-9F54-59094D0A5A69}" dt="2022-05-17T08:53:28.169" v="346" actId="1076"/>
          <ac:spMkLst>
            <pc:docMk/>
            <pc:sldMk cId="2383867507" sldId="3222"/>
            <ac:spMk id="229" creationId="{FE32CBAA-8269-8303-970D-5EC0996BAED9}"/>
          </ac:spMkLst>
        </pc:spChg>
        <pc:spChg chg="add mod">
          <ac:chgData name="Shanmugakumar Manoharan" userId="a0427a42-1372-4302-ba3a-5fc58f4dc818" providerId="ADAL" clId="{1556C207-5C3C-4863-9F54-59094D0A5A69}" dt="2022-05-17T08:53:28.169" v="346" actId="1076"/>
          <ac:spMkLst>
            <pc:docMk/>
            <pc:sldMk cId="2383867507" sldId="3222"/>
            <ac:spMk id="230" creationId="{0FACC6F4-BE2E-2A50-EB6D-C4BDC0187437}"/>
          </ac:spMkLst>
        </pc:spChg>
        <pc:spChg chg="add mod">
          <ac:chgData name="Shanmugakumar Manoharan" userId="a0427a42-1372-4302-ba3a-5fc58f4dc818" providerId="ADAL" clId="{1556C207-5C3C-4863-9F54-59094D0A5A69}" dt="2022-05-17T08:53:28.169" v="346" actId="1076"/>
          <ac:spMkLst>
            <pc:docMk/>
            <pc:sldMk cId="2383867507" sldId="3222"/>
            <ac:spMk id="231" creationId="{60BAD391-57E1-F8D3-2F5A-CA60A2BE2FAC}"/>
          </ac:spMkLst>
        </pc:spChg>
        <pc:spChg chg="add mod">
          <ac:chgData name="Shanmugakumar Manoharan" userId="a0427a42-1372-4302-ba3a-5fc58f4dc818" providerId="ADAL" clId="{1556C207-5C3C-4863-9F54-59094D0A5A69}" dt="2022-05-17T08:53:34.920" v="348" actId="1076"/>
          <ac:spMkLst>
            <pc:docMk/>
            <pc:sldMk cId="2383867507" sldId="3222"/>
            <ac:spMk id="232" creationId="{42225A51-8A5D-F2D6-14CB-AAA7A8D49441}"/>
          </ac:spMkLst>
        </pc:spChg>
        <pc:spChg chg="add mod">
          <ac:chgData name="Shanmugakumar Manoharan" userId="a0427a42-1372-4302-ba3a-5fc58f4dc818" providerId="ADAL" clId="{1556C207-5C3C-4863-9F54-59094D0A5A69}" dt="2022-05-17T08:53:34.920" v="348" actId="1076"/>
          <ac:spMkLst>
            <pc:docMk/>
            <pc:sldMk cId="2383867507" sldId="3222"/>
            <ac:spMk id="233" creationId="{7F3A5496-BBDD-4F4E-39CD-819F59854BF6}"/>
          </ac:spMkLst>
        </pc:spChg>
        <pc:spChg chg="add mod">
          <ac:chgData name="Shanmugakumar Manoharan" userId="a0427a42-1372-4302-ba3a-5fc58f4dc818" providerId="ADAL" clId="{1556C207-5C3C-4863-9F54-59094D0A5A69}" dt="2022-05-17T08:53:34.920" v="348" actId="1076"/>
          <ac:spMkLst>
            <pc:docMk/>
            <pc:sldMk cId="2383867507" sldId="3222"/>
            <ac:spMk id="234" creationId="{6D20BC3A-0D1F-A13B-8759-B71B127C0A30}"/>
          </ac:spMkLst>
        </pc:spChg>
        <pc:spChg chg="add mod">
          <ac:chgData name="Shanmugakumar Manoharan" userId="a0427a42-1372-4302-ba3a-5fc58f4dc818" providerId="ADAL" clId="{1556C207-5C3C-4863-9F54-59094D0A5A69}" dt="2022-05-17T08:53:34.920" v="348" actId="1076"/>
          <ac:spMkLst>
            <pc:docMk/>
            <pc:sldMk cId="2383867507" sldId="3222"/>
            <ac:spMk id="235" creationId="{4AE4DCDE-DAFC-D2DF-BA14-64FBBE1ACFF5}"/>
          </ac:spMkLst>
        </pc:spChg>
        <pc:grpChg chg="del">
          <ac:chgData name="Shanmugakumar Manoharan" userId="a0427a42-1372-4302-ba3a-5fc58f4dc818" providerId="ADAL" clId="{1556C207-5C3C-4863-9F54-59094D0A5A69}" dt="2022-05-17T08:39:45.197" v="1" actId="478"/>
          <ac:grpSpMkLst>
            <pc:docMk/>
            <pc:sldMk cId="2383867507" sldId="3222"/>
            <ac:grpSpMk id="24" creationId="{527D0BBB-7FD4-6151-A917-F3016B9392E1}"/>
          </ac:grpSpMkLst>
        </pc:grpChg>
        <pc:grpChg chg="del">
          <ac:chgData name="Shanmugakumar Manoharan" userId="a0427a42-1372-4302-ba3a-5fc58f4dc818" providerId="ADAL" clId="{1556C207-5C3C-4863-9F54-59094D0A5A69}" dt="2022-05-17T08:39:45.197" v="1" actId="478"/>
          <ac:grpSpMkLst>
            <pc:docMk/>
            <pc:sldMk cId="2383867507" sldId="3222"/>
            <ac:grpSpMk id="28" creationId="{0CEA6B7D-3AB9-E40B-66C0-D87A046AF47F}"/>
          </ac:grpSpMkLst>
        </pc:grpChg>
        <pc:grpChg chg="del">
          <ac:chgData name="Shanmugakumar Manoharan" userId="a0427a42-1372-4302-ba3a-5fc58f4dc818" providerId="ADAL" clId="{1556C207-5C3C-4863-9F54-59094D0A5A69}" dt="2022-05-17T08:39:45.197" v="1" actId="478"/>
          <ac:grpSpMkLst>
            <pc:docMk/>
            <pc:sldMk cId="2383867507" sldId="3222"/>
            <ac:grpSpMk id="49" creationId="{21D9450E-D0AA-3435-B591-1E86BA6F596D}"/>
          </ac:grpSpMkLst>
        </pc:grpChg>
        <pc:grpChg chg="del">
          <ac:chgData name="Shanmugakumar Manoharan" userId="a0427a42-1372-4302-ba3a-5fc58f4dc818" providerId="ADAL" clId="{1556C207-5C3C-4863-9F54-59094D0A5A69}" dt="2022-05-17T08:39:45.197" v="1" actId="478"/>
          <ac:grpSpMkLst>
            <pc:docMk/>
            <pc:sldMk cId="2383867507" sldId="3222"/>
            <ac:grpSpMk id="75" creationId="{65E9BD8C-7E55-AC98-5548-0B812EA5A02A}"/>
          </ac:grpSpMkLst>
        </pc:grpChg>
        <pc:graphicFrameChg chg="mod">
          <ac:chgData name="Shanmugakumar Manoharan" userId="a0427a42-1372-4302-ba3a-5fc58f4dc818" providerId="ADAL" clId="{1556C207-5C3C-4863-9F54-59094D0A5A69}" dt="2022-05-17T08:39:53.962" v="6" actId="478"/>
          <ac:graphicFrameMkLst>
            <pc:docMk/>
            <pc:sldMk cId="2383867507" sldId="3222"/>
            <ac:graphicFrameMk id="110" creationId="{9FE12137-6B89-D587-6D49-7AFC92F8C8E6}"/>
          </ac:graphicFrameMkLst>
        </pc:graphicFrameChg>
        <pc:graphicFrameChg chg="add mod modGraphic">
          <ac:chgData name="Shanmugakumar Manoharan" userId="a0427a42-1372-4302-ba3a-5fc58f4dc818" providerId="ADAL" clId="{1556C207-5C3C-4863-9F54-59094D0A5A69}" dt="2022-05-20T12:45:15.773" v="1916" actId="20577"/>
          <ac:graphicFrameMkLst>
            <pc:docMk/>
            <pc:sldMk cId="2383867507" sldId="3222"/>
            <ac:graphicFrameMk id="125" creationId="{E2214A6D-4B44-73B2-B9A8-8CA9361CCE21}"/>
          </ac:graphicFrameMkLst>
        </pc:graphicFrameChg>
        <pc:picChg chg="del">
          <ac:chgData name="Shanmugakumar Manoharan" userId="a0427a42-1372-4302-ba3a-5fc58f4dc818" providerId="ADAL" clId="{1556C207-5C3C-4863-9F54-59094D0A5A69}" dt="2022-05-17T08:39:45.197" v="1" actId="478"/>
          <ac:picMkLst>
            <pc:docMk/>
            <pc:sldMk cId="2383867507" sldId="3222"/>
            <ac:picMk id="111" creationId="{AD49F97A-353F-ACDF-8862-3D941CCFF304}"/>
          </ac:picMkLst>
        </pc:picChg>
        <pc:picChg chg="del">
          <ac:chgData name="Shanmugakumar Manoharan" userId="a0427a42-1372-4302-ba3a-5fc58f4dc818" providerId="ADAL" clId="{1556C207-5C3C-4863-9F54-59094D0A5A69}" dt="2022-05-17T08:39:45.197" v="1" actId="478"/>
          <ac:picMkLst>
            <pc:docMk/>
            <pc:sldMk cId="2383867507" sldId="3222"/>
            <ac:picMk id="112" creationId="{68849B4B-9E1D-8742-B944-AF86CAACD852}"/>
          </ac:picMkLst>
        </pc:picChg>
        <pc:picChg chg="add mod">
          <ac:chgData name="Shanmugakumar Manoharan" userId="a0427a42-1372-4302-ba3a-5fc58f4dc818" providerId="ADAL" clId="{1556C207-5C3C-4863-9F54-59094D0A5A69}" dt="2022-05-17T08:40:45.825" v="42" actId="1037"/>
          <ac:picMkLst>
            <pc:docMk/>
            <pc:sldMk cId="2383867507" sldId="3222"/>
            <ac:picMk id="177" creationId="{187DECDB-897F-165E-5E07-EC7CAF832961}"/>
          </ac:picMkLst>
        </pc:picChg>
        <pc:cxnChg chg="add mod">
          <ac:chgData name="Shanmugakumar Manoharan" userId="a0427a42-1372-4302-ba3a-5fc58f4dc818" providerId="ADAL" clId="{1556C207-5C3C-4863-9F54-59094D0A5A69}" dt="2022-05-17T08:40:45.825" v="42" actId="1037"/>
          <ac:cxnSpMkLst>
            <pc:docMk/>
            <pc:sldMk cId="2383867507" sldId="3222"/>
            <ac:cxnSpMk id="114" creationId="{087B5B46-B5E5-407D-060E-1694E1F59AB1}"/>
          </ac:cxnSpMkLst>
        </pc:cxnChg>
      </pc:sldChg>
      <pc:sldChg chg="new del">
        <pc:chgData name="Shanmugakumar Manoharan" userId="a0427a42-1372-4302-ba3a-5fc58f4dc818" providerId="ADAL" clId="{1556C207-5C3C-4863-9F54-59094D0A5A69}" dt="2022-05-20T12:54:45.100" v="1917" actId="47"/>
        <pc:sldMkLst>
          <pc:docMk/>
          <pc:sldMk cId="33191209" sldId="3223"/>
        </pc:sldMkLst>
      </pc:sldChg>
      <pc:sldChg chg="addSp delSp modSp add mod">
        <pc:chgData name="Shanmugakumar Manoharan" userId="a0427a42-1372-4302-ba3a-5fc58f4dc818" providerId="ADAL" clId="{1556C207-5C3C-4863-9F54-59094D0A5A69}" dt="2022-05-25T14:16:12.633" v="3587" actId="12"/>
        <pc:sldMkLst>
          <pc:docMk/>
          <pc:sldMk cId="3087066709" sldId="3224"/>
        </pc:sldMkLst>
        <pc:spChg chg="mod">
          <ac:chgData name="Shanmugakumar Manoharan" userId="a0427a42-1372-4302-ba3a-5fc58f4dc818" providerId="ADAL" clId="{1556C207-5C3C-4863-9F54-59094D0A5A69}" dt="2022-05-18T08:53:32.698" v="927" actId="404"/>
          <ac:spMkLst>
            <pc:docMk/>
            <pc:sldMk cId="3087066709" sldId="3224"/>
            <ac:spMk id="14" creationId="{A19784AE-499D-4C42-A747-B4CC330A4F6F}"/>
          </ac:spMkLst>
        </pc:spChg>
        <pc:spChg chg="del">
          <ac:chgData name="Shanmugakumar Manoharan" userId="a0427a42-1372-4302-ba3a-5fc58f4dc818" providerId="ADAL" clId="{1556C207-5C3C-4863-9F54-59094D0A5A69}" dt="2022-05-18T06:22:50.269" v="439" actId="478"/>
          <ac:spMkLst>
            <pc:docMk/>
            <pc:sldMk cId="3087066709" sldId="3224"/>
            <ac:spMk id="113" creationId="{9BE11842-423D-31A8-3BD2-F22244200E3E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15" creationId="{CC86497E-EDEA-DE9D-30F1-8E1E752933A6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16" creationId="{5916589E-7C49-4966-D09A-17D964040010}"/>
          </ac:spMkLst>
        </pc:spChg>
        <pc:spChg chg="del">
          <ac:chgData name="Shanmugakumar Manoharan" userId="a0427a42-1372-4302-ba3a-5fc58f4dc818" providerId="ADAL" clId="{1556C207-5C3C-4863-9F54-59094D0A5A69}" dt="2022-05-18T06:22:34.327" v="432" actId="478"/>
          <ac:spMkLst>
            <pc:docMk/>
            <pc:sldMk cId="3087066709" sldId="3224"/>
            <ac:spMk id="117" creationId="{3FB9CB9F-DBBC-9567-F7FB-8899607F01F8}"/>
          </ac:spMkLst>
        </pc:spChg>
        <pc:spChg chg="del">
          <ac:chgData name="Shanmugakumar Manoharan" userId="a0427a42-1372-4302-ba3a-5fc58f4dc818" providerId="ADAL" clId="{1556C207-5C3C-4863-9F54-59094D0A5A69}" dt="2022-05-18T06:22:40.726" v="436" actId="478"/>
          <ac:spMkLst>
            <pc:docMk/>
            <pc:sldMk cId="3087066709" sldId="3224"/>
            <ac:spMk id="118" creationId="{41D7E064-5EF4-939D-0CC6-A03CF099CD0F}"/>
          </ac:spMkLst>
        </pc:spChg>
        <pc:spChg chg="del">
          <ac:chgData name="Shanmugakumar Manoharan" userId="a0427a42-1372-4302-ba3a-5fc58f4dc818" providerId="ADAL" clId="{1556C207-5C3C-4863-9F54-59094D0A5A69}" dt="2022-05-18T06:22:36.983" v="433" actId="478"/>
          <ac:spMkLst>
            <pc:docMk/>
            <pc:sldMk cId="3087066709" sldId="3224"/>
            <ac:spMk id="119" creationId="{CCED8E28-2CFB-C690-A76E-9104D1E9391B}"/>
          </ac:spMkLst>
        </pc:spChg>
        <pc:spChg chg="del mod">
          <ac:chgData name="Shanmugakumar Manoharan" userId="a0427a42-1372-4302-ba3a-5fc58f4dc818" providerId="ADAL" clId="{1556C207-5C3C-4863-9F54-59094D0A5A69}" dt="2022-05-18T06:22:38.654" v="435" actId="478"/>
          <ac:spMkLst>
            <pc:docMk/>
            <pc:sldMk cId="3087066709" sldId="3224"/>
            <ac:spMk id="120" creationId="{10DA3420-4F78-2DAC-1DAD-4EBF022D5296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21" creationId="{03BA56CE-5E87-FA51-9B14-C89078F2B006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22" creationId="{B8B200E6-AB64-9187-44DE-C1E09138DF00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23" creationId="{4EE3804D-346F-4DF3-2B62-6C638909DAF1}"/>
          </ac:spMkLst>
        </pc:spChg>
        <pc:spChg chg="del">
          <ac:chgData name="Shanmugakumar Manoharan" userId="a0427a42-1372-4302-ba3a-5fc58f4dc818" providerId="ADAL" clId="{1556C207-5C3C-4863-9F54-59094D0A5A69}" dt="2022-05-18T06:22:48.722" v="438" actId="478"/>
          <ac:spMkLst>
            <pc:docMk/>
            <pc:sldMk cId="3087066709" sldId="3224"/>
            <ac:spMk id="124" creationId="{83184B6E-E374-47FA-7C8A-F262F656D34F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26" creationId="{6095BC66-8964-DF44-E95E-D9750E6D12E1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27" creationId="{F493FB3D-94F3-C730-4FDB-B75DDC1F3A40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29" creationId="{9D1FA743-1BA6-1A5D-B5B6-DE56D931E3D6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30" creationId="{2F623363-0DD1-9232-900E-19143A38E81B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31" creationId="{0B0E5491-0433-9745-CF3B-FA0A5916733D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32" creationId="{35925014-20FC-6A73-79C1-798F03FFBC1F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33" creationId="{99279599-B05F-EBAF-35B0-9BDB8E9B569A}"/>
          </ac:spMkLst>
        </pc:spChg>
        <pc:spChg chg="del">
          <ac:chgData name="Shanmugakumar Manoharan" userId="a0427a42-1372-4302-ba3a-5fc58f4dc818" providerId="ADAL" clId="{1556C207-5C3C-4863-9F54-59094D0A5A69}" dt="2022-05-18T06:22:55.676" v="441" actId="478"/>
          <ac:spMkLst>
            <pc:docMk/>
            <pc:sldMk cId="3087066709" sldId="3224"/>
            <ac:spMk id="134" creationId="{19BFB03B-B988-202F-F00B-438AE613E066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35" creationId="{32B1FF4A-B2DB-CE0B-2948-848A76746CB8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36" creationId="{70AA0CFC-199B-4335-1412-658513445A3D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37" creationId="{F011E57E-D117-E038-C52C-3DBDD576522A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38" creationId="{676AC779-FA9F-AB4E-A074-47308160CBB3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39" creationId="{A59FF451-0C21-246B-AF3E-7EFFC5A0376C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41" creationId="{BE7AF114-9F94-8B8F-23CE-0DB18FE81A74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55" creationId="{6B32F787-0B90-07AC-8D79-CFE04485A800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56" creationId="{A4B9A98F-1B6B-58A6-CFFC-5CBCAF0CB7CB}"/>
          </ac:spMkLst>
        </pc:spChg>
        <pc:spChg chg="del">
          <ac:chgData name="Shanmugakumar Manoharan" userId="a0427a42-1372-4302-ba3a-5fc58f4dc818" providerId="ADAL" clId="{1556C207-5C3C-4863-9F54-59094D0A5A69}" dt="2022-05-18T06:22:52.568" v="440" actId="478"/>
          <ac:spMkLst>
            <pc:docMk/>
            <pc:sldMk cId="3087066709" sldId="3224"/>
            <ac:spMk id="175" creationId="{F510157D-0AB1-7015-86D8-7B05A01BC49E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76" creationId="{F0CC5B22-C96E-5240-8254-00CFBFDAFE1B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78" creationId="{21EAFB5E-16B9-048F-8283-AF745EDB3526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79" creationId="{72CD7979-B75B-174C-9756-7B214B54CC3E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81" creationId="{2A6668DB-5C57-9149-37C8-7A604EAD6300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82" creationId="{9F307BA0-35D1-71D0-A52B-BF334849915E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83" creationId="{D126B0BB-76DA-5C6D-10AE-B7D9A870839F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84" creationId="{DD2A8966-954B-8413-2DE1-4D55DB0AF253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86" creationId="{483E9232-B744-4125-C551-EB96B1C338F1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87" creationId="{94CF445F-A7E1-6CFD-F854-567181C47587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88" creationId="{72210E8A-9BB9-BB25-8FFC-454467C4D43E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89" creationId="{C8B316AA-95EC-9FCA-9497-56ECE974EA55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90" creationId="{55D2B160-4701-3E36-0E80-A8340D85582E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91" creationId="{F1F3BE0D-8877-0A29-E5C0-CED4D4881A61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92" creationId="{3F8BE2E5-317A-41B2-9923-A32F422D02D8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93" creationId="{BEC14232-0F78-FCD3-76E0-4389006AC86D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94" creationId="{4DA92890-2DEB-7A14-2236-C58F11405BB6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95" creationId="{4F66DA88-1294-5C8B-45F1-ED11BC204030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96" creationId="{70EB90E7-E546-4ACF-9032-08D05AB1EE5F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97" creationId="{82BC6C5B-5AD4-52C9-DC63-E946CEA9679D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98" creationId="{6EECC812-4863-CAA4-0D89-20DA47FC5683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199" creationId="{B418BE88-12A7-9872-7F84-4B0753F3BEEB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214" creationId="{F6FD7A6E-773C-DF49-1702-F23654848A1B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215" creationId="{C51F2C87-935C-4AC8-FACF-4375FD9505DF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216" creationId="{D61AA7C9-7893-F50B-DBF7-AA0EDCAF45EE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217" creationId="{928A7EC6-2712-3260-B0D4-3F71CCD321C4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218" creationId="{16F46B0A-1F96-D512-11BF-0C5441E7C3EA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219" creationId="{39AEB4C4-9084-4068-BE3B-72A985F0B518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220" creationId="{7F84BA77-AE5E-97FC-06B2-2ECBE44469C5}"/>
          </ac:spMkLst>
        </pc:spChg>
        <pc:spChg chg="del">
          <ac:chgData name="Shanmugakumar Manoharan" userId="a0427a42-1372-4302-ba3a-5fc58f4dc818" providerId="ADAL" clId="{1556C207-5C3C-4863-9F54-59094D0A5A69}" dt="2022-05-18T06:22:32.871" v="431" actId="478"/>
          <ac:spMkLst>
            <pc:docMk/>
            <pc:sldMk cId="3087066709" sldId="3224"/>
            <ac:spMk id="221" creationId="{6CC82CD6-5BA6-A32D-A769-158FDB470874}"/>
          </ac:spMkLst>
        </pc:spChg>
        <pc:spChg chg="del">
          <ac:chgData name="Shanmugakumar Manoharan" userId="a0427a42-1372-4302-ba3a-5fc58f4dc818" providerId="ADAL" clId="{1556C207-5C3C-4863-9F54-59094D0A5A69}" dt="2022-05-18T06:22:32.871" v="431" actId="478"/>
          <ac:spMkLst>
            <pc:docMk/>
            <pc:sldMk cId="3087066709" sldId="3224"/>
            <ac:spMk id="222" creationId="{E49AE460-7826-C180-E143-37FEF256ACB9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223" creationId="{2CF9FA34-0758-43F5-EE39-11808343B423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224" creationId="{1D05FBF4-4E0C-02C8-D82D-7F4A2A8D0610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225" creationId="{17F534B4-36F6-8B51-E24E-57E045F4AA4E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226" creationId="{F5899F36-DBCB-77DB-D416-CC7B1CB6427A}"/>
          </ac:spMkLst>
        </pc:spChg>
        <pc:spChg chg="del">
          <ac:chgData name="Shanmugakumar Manoharan" userId="a0427a42-1372-4302-ba3a-5fc58f4dc818" providerId="ADAL" clId="{1556C207-5C3C-4863-9F54-59094D0A5A69}" dt="2022-05-18T06:22:32.871" v="431" actId="478"/>
          <ac:spMkLst>
            <pc:docMk/>
            <pc:sldMk cId="3087066709" sldId="3224"/>
            <ac:spMk id="227" creationId="{5EB8DA17-26F0-2630-8ED1-34943E80B10D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228" creationId="{04766B15-4057-4D0D-9121-82ACB0F1A1BE}"/>
          </ac:spMkLst>
        </pc:spChg>
        <pc:spChg chg="del">
          <ac:chgData name="Shanmugakumar Manoharan" userId="a0427a42-1372-4302-ba3a-5fc58f4dc818" providerId="ADAL" clId="{1556C207-5C3C-4863-9F54-59094D0A5A69}" dt="2022-05-18T06:22:32.871" v="431" actId="478"/>
          <ac:spMkLst>
            <pc:docMk/>
            <pc:sldMk cId="3087066709" sldId="3224"/>
            <ac:spMk id="229" creationId="{FE32CBAA-8269-8303-970D-5EC0996BAED9}"/>
          </ac:spMkLst>
        </pc:spChg>
        <pc:spChg chg="del">
          <ac:chgData name="Shanmugakumar Manoharan" userId="a0427a42-1372-4302-ba3a-5fc58f4dc818" providerId="ADAL" clId="{1556C207-5C3C-4863-9F54-59094D0A5A69}" dt="2022-05-18T06:22:32.871" v="431" actId="478"/>
          <ac:spMkLst>
            <pc:docMk/>
            <pc:sldMk cId="3087066709" sldId="3224"/>
            <ac:spMk id="230" creationId="{0FACC6F4-BE2E-2A50-EB6D-C4BDC0187437}"/>
          </ac:spMkLst>
        </pc:spChg>
        <pc:spChg chg="del">
          <ac:chgData name="Shanmugakumar Manoharan" userId="a0427a42-1372-4302-ba3a-5fc58f4dc818" providerId="ADAL" clId="{1556C207-5C3C-4863-9F54-59094D0A5A69}" dt="2022-05-18T06:22:32.871" v="431" actId="478"/>
          <ac:spMkLst>
            <pc:docMk/>
            <pc:sldMk cId="3087066709" sldId="3224"/>
            <ac:spMk id="231" creationId="{60BAD391-57E1-F8D3-2F5A-CA60A2BE2FAC}"/>
          </ac:spMkLst>
        </pc:spChg>
        <pc:spChg chg="del">
          <ac:chgData name="Shanmugakumar Manoharan" userId="a0427a42-1372-4302-ba3a-5fc58f4dc818" providerId="ADAL" clId="{1556C207-5C3C-4863-9F54-59094D0A5A69}" dt="2022-05-18T06:22:29.030" v="430" actId="478"/>
          <ac:spMkLst>
            <pc:docMk/>
            <pc:sldMk cId="3087066709" sldId="3224"/>
            <ac:spMk id="232" creationId="{42225A51-8A5D-F2D6-14CB-AAA7A8D49441}"/>
          </ac:spMkLst>
        </pc:spChg>
        <pc:spChg chg="del">
          <ac:chgData name="Shanmugakumar Manoharan" userId="a0427a42-1372-4302-ba3a-5fc58f4dc818" providerId="ADAL" clId="{1556C207-5C3C-4863-9F54-59094D0A5A69}" dt="2022-05-18T06:22:32.871" v="431" actId="478"/>
          <ac:spMkLst>
            <pc:docMk/>
            <pc:sldMk cId="3087066709" sldId="3224"/>
            <ac:spMk id="233" creationId="{7F3A5496-BBDD-4F4E-39CD-819F59854BF6}"/>
          </ac:spMkLst>
        </pc:spChg>
        <pc:spChg chg="del">
          <ac:chgData name="Shanmugakumar Manoharan" userId="a0427a42-1372-4302-ba3a-5fc58f4dc818" providerId="ADAL" clId="{1556C207-5C3C-4863-9F54-59094D0A5A69}" dt="2022-05-18T06:22:36.983" v="433" actId="478"/>
          <ac:spMkLst>
            <pc:docMk/>
            <pc:sldMk cId="3087066709" sldId="3224"/>
            <ac:spMk id="234" creationId="{6D20BC3A-0D1F-A13B-8759-B71B127C0A30}"/>
          </ac:spMkLst>
        </pc:spChg>
        <pc:spChg chg="del">
          <ac:chgData name="Shanmugakumar Manoharan" userId="a0427a42-1372-4302-ba3a-5fc58f4dc818" providerId="ADAL" clId="{1556C207-5C3C-4863-9F54-59094D0A5A69}" dt="2022-05-18T06:22:32.871" v="431" actId="478"/>
          <ac:spMkLst>
            <pc:docMk/>
            <pc:sldMk cId="3087066709" sldId="3224"/>
            <ac:spMk id="235" creationId="{4AE4DCDE-DAFC-D2DF-BA14-64FBBE1ACFF5}"/>
          </ac:spMkLst>
        </pc:spChg>
        <pc:graphicFrameChg chg="add mod modGraphic">
          <ac:chgData name="Shanmugakumar Manoharan" userId="a0427a42-1372-4302-ba3a-5fc58f4dc818" providerId="ADAL" clId="{1556C207-5C3C-4863-9F54-59094D0A5A69}" dt="2022-05-25T14:16:12.633" v="3587" actId="12"/>
          <ac:graphicFrameMkLst>
            <pc:docMk/>
            <pc:sldMk cId="3087066709" sldId="3224"/>
            <ac:graphicFrameMk id="81" creationId="{33309D02-76B7-0C4D-36F2-AC94805D46E4}"/>
          </ac:graphicFrameMkLst>
        </pc:graphicFrameChg>
        <pc:graphicFrameChg chg="del">
          <ac:chgData name="Shanmugakumar Manoharan" userId="a0427a42-1372-4302-ba3a-5fc58f4dc818" providerId="ADAL" clId="{1556C207-5C3C-4863-9F54-59094D0A5A69}" dt="2022-05-18T06:22:45.703" v="437" actId="478"/>
          <ac:graphicFrameMkLst>
            <pc:docMk/>
            <pc:sldMk cId="3087066709" sldId="3224"/>
            <ac:graphicFrameMk id="110" creationId="{9FE12137-6B89-D587-6D49-7AFC92F8C8E6}"/>
          </ac:graphicFrameMkLst>
        </pc:graphicFrameChg>
        <pc:graphicFrameChg chg="del">
          <ac:chgData name="Shanmugakumar Manoharan" userId="a0427a42-1372-4302-ba3a-5fc58f4dc818" providerId="ADAL" clId="{1556C207-5C3C-4863-9F54-59094D0A5A69}" dt="2022-05-18T06:22:55.676" v="441" actId="478"/>
          <ac:graphicFrameMkLst>
            <pc:docMk/>
            <pc:sldMk cId="3087066709" sldId="3224"/>
            <ac:graphicFrameMk id="125" creationId="{E2214A6D-4B44-73B2-B9A8-8CA9361CCE21}"/>
          </ac:graphicFrameMkLst>
        </pc:graphicFrameChg>
        <pc:picChg chg="del">
          <ac:chgData name="Shanmugakumar Manoharan" userId="a0427a42-1372-4302-ba3a-5fc58f4dc818" providerId="ADAL" clId="{1556C207-5C3C-4863-9F54-59094D0A5A69}" dt="2022-05-18T06:22:29.030" v="430" actId="478"/>
          <ac:picMkLst>
            <pc:docMk/>
            <pc:sldMk cId="3087066709" sldId="3224"/>
            <ac:picMk id="177" creationId="{187DECDB-897F-165E-5E07-EC7CAF832961}"/>
          </ac:picMkLst>
        </pc:picChg>
        <pc:cxnChg chg="del">
          <ac:chgData name="Shanmugakumar Manoharan" userId="a0427a42-1372-4302-ba3a-5fc58f4dc818" providerId="ADAL" clId="{1556C207-5C3C-4863-9F54-59094D0A5A69}" dt="2022-05-18T06:22:29.030" v="430" actId="478"/>
          <ac:cxnSpMkLst>
            <pc:docMk/>
            <pc:sldMk cId="3087066709" sldId="3224"/>
            <ac:cxnSpMk id="114" creationId="{087B5B46-B5E5-407D-060E-1694E1F59AB1}"/>
          </ac:cxnSpMkLst>
        </pc:cxnChg>
      </pc:sldChg>
      <pc:sldChg chg="modSp add mod">
        <pc:chgData name="Shanmugakumar Manoharan" userId="a0427a42-1372-4302-ba3a-5fc58f4dc818" providerId="ADAL" clId="{1556C207-5C3C-4863-9F54-59094D0A5A69}" dt="2022-05-25T14:16:58.007" v="3589" actId="2165"/>
        <pc:sldMkLst>
          <pc:docMk/>
          <pc:sldMk cId="4044299819" sldId="3225"/>
        </pc:sldMkLst>
        <pc:spChg chg="mod">
          <ac:chgData name="Shanmugakumar Manoharan" userId="a0427a42-1372-4302-ba3a-5fc58f4dc818" providerId="ADAL" clId="{1556C207-5C3C-4863-9F54-59094D0A5A69}" dt="2022-05-24T08:16:25.650" v="2493" actId="1076"/>
          <ac:spMkLst>
            <pc:docMk/>
            <pc:sldMk cId="4044299819" sldId="3225"/>
            <ac:spMk id="13" creationId="{C6A5D509-93DF-492C-9885-C584DC0AB027}"/>
          </ac:spMkLst>
        </pc:spChg>
        <pc:graphicFrameChg chg="mod modGraphic">
          <ac:chgData name="Shanmugakumar Manoharan" userId="a0427a42-1372-4302-ba3a-5fc58f4dc818" providerId="ADAL" clId="{1556C207-5C3C-4863-9F54-59094D0A5A69}" dt="2022-05-25T14:16:58.007" v="3589" actId="2165"/>
          <ac:graphicFrameMkLst>
            <pc:docMk/>
            <pc:sldMk cId="4044299819" sldId="3225"/>
            <ac:graphicFrameMk id="81" creationId="{33309D02-76B7-0C4D-36F2-AC94805D46E4}"/>
          </ac:graphicFrameMkLst>
        </pc:graphicFrameChg>
      </pc:sldChg>
      <pc:sldChg chg="modSp add mod">
        <pc:chgData name="Shanmugakumar Manoharan" userId="a0427a42-1372-4302-ba3a-5fc58f4dc818" providerId="ADAL" clId="{1556C207-5C3C-4863-9F54-59094D0A5A69}" dt="2022-05-25T14:13:45.278" v="3585" actId="13926"/>
        <pc:sldMkLst>
          <pc:docMk/>
          <pc:sldMk cId="2793360563" sldId="3226"/>
        </pc:sldMkLst>
        <pc:graphicFrameChg chg="mod modGraphic">
          <ac:chgData name="Shanmugakumar Manoharan" userId="a0427a42-1372-4302-ba3a-5fc58f4dc818" providerId="ADAL" clId="{1556C207-5C3C-4863-9F54-59094D0A5A69}" dt="2022-05-25T14:13:45.278" v="3585" actId="13926"/>
          <ac:graphicFrameMkLst>
            <pc:docMk/>
            <pc:sldMk cId="2793360563" sldId="3226"/>
            <ac:graphicFrameMk id="81" creationId="{33309D02-76B7-0C4D-36F2-AC94805D46E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7D375-C467-40EB-9E57-D06E03878551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2B2E0C60-D565-4C9B-BE93-3C751812C405}">
      <dgm:prSet phldrT="[Text]" custT="1"/>
      <dgm:spPr/>
      <dgm:t>
        <a:bodyPr/>
        <a:lstStyle/>
        <a:p>
          <a:r>
            <a:rPr lang="en-US" sz="1400" b="1"/>
            <a:t>Envision &amp; Strategize</a:t>
          </a:r>
        </a:p>
      </dgm:t>
    </dgm:pt>
    <dgm:pt modelId="{44AF6C54-3D5C-4AE7-9A3B-49CA45AD57EF}" type="parTrans" cxnId="{6ED7C04D-8790-4D27-A415-1323D4B72D8C}">
      <dgm:prSet/>
      <dgm:spPr/>
      <dgm:t>
        <a:bodyPr/>
        <a:lstStyle/>
        <a:p>
          <a:endParaRPr lang="en-US" sz="1400" b="1"/>
        </a:p>
      </dgm:t>
    </dgm:pt>
    <dgm:pt modelId="{B9299D8B-C241-44B9-82EE-DCF2C5A9E8BE}" type="sibTrans" cxnId="{6ED7C04D-8790-4D27-A415-1323D4B72D8C}">
      <dgm:prSet/>
      <dgm:spPr/>
      <dgm:t>
        <a:bodyPr/>
        <a:lstStyle/>
        <a:p>
          <a:endParaRPr lang="en-US" sz="1400" b="1"/>
        </a:p>
      </dgm:t>
    </dgm:pt>
    <dgm:pt modelId="{56D9D850-0185-4C24-B19C-69AC7AD67677}">
      <dgm:prSet phldrT="[Text]" custT="1"/>
      <dgm:spPr/>
      <dgm:t>
        <a:bodyPr/>
        <a:lstStyle/>
        <a:p>
          <a:r>
            <a:rPr lang="en-US" sz="1400" b="1"/>
            <a:t>Assess &amp; Plan</a:t>
          </a:r>
        </a:p>
      </dgm:t>
    </dgm:pt>
    <dgm:pt modelId="{CFE07A41-2A03-48AE-8B4B-F306D3C02545}" type="parTrans" cxnId="{AD7ECFD7-F9F3-4B4E-B8E5-DD065930A308}">
      <dgm:prSet/>
      <dgm:spPr/>
      <dgm:t>
        <a:bodyPr/>
        <a:lstStyle/>
        <a:p>
          <a:endParaRPr lang="en-US" sz="1400" b="1"/>
        </a:p>
      </dgm:t>
    </dgm:pt>
    <dgm:pt modelId="{6F3A8BB8-052A-402E-8B53-490D8CCC47A6}" type="sibTrans" cxnId="{AD7ECFD7-F9F3-4B4E-B8E5-DD065930A308}">
      <dgm:prSet/>
      <dgm:spPr/>
      <dgm:t>
        <a:bodyPr/>
        <a:lstStyle/>
        <a:p>
          <a:endParaRPr lang="en-US" sz="1400" b="1"/>
        </a:p>
      </dgm:t>
    </dgm:pt>
    <dgm:pt modelId="{84DDC0C8-5C79-40B5-8A5A-643B3956A1AD}">
      <dgm:prSet phldrT="[Text]" custT="1"/>
      <dgm:spPr/>
      <dgm:t>
        <a:bodyPr/>
        <a:lstStyle/>
        <a:p>
          <a:r>
            <a:rPr lang="en-US" sz="1400" b="1"/>
            <a:t>Design</a:t>
          </a:r>
        </a:p>
      </dgm:t>
    </dgm:pt>
    <dgm:pt modelId="{0C45B627-C3DE-4ED5-A460-035BAE976E90}" type="parTrans" cxnId="{3FE97E33-0A92-449D-AC7E-C67BAB971FE8}">
      <dgm:prSet/>
      <dgm:spPr/>
      <dgm:t>
        <a:bodyPr/>
        <a:lstStyle/>
        <a:p>
          <a:endParaRPr lang="en-US" sz="1400" b="1"/>
        </a:p>
      </dgm:t>
    </dgm:pt>
    <dgm:pt modelId="{C451CEC4-4DA8-443C-9099-11B049438029}" type="sibTrans" cxnId="{3FE97E33-0A92-449D-AC7E-C67BAB971FE8}">
      <dgm:prSet/>
      <dgm:spPr/>
      <dgm:t>
        <a:bodyPr/>
        <a:lstStyle/>
        <a:p>
          <a:endParaRPr lang="en-US" sz="1400" b="1"/>
        </a:p>
      </dgm:t>
    </dgm:pt>
    <dgm:pt modelId="{588074BB-D7B4-43A3-8187-1D1875E2AFAB}">
      <dgm:prSet phldrT="[Text]" custT="1"/>
      <dgm:spPr/>
      <dgm:t>
        <a:bodyPr/>
        <a:lstStyle/>
        <a:p>
          <a:r>
            <a:rPr lang="en-US" sz="1400" b="1"/>
            <a:t>Validate</a:t>
          </a:r>
        </a:p>
      </dgm:t>
    </dgm:pt>
    <dgm:pt modelId="{6FD21C2D-A299-4AFE-8CE1-8BC33B9FE7C0}" type="parTrans" cxnId="{FF400348-48C8-4464-88AD-46F08C7A1CD7}">
      <dgm:prSet/>
      <dgm:spPr/>
      <dgm:t>
        <a:bodyPr/>
        <a:lstStyle/>
        <a:p>
          <a:endParaRPr lang="en-US" sz="1400" b="1"/>
        </a:p>
      </dgm:t>
    </dgm:pt>
    <dgm:pt modelId="{AF6F15D8-AAD1-4B04-A109-3E7AC8261069}" type="sibTrans" cxnId="{FF400348-48C8-4464-88AD-46F08C7A1CD7}">
      <dgm:prSet/>
      <dgm:spPr/>
      <dgm:t>
        <a:bodyPr/>
        <a:lstStyle/>
        <a:p>
          <a:endParaRPr lang="en-US" sz="1400" b="1"/>
        </a:p>
      </dgm:t>
    </dgm:pt>
    <dgm:pt modelId="{F574EFD3-8CF5-4641-B582-28447BC74D5D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400" b="1"/>
            <a:t>Run</a:t>
          </a:r>
        </a:p>
      </dgm:t>
    </dgm:pt>
    <dgm:pt modelId="{044201FC-6F77-47E7-802F-C12CC4E8561B}" type="parTrans" cxnId="{8E8494BA-E35F-48CD-AEAC-A3379A810307}">
      <dgm:prSet/>
      <dgm:spPr/>
      <dgm:t>
        <a:bodyPr/>
        <a:lstStyle/>
        <a:p>
          <a:endParaRPr lang="en-US" sz="1400" b="1"/>
        </a:p>
      </dgm:t>
    </dgm:pt>
    <dgm:pt modelId="{D816CD6C-6DB9-4039-8B46-9AEA15C4D565}" type="sibTrans" cxnId="{8E8494BA-E35F-48CD-AEAC-A3379A810307}">
      <dgm:prSet/>
      <dgm:spPr/>
      <dgm:t>
        <a:bodyPr/>
        <a:lstStyle/>
        <a:p>
          <a:endParaRPr lang="en-US" sz="1400" b="1"/>
        </a:p>
      </dgm:t>
    </dgm:pt>
    <dgm:pt modelId="{EB6B36C9-FA05-475E-8F62-A74764AE0147}" type="pres">
      <dgm:prSet presAssocID="{10E7D375-C467-40EB-9E57-D06E03878551}" presName="Name0" presStyleCnt="0">
        <dgm:presLayoutVars>
          <dgm:dir/>
          <dgm:animLvl val="lvl"/>
          <dgm:resizeHandles val="exact"/>
        </dgm:presLayoutVars>
      </dgm:prSet>
      <dgm:spPr/>
    </dgm:pt>
    <dgm:pt modelId="{1496CC1C-F699-4435-BFA3-FEDF3D124DA7}" type="pres">
      <dgm:prSet presAssocID="{2B2E0C60-D565-4C9B-BE93-3C751812C40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9089615-9DC1-41FF-AB7C-9270083A5A80}" type="pres">
      <dgm:prSet presAssocID="{B9299D8B-C241-44B9-82EE-DCF2C5A9E8BE}" presName="parTxOnlySpace" presStyleCnt="0"/>
      <dgm:spPr/>
    </dgm:pt>
    <dgm:pt modelId="{1D0E449D-2F32-413A-9A80-71FE600A9ED4}" type="pres">
      <dgm:prSet presAssocID="{56D9D850-0185-4C24-B19C-69AC7AD6767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1F24473-AF40-4D79-AA52-73139C2A7DEF}" type="pres">
      <dgm:prSet presAssocID="{6F3A8BB8-052A-402E-8B53-490D8CCC47A6}" presName="parTxOnlySpace" presStyleCnt="0"/>
      <dgm:spPr/>
    </dgm:pt>
    <dgm:pt modelId="{CD52FF96-F020-492B-B3DF-3135A51E79DA}" type="pres">
      <dgm:prSet presAssocID="{84DDC0C8-5C79-40B5-8A5A-643B3956A1A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C140C45-69C9-4E0E-A9E1-DCD2B91ED3F1}" type="pres">
      <dgm:prSet presAssocID="{C451CEC4-4DA8-443C-9099-11B049438029}" presName="parTxOnlySpace" presStyleCnt="0"/>
      <dgm:spPr/>
    </dgm:pt>
    <dgm:pt modelId="{0D07586B-8C2E-4BCD-A2E9-C3D44BE5284A}" type="pres">
      <dgm:prSet presAssocID="{588074BB-D7B4-43A3-8187-1D1875E2AF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3167FF2-5390-4181-8732-40DCD5B731C8}" type="pres">
      <dgm:prSet presAssocID="{AF6F15D8-AAD1-4B04-A109-3E7AC8261069}" presName="parTxOnlySpace" presStyleCnt="0"/>
      <dgm:spPr/>
    </dgm:pt>
    <dgm:pt modelId="{9893BB27-BB25-4062-8024-6CD5C64BEE45}" type="pres">
      <dgm:prSet presAssocID="{F574EFD3-8CF5-4641-B582-28447BC74D5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BBE700E-34D4-4B0B-AFE2-05FF209E190D}" type="presOf" srcId="{56D9D850-0185-4C24-B19C-69AC7AD67677}" destId="{1D0E449D-2F32-413A-9A80-71FE600A9ED4}" srcOrd="0" destOrd="0" presId="urn:microsoft.com/office/officeart/2005/8/layout/chevron1"/>
    <dgm:cxn modelId="{67037818-5D6B-42C7-ACF1-39BD3AD2D165}" type="presOf" srcId="{10E7D375-C467-40EB-9E57-D06E03878551}" destId="{EB6B36C9-FA05-475E-8F62-A74764AE0147}" srcOrd="0" destOrd="0" presId="urn:microsoft.com/office/officeart/2005/8/layout/chevron1"/>
    <dgm:cxn modelId="{C2E4DB28-CA9F-4F58-81CB-851D81E6080A}" type="presOf" srcId="{2B2E0C60-D565-4C9B-BE93-3C751812C405}" destId="{1496CC1C-F699-4435-BFA3-FEDF3D124DA7}" srcOrd="0" destOrd="0" presId="urn:microsoft.com/office/officeart/2005/8/layout/chevron1"/>
    <dgm:cxn modelId="{3FE97E33-0A92-449D-AC7E-C67BAB971FE8}" srcId="{10E7D375-C467-40EB-9E57-D06E03878551}" destId="{84DDC0C8-5C79-40B5-8A5A-643B3956A1AD}" srcOrd="2" destOrd="0" parTransId="{0C45B627-C3DE-4ED5-A460-035BAE976E90}" sibTransId="{C451CEC4-4DA8-443C-9099-11B049438029}"/>
    <dgm:cxn modelId="{EE524B66-5A8F-4CAA-AB32-6510E55EC2B2}" type="presOf" srcId="{84DDC0C8-5C79-40B5-8A5A-643B3956A1AD}" destId="{CD52FF96-F020-492B-B3DF-3135A51E79DA}" srcOrd="0" destOrd="0" presId="urn:microsoft.com/office/officeart/2005/8/layout/chevron1"/>
    <dgm:cxn modelId="{FF400348-48C8-4464-88AD-46F08C7A1CD7}" srcId="{10E7D375-C467-40EB-9E57-D06E03878551}" destId="{588074BB-D7B4-43A3-8187-1D1875E2AFAB}" srcOrd="3" destOrd="0" parTransId="{6FD21C2D-A299-4AFE-8CE1-8BC33B9FE7C0}" sibTransId="{AF6F15D8-AAD1-4B04-A109-3E7AC8261069}"/>
    <dgm:cxn modelId="{6ED7C04D-8790-4D27-A415-1323D4B72D8C}" srcId="{10E7D375-C467-40EB-9E57-D06E03878551}" destId="{2B2E0C60-D565-4C9B-BE93-3C751812C405}" srcOrd="0" destOrd="0" parTransId="{44AF6C54-3D5C-4AE7-9A3B-49CA45AD57EF}" sibTransId="{B9299D8B-C241-44B9-82EE-DCF2C5A9E8BE}"/>
    <dgm:cxn modelId="{A4173771-FBEF-451F-88C8-9DC00E95BAC5}" type="presOf" srcId="{F574EFD3-8CF5-4641-B582-28447BC74D5D}" destId="{9893BB27-BB25-4062-8024-6CD5C64BEE45}" srcOrd="0" destOrd="0" presId="urn:microsoft.com/office/officeart/2005/8/layout/chevron1"/>
    <dgm:cxn modelId="{59A4D056-5F37-4C49-B0F3-6660CCDF50C7}" type="presOf" srcId="{588074BB-D7B4-43A3-8187-1D1875E2AFAB}" destId="{0D07586B-8C2E-4BCD-A2E9-C3D44BE5284A}" srcOrd="0" destOrd="0" presId="urn:microsoft.com/office/officeart/2005/8/layout/chevron1"/>
    <dgm:cxn modelId="{8E8494BA-E35F-48CD-AEAC-A3379A810307}" srcId="{10E7D375-C467-40EB-9E57-D06E03878551}" destId="{F574EFD3-8CF5-4641-B582-28447BC74D5D}" srcOrd="4" destOrd="0" parTransId="{044201FC-6F77-47E7-802F-C12CC4E8561B}" sibTransId="{D816CD6C-6DB9-4039-8B46-9AEA15C4D565}"/>
    <dgm:cxn modelId="{AD7ECFD7-F9F3-4B4E-B8E5-DD065930A308}" srcId="{10E7D375-C467-40EB-9E57-D06E03878551}" destId="{56D9D850-0185-4C24-B19C-69AC7AD67677}" srcOrd="1" destOrd="0" parTransId="{CFE07A41-2A03-48AE-8B4B-F306D3C02545}" sibTransId="{6F3A8BB8-052A-402E-8B53-490D8CCC47A6}"/>
    <dgm:cxn modelId="{96BCC473-5AC5-4D11-9664-2E3A12E8E254}" type="presParOf" srcId="{EB6B36C9-FA05-475E-8F62-A74764AE0147}" destId="{1496CC1C-F699-4435-BFA3-FEDF3D124DA7}" srcOrd="0" destOrd="0" presId="urn:microsoft.com/office/officeart/2005/8/layout/chevron1"/>
    <dgm:cxn modelId="{FBDE9B50-3144-4FC0-B4C4-43245A8E443E}" type="presParOf" srcId="{EB6B36C9-FA05-475E-8F62-A74764AE0147}" destId="{19089615-9DC1-41FF-AB7C-9270083A5A80}" srcOrd="1" destOrd="0" presId="urn:microsoft.com/office/officeart/2005/8/layout/chevron1"/>
    <dgm:cxn modelId="{A4A09325-EB00-4D5D-9EA9-621AB811FB9E}" type="presParOf" srcId="{EB6B36C9-FA05-475E-8F62-A74764AE0147}" destId="{1D0E449D-2F32-413A-9A80-71FE600A9ED4}" srcOrd="2" destOrd="0" presId="urn:microsoft.com/office/officeart/2005/8/layout/chevron1"/>
    <dgm:cxn modelId="{AC8D6BFB-B36D-454A-9049-B5978708B346}" type="presParOf" srcId="{EB6B36C9-FA05-475E-8F62-A74764AE0147}" destId="{71F24473-AF40-4D79-AA52-73139C2A7DEF}" srcOrd="3" destOrd="0" presId="urn:microsoft.com/office/officeart/2005/8/layout/chevron1"/>
    <dgm:cxn modelId="{B9CE2870-97EC-41EA-9237-B07CF758AE02}" type="presParOf" srcId="{EB6B36C9-FA05-475E-8F62-A74764AE0147}" destId="{CD52FF96-F020-492B-B3DF-3135A51E79DA}" srcOrd="4" destOrd="0" presId="urn:microsoft.com/office/officeart/2005/8/layout/chevron1"/>
    <dgm:cxn modelId="{3B4D3C60-D582-42D5-88BA-08465D03C6A7}" type="presParOf" srcId="{EB6B36C9-FA05-475E-8F62-A74764AE0147}" destId="{0C140C45-69C9-4E0E-A9E1-DCD2B91ED3F1}" srcOrd="5" destOrd="0" presId="urn:microsoft.com/office/officeart/2005/8/layout/chevron1"/>
    <dgm:cxn modelId="{1902892E-F067-4A7A-929C-656C02ABD7E7}" type="presParOf" srcId="{EB6B36C9-FA05-475E-8F62-A74764AE0147}" destId="{0D07586B-8C2E-4BCD-A2E9-C3D44BE5284A}" srcOrd="6" destOrd="0" presId="urn:microsoft.com/office/officeart/2005/8/layout/chevron1"/>
    <dgm:cxn modelId="{7E51E85B-FE00-472A-974D-9CBB03612892}" type="presParOf" srcId="{EB6B36C9-FA05-475E-8F62-A74764AE0147}" destId="{E3167FF2-5390-4181-8732-40DCD5B731C8}" srcOrd="7" destOrd="0" presId="urn:microsoft.com/office/officeart/2005/8/layout/chevron1"/>
    <dgm:cxn modelId="{430EE2B9-C8E6-4840-B3B9-93589406FC2F}" type="presParOf" srcId="{EB6B36C9-FA05-475E-8F62-A74764AE0147}" destId="{9893BB27-BB25-4062-8024-6CD5C64BEE4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E7D375-C467-40EB-9E57-D06E03878551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2B2E0C60-D565-4C9B-BE93-3C751812C405}">
      <dgm:prSet phldrT="[Text]" custT="1"/>
      <dgm:spPr/>
      <dgm:t>
        <a:bodyPr/>
        <a:lstStyle/>
        <a:p>
          <a:r>
            <a:rPr lang="en-US" sz="1400" b="1"/>
            <a:t>Envision &amp; Strategize</a:t>
          </a:r>
        </a:p>
      </dgm:t>
    </dgm:pt>
    <dgm:pt modelId="{44AF6C54-3D5C-4AE7-9A3B-49CA45AD57EF}" type="parTrans" cxnId="{6ED7C04D-8790-4D27-A415-1323D4B72D8C}">
      <dgm:prSet/>
      <dgm:spPr/>
      <dgm:t>
        <a:bodyPr/>
        <a:lstStyle/>
        <a:p>
          <a:endParaRPr lang="en-US" sz="1400" b="1"/>
        </a:p>
      </dgm:t>
    </dgm:pt>
    <dgm:pt modelId="{B9299D8B-C241-44B9-82EE-DCF2C5A9E8BE}" type="sibTrans" cxnId="{6ED7C04D-8790-4D27-A415-1323D4B72D8C}">
      <dgm:prSet/>
      <dgm:spPr/>
      <dgm:t>
        <a:bodyPr/>
        <a:lstStyle/>
        <a:p>
          <a:endParaRPr lang="en-US" sz="1400" b="1"/>
        </a:p>
      </dgm:t>
    </dgm:pt>
    <dgm:pt modelId="{56D9D850-0185-4C24-B19C-69AC7AD67677}">
      <dgm:prSet phldrT="[Text]" custT="1"/>
      <dgm:spPr/>
      <dgm:t>
        <a:bodyPr/>
        <a:lstStyle/>
        <a:p>
          <a:r>
            <a:rPr lang="en-US" sz="1400" b="1"/>
            <a:t>Assess &amp; Plan</a:t>
          </a:r>
        </a:p>
      </dgm:t>
    </dgm:pt>
    <dgm:pt modelId="{CFE07A41-2A03-48AE-8B4B-F306D3C02545}" type="parTrans" cxnId="{AD7ECFD7-F9F3-4B4E-B8E5-DD065930A308}">
      <dgm:prSet/>
      <dgm:spPr/>
      <dgm:t>
        <a:bodyPr/>
        <a:lstStyle/>
        <a:p>
          <a:endParaRPr lang="en-US" sz="1400" b="1"/>
        </a:p>
      </dgm:t>
    </dgm:pt>
    <dgm:pt modelId="{6F3A8BB8-052A-402E-8B53-490D8CCC47A6}" type="sibTrans" cxnId="{AD7ECFD7-F9F3-4B4E-B8E5-DD065930A308}">
      <dgm:prSet/>
      <dgm:spPr/>
      <dgm:t>
        <a:bodyPr/>
        <a:lstStyle/>
        <a:p>
          <a:endParaRPr lang="en-US" sz="1400" b="1"/>
        </a:p>
      </dgm:t>
    </dgm:pt>
    <dgm:pt modelId="{84DDC0C8-5C79-40B5-8A5A-643B3956A1AD}">
      <dgm:prSet phldrT="[Text]" custT="1"/>
      <dgm:spPr/>
      <dgm:t>
        <a:bodyPr/>
        <a:lstStyle/>
        <a:p>
          <a:r>
            <a:rPr lang="en-US" sz="1400" b="1"/>
            <a:t>Design</a:t>
          </a:r>
        </a:p>
      </dgm:t>
    </dgm:pt>
    <dgm:pt modelId="{0C45B627-C3DE-4ED5-A460-035BAE976E90}" type="parTrans" cxnId="{3FE97E33-0A92-449D-AC7E-C67BAB971FE8}">
      <dgm:prSet/>
      <dgm:spPr/>
      <dgm:t>
        <a:bodyPr/>
        <a:lstStyle/>
        <a:p>
          <a:endParaRPr lang="en-US" sz="1400" b="1"/>
        </a:p>
      </dgm:t>
    </dgm:pt>
    <dgm:pt modelId="{C451CEC4-4DA8-443C-9099-11B049438029}" type="sibTrans" cxnId="{3FE97E33-0A92-449D-AC7E-C67BAB971FE8}">
      <dgm:prSet/>
      <dgm:spPr/>
      <dgm:t>
        <a:bodyPr/>
        <a:lstStyle/>
        <a:p>
          <a:endParaRPr lang="en-US" sz="1400" b="1"/>
        </a:p>
      </dgm:t>
    </dgm:pt>
    <dgm:pt modelId="{588074BB-D7B4-43A3-8187-1D1875E2AFAB}">
      <dgm:prSet phldrT="[Text]" custT="1"/>
      <dgm:spPr/>
      <dgm:t>
        <a:bodyPr/>
        <a:lstStyle/>
        <a:p>
          <a:r>
            <a:rPr lang="en-US" sz="1400" b="1"/>
            <a:t>Validate</a:t>
          </a:r>
        </a:p>
      </dgm:t>
    </dgm:pt>
    <dgm:pt modelId="{6FD21C2D-A299-4AFE-8CE1-8BC33B9FE7C0}" type="parTrans" cxnId="{FF400348-48C8-4464-88AD-46F08C7A1CD7}">
      <dgm:prSet/>
      <dgm:spPr/>
      <dgm:t>
        <a:bodyPr/>
        <a:lstStyle/>
        <a:p>
          <a:endParaRPr lang="en-US" sz="1400" b="1"/>
        </a:p>
      </dgm:t>
    </dgm:pt>
    <dgm:pt modelId="{AF6F15D8-AAD1-4B04-A109-3E7AC8261069}" type="sibTrans" cxnId="{FF400348-48C8-4464-88AD-46F08C7A1CD7}">
      <dgm:prSet/>
      <dgm:spPr/>
      <dgm:t>
        <a:bodyPr/>
        <a:lstStyle/>
        <a:p>
          <a:endParaRPr lang="en-US" sz="1400" b="1"/>
        </a:p>
      </dgm:t>
    </dgm:pt>
    <dgm:pt modelId="{F574EFD3-8CF5-4641-B582-28447BC74D5D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400" b="1"/>
            <a:t>Run</a:t>
          </a:r>
        </a:p>
      </dgm:t>
    </dgm:pt>
    <dgm:pt modelId="{044201FC-6F77-47E7-802F-C12CC4E8561B}" type="parTrans" cxnId="{8E8494BA-E35F-48CD-AEAC-A3379A810307}">
      <dgm:prSet/>
      <dgm:spPr/>
      <dgm:t>
        <a:bodyPr/>
        <a:lstStyle/>
        <a:p>
          <a:endParaRPr lang="en-US" sz="1400" b="1"/>
        </a:p>
      </dgm:t>
    </dgm:pt>
    <dgm:pt modelId="{D816CD6C-6DB9-4039-8B46-9AEA15C4D565}" type="sibTrans" cxnId="{8E8494BA-E35F-48CD-AEAC-A3379A810307}">
      <dgm:prSet/>
      <dgm:spPr/>
      <dgm:t>
        <a:bodyPr/>
        <a:lstStyle/>
        <a:p>
          <a:endParaRPr lang="en-US" sz="1400" b="1"/>
        </a:p>
      </dgm:t>
    </dgm:pt>
    <dgm:pt modelId="{EB6B36C9-FA05-475E-8F62-A74764AE0147}" type="pres">
      <dgm:prSet presAssocID="{10E7D375-C467-40EB-9E57-D06E03878551}" presName="Name0" presStyleCnt="0">
        <dgm:presLayoutVars>
          <dgm:dir/>
          <dgm:animLvl val="lvl"/>
          <dgm:resizeHandles val="exact"/>
        </dgm:presLayoutVars>
      </dgm:prSet>
      <dgm:spPr/>
    </dgm:pt>
    <dgm:pt modelId="{1496CC1C-F699-4435-BFA3-FEDF3D124DA7}" type="pres">
      <dgm:prSet presAssocID="{2B2E0C60-D565-4C9B-BE93-3C751812C40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9089615-9DC1-41FF-AB7C-9270083A5A80}" type="pres">
      <dgm:prSet presAssocID="{B9299D8B-C241-44B9-82EE-DCF2C5A9E8BE}" presName="parTxOnlySpace" presStyleCnt="0"/>
      <dgm:spPr/>
    </dgm:pt>
    <dgm:pt modelId="{1D0E449D-2F32-413A-9A80-71FE600A9ED4}" type="pres">
      <dgm:prSet presAssocID="{56D9D850-0185-4C24-B19C-69AC7AD6767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1F24473-AF40-4D79-AA52-73139C2A7DEF}" type="pres">
      <dgm:prSet presAssocID="{6F3A8BB8-052A-402E-8B53-490D8CCC47A6}" presName="parTxOnlySpace" presStyleCnt="0"/>
      <dgm:spPr/>
    </dgm:pt>
    <dgm:pt modelId="{CD52FF96-F020-492B-B3DF-3135A51E79DA}" type="pres">
      <dgm:prSet presAssocID="{84DDC0C8-5C79-40B5-8A5A-643B3956A1A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C140C45-69C9-4E0E-A9E1-DCD2B91ED3F1}" type="pres">
      <dgm:prSet presAssocID="{C451CEC4-4DA8-443C-9099-11B049438029}" presName="parTxOnlySpace" presStyleCnt="0"/>
      <dgm:spPr/>
    </dgm:pt>
    <dgm:pt modelId="{0D07586B-8C2E-4BCD-A2E9-C3D44BE5284A}" type="pres">
      <dgm:prSet presAssocID="{588074BB-D7B4-43A3-8187-1D1875E2AF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3167FF2-5390-4181-8732-40DCD5B731C8}" type="pres">
      <dgm:prSet presAssocID="{AF6F15D8-AAD1-4B04-A109-3E7AC8261069}" presName="parTxOnlySpace" presStyleCnt="0"/>
      <dgm:spPr/>
    </dgm:pt>
    <dgm:pt modelId="{9893BB27-BB25-4062-8024-6CD5C64BEE45}" type="pres">
      <dgm:prSet presAssocID="{F574EFD3-8CF5-4641-B582-28447BC74D5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BBE700E-34D4-4B0B-AFE2-05FF209E190D}" type="presOf" srcId="{56D9D850-0185-4C24-B19C-69AC7AD67677}" destId="{1D0E449D-2F32-413A-9A80-71FE600A9ED4}" srcOrd="0" destOrd="0" presId="urn:microsoft.com/office/officeart/2005/8/layout/chevron1"/>
    <dgm:cxn modelId="{67037818-5D6B-42C7-ACF1-39BD3AD2D165}" type="presOf" srcId="{10E7D375-C467-40EB-9E57-D06E03878551}" destId="{EB6B36C9-FA05-475E-8F62-A74764AE0147}" srcOrd="0" destOrd="0" presId="urn:microsoft.com/office/officeart/2005/8/layout/chevron1"/>
    <dgm:cxn modelId="{C2E4DB28-CA9F-4F58-81CB-851D81E6080A}" type="presOf" srcId="{2B2E0C60-D565-4C9B-BE93-3C751812C405}" destId="{1496CC1C-F699-4435-BFA3-FEDF3D124DA7}" srcOrd="0" destOrd="0" presId="urn:microsoft.com/office/officeart/2005/8/layout/chevron1"/>
    <dgm:cxn modelId="{3FE97E33-0A92-449D-AC7E-C67BAB971FE8}" srcId="{10E7D375-C467-40EB-9E57-D06E03878551}" destId="{84DDC0C8-5C79-40B5-8A5A-643B3956A1AD}" srcOrd="2" destOrd="0" parTransId="{0C45B627-C3DE-4ED5-A460-035BAE976E90}" sibTransId="{C451CEC4-4DA8-443C-9099-11B049438029}"/>
    <dgm:cxn modelId="{EE524B66-5A8F-4CAA-AB32-6510E55EC2B2}" type="presOf" srcId="{84DDC0C8-5C79-40B5-8A5A-643B3956A1AD}" destId="{CD52FF96-F020-492B-B3DF-3135A51E79DA}" srcOrd="0" destOrd="0" presId="urn:microsoft.com/office/officeart/2005/8/layout/chevron1"/>
    <dgm:cxn modelId="{FF400348-48C8-4464-88AD-46F08C7A1CD7}" srcId="{10E7D375-C467-40EB-9E57-D06E03878551}" destId="{588074BB-D7B4-43A3-8187-1D1875E2AFAB}" srcOrd="3" destOrd="0" parTransId="{6FD21C2D-A299-4AFE-8CE1-8BC33B9FE7C0}" sibTransId="{AF6F15D8-AAD1-4B04-A109-3E7AC8261069}"/>
    <dgm:cxn modelId="{6ED7C04D-8790-4D27-A415-1323D4B72D8C}" srcId="{10E7D375-C467-40EB-9E57-D06E03878551}" destId="{2B2E0C60-D565-4C9B-BE93-3C751812C405}" srcOrd="0" destOrd="0" parTransId="{44AF6C54-3D5C-4AE7-9A3B-49CA45AD57EF}" sibTransId="{B9299D8B-C241-44B9-82EE-DCF2C5A9E8BE}"/>
    <dgm:cxn modelId="{A4173771-FBEF-451F-88C8-9DC00E95BAC5}" type="presOf" srcId="{F574EFD3-8CF5-4641-B582-28447BC74D5D}" destId="{9893BB27-BB25-4062-8024-6CD5C64BEE45}" srcOrd="0" destOrd="0" presId="urn:microsoft.com/office/officeart/2005/8/layout/chevron1"/>
    <dgm:cxn modelId="{59A4D056-5F37-4C49-B0F3-6660CCDF50C7}" type="presOf" srcId="{588074BB-D7B4-43A3-8187-1D1875E2AFAB}" destId="{0D07586B-8C2E-4BCD-A2E9-C3D44BE5284A}" srcOrd="0" destOrd="0" presId="urn:microsoft.com/office/officeart/2005/8/layout/chevron1"/>
    <dgm:cxn modelId="{8E8494BA-E35F-48CD-AEAC-A3379A810307}" srcId="{10E7D375-C467-40EB-9E57-D06E03878551}" destId="{F574EFD3-8CF5-4641-B582-28447BC74D5D}" srcOrd="4" destOrd="0" parTransId="{044201FC-6F77-47E7-802F-C12CC4E8561B}" sibTransId="{D816CD6C-6DB9-4039-8B46-9AEA15C4D565}"/>
    <dgm:cxn modelId="{AD7ECFD7-F9F3-4B4E-B8E5-DD065930A308}" srcId="{10E7D375-C467-40EB-9E57-D06E03878551}" destId="{56D9D850-0185-4C24-B19C-69AC7AD67677}" srcOrd="1" destOrd="0" parTransId="{CFE07A41-2A03-48AE-8B4B-F306D3C02545}" sibTransId="{6F3A8BB8-052A-402E-8B53-490D8CCC47A6}"/>
    <dgm:cxn modelId="{96BCC473-5AC5-4D11-9664-2E3A12E8E254}" type="presParOf" srcId="{EB6B36C9-FA05-475E-8F62-A74764AE0147}" destId="{1496CC1C-F699-4435-BFA3-FEDF3D124DA7}" srcOrd="0" destOrd="0" presId="urn:microsoft.com/office/officeart/2005/8/layout/chevron1"/>
    <dgm:cxn modelId="{FBDE9B50-3144-4FC0-B4C4-43245A8E443E}" type="presParOf" srcId="{EB6B36C9-FA05-475E-8F62-A74764AE0147}" destId="{19089615-9DC1-41FF-AB7C-9270083A5A80}" srcOrd="1" destOrd="0" presId="urn:microsoft.com/office/officeart/2005/8/layout/chevron1"/>
    <dgm:cxn modelId="{A4A09325-EB00-4D5D-9EA9-621AB811FB9E}" type="presParOf" srcId="{EB6B36C9-FA05-475E-8F62-A74764AE0147}" destId="{1D0E449D-2F32-413A-9A80-71FE600A9ED4}" srcOrd="2" destOrd="0" presId="urn:microsoft.com/office/officeart/2005/8/layout/chevron1"/>
    <dgm:cxn modelId="{AC8D6BFB-B36D-454A-9049-B5978708B346}" type="presParOf" srcId="{EB6B36C9-FA05-475E-8F62-A74764AE0147}" destId="{71F24473-AF40-4D79-AA52-73139C2A7DEF}" srcOrd="3" destOrd="0" presId="urn:microsoft.com/office/officeart/2005/8/layout/chevron1"/>
    <dgm:cxn modelId="{B9CE2870-97EC-41EA-9237-B07CF758AE02}" type="presParOf" srcId="{EB6B36C9-FA05-475E-8F62-A74764AE0147}" destId="{CD52FF96-F020-492B-B3DF-3135A51E79DA}" srcOrd="4" destOrd="0" presId="urn:microsoft.com/office/officeart/2005/8/layout/chevron1"/>
    <dgm:cxn modelId="{3B4D3C60-D582-42D5-88BA-08465D03C6A7}" type="presParOf" srcId="{EB6B36C9-FA05-475E-8F62-A74764AE0147}" destId="{0C140C45-69C9-4E0E-A9E1-DCD2B91ED3F1}" srcOrd="5" destOrd="0" presId="urn:microsoft.com/office/officeart/2005/8/layout/chevron1"/>
    <dgm:cxn modelId="{1902892E-F067-4A7A-929C-656C02ABD7E7}" type="presParOf" srcId="{EB6B36C9-FA05-475E-8F62-A74764AE0147}" destId="{0D07586B-8C2E-4BCD-A2E9-C3D44BE5284A}" srcOrd="6" destOrd="0" presId="urn:microsoft.com/office/officeart/2005/8/layout/chevron1"/>
    <dgm:cxn modelId="{7E51E85B-FE00-472A-974D-9CBB03612892}" type="presParOf" srcId="{EB6B36C9-FA05-475E-8F62-A74764AE0147}" destId="{E3167FF2-5390-4181-8732-40DCD5B731C8}" srcOrd="7" destOrd="0" presId="urn:microsoft.com/office/officeart/2005/8/layout/chevron1"/>
    <dgm:cxn modelId="{430EE2B9-C8E6-4840-B3B9-93589406FC2F}" type="presParOf" srcId="{EB6B36C9-FA05-475E-8F62-A74764AE0147}" destId="{9893BB27-BB25-4062-8024-6CD5C64BEE4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E7D375-C467-40EB-9E57-D06E03878551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EB6B36C9-FA05-475E-8F62-A74764AE0147}" type="pres">
      <dgm:prSet presAssocID="{10E7D375-C467-40EB-9E57-D06E03878551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67037818-5D6B-42C7-ACF1-39BD3AD2D165}" type="presOf" srcId="{10E7D375-C467-40EB-9E57-D06E03878551}" destId="{EB6B36C9-FA05-475E-8F62-A74764AE014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6CC1C-F699-4435-BFA3-FEDF3D124DA7}">
      <dsp:nvSpPr>
        <dsp:cNvPr id="0" name=""/>
        <dsp:cNvSpPr/>
      </dsp:nvSpPr>
      <dsp:spPr>
        <a:xfrm>
          <a:off x="2784" y="0"/>
          <a:ext cx="2477937" cy="6176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Envision &amp; Strategize</a:t>
          </a:r>
        </a:p>
      </dsp:txBody>
      <dsp:txXfrm>
        <a:off x="311586" y="0"/>
        <a:ext cx="1860334" cy="617603"/>
      </dsp:txXfrm>
    </dsp:sp>
    <dsp:sp modelId="{1D0E449D-2F32-413A-9A80-71FE600A9ED4}">
      <dsp:nvSpPr>
        <dsp:cNvPr id="0" name=""/>
        <dsp:cNvSpPr/>
      </dsp:nvSpPr>
      <dsp:spPr>
        <a:xfrm>
          <a:off x="2232927" y="0"/>
          <a:ext cx="2477937" cy="6176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Assess &amp; Plan</a:t>
          </a:r>
        </a:p>
      </dsp:txBody>
      <dsp:txXfrm>
        <a:off x="2541729" y="0"/>
        <a:ext cx="1860334" cy="617603"/>
      </dsp:txXfrm>
    </dsp:sp>
    <dsp:sp modelId="{CD52FF96-F020-492B-B3DF-3135A51E79DA}">
      <dsp:nvSpPr>
        <dsp:cNvPr id="0" name=""/>
        <dsp:cNvSpPr/>
      </dsp:nvSpPr>
      <dsp:spPr>
        <a:xfrm>
          <a:off x="4463071" y="0"/>
          <a:ext cx="2477937" cy="6176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Design</a:t>
          </a:r>
        </a:p>
      </dsp:txBody>
      <dsp:txXfrm>
        <a:off x="4771873" y="0"/>
        <a:ext cx="1860334" cy="617603"/>
      </dsp:txXfrm>
    </dsp:sp>
    <dsp:sp modelId="{0D07586B-8C2E-4BCD-A2E9-C3D44BE5284A}">
      <dsp:nvSpPr>
        <dsp:cNvPr id="0" name=""/>
        <dsp:cNvSpPr/>
      </dsp:nvSpPr>
      <dsp:spPr>
        <a:xfrm>
          <a:off x="6693215" y="0"/>
          <a:ext cx="2477937" cy="6176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Validate</a:t>
          </a:r>
        </a:p>
      </dsp:txBody>
      <dsp:txXfrm>
        <a:off x="7002017" y="0"/>
        <a:ext cx="1860334" cy="617603"/>
      </dsp:txXfrm>
    </dsp:sp>
    <dsp:sp modelId="{9893BB27-BB25-4062-8024-6CD5C64BEE45}">
      <dsp:nvSpPr>
        <dsp:cNvPr id="0" name=""/>
        <dsp:cNvSpPr/>
      </dsp:nvSpPr>
      <dsp:spPr>
        <a:xfrm>
          <a:off x="8923359" y="0"/>
          <a:ext cx="2477937" cy="6176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Run</a:t>
          </a:r>
        </a:p>
      </dsp:txBody>
      <dsp:txXfrm>
        <a:off x="9232161" y="0"/>
        <a:ext cx="1860334" cy="617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6CC1C-F699-4435-BFA3-FEDF3D124DA7}">
      <dsp:nvSpPr>
        <dsp:cNvPr id="0" name=""/>
        <dsp:cNvSpPr/>
      </dsp:nvSpPr>
      <dsp:spPr>
        <a:xfrm>
          <a:off x="2784" y="0"/>
          <a:ext cx="2477937" cy="6176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Envision &amp; Strategize</a:t>
          </a:r>
        </a:p>
      </dsp:txBody>
      <dsp:txXfrm>
        <a:off x="311586" y="0"/>
        <a:ext cx="1860334" cy="617603"/>
      </dsp:txXfrm>
    </dsp:sp>
    <dsp:sp modelId="{1D0E449D-2F32-413A-9A80-71FE600A9ED4}">
      <dsp:nvSpPr>
        <dsp:cNvPr id="0" name=""/>
        <dsp:cNvSpPr/>
      </dsp:nvSpPr>
      <dsp:spPr>
        <a:xfrm>
          <a:off x="2232927" y="0"/>
          <a:ext cx="2477937" cy="6176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Assess &amp; Plan</a:t>
          </a:r>
        </a:p>
      </dsp:txBody>
      <dsp:txXfrm>
        <a:off x="2541729" y="0"/>
        <a:ext cx="1860334" cy="617603"/>
      </dsp:txXfrm>
    </dsp:sp>
    <dsp:sp modelId="{CD52FF96-F020-492B-B3DF-3135A51E79DA}">
      <dsp:nvSpPr>
        <dsp:cNvPr id="0" name=""/>
        <dsp:cNvSpPr/>
      </dsp:nvSpPr>
      <dsp:spPr>
        <a:xfrm>
          <a:off x="4463071" y="0"/>
          <a:ext cx="2477937" cy="6176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Design</a:t>
          </a:r>
        </a:p>
      </dsp:txBody>
      <dsp:txXfrm>
        <a:off x="4771873" y="0"/>
        <a:ext cx="1860334" cy="617603"/>
      </dsp:txXfrm>
    </dsp:sp>
    <dsp:sp modelId="{0D07586B-8C2E-4BCD-A2E9-C3D44BE5284A}">
      <dsp:nvSpPr>
        <dsp:cNvPr id="0" name=""/>
        <dsp:cNvSpPr/>
      </dsp:nvSpPr>
      <dsp:spPr>
        <a:xfrm>
          <a:off x="6693215" y="0"/>
          <a:ext cx="2477937" cy="6176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Validate</a:t>
          </a:r>
        </a:p>
      </dsp:txBody>
      <dsp:txXfrm>
        <a:off x="7002017" y="0"/>
        <a:ext cx="1860334" cy="617603"/>
      </dsp:txXfrm>
    </dsp:sp>
    <dsp:sp modelId="{9893BB27-BB25-4062-8024-6CD5C64BEE45}">
      <dsp:nvSpPr>
        <dsp:cNvPr id="0" name=""/>
        <dsp:cNvSpPr/>
      </dsp:nvSpPr>
      <dsp:spPr>
        <a:xfrm>
          <a:off x="8923359" y="0"/>
          <a:ext cx="2477937" cy="6176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Run</a:t>
          </a:r>
        </a:p>
      </dsp:txBody>
      <dsp:txXfrm>
        <a:off x="9232161" y="0"/>
        <a:ext cx="1860334" cy="617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94E034-B661-0347-A112-9E28F13D30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3E345-D77F-3542-B741-88D9C6288A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9DCFF-BD36-4C4F-B425-598D4AF20BA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543C8-B38F-4442-ACE1-5BF699C2A5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487D9-0A23-0F49-BE4E-07ABABF7E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0B8E2-6EFF-C040-B790-77778360D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96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11ED8-1296-B049-B146-C368FF1F1120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7B0D1-DE8B-9149-AADD-137073D1D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8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7B0D1-DE8B-9149-AADD-137073D1DE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4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7B0D1-DE8B-9149-AADD-137073D1DE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4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878E-CCF1-3A4F-9148-4E029EA5B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65125"/>
            <a:ext cx="9388345" cy="42354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16F835D-5351-E34A-AC19-9D8188458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6" y="1089025"/>
            <a:ext cx="11412538" cy="504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2BF675E-3BA8-0844-9FF6-7FC1498BB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618E5-9B4F-A241-8A25-FE50AF314C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5223" y="395147"/>
            <a:ext cx="1748790" cy="34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panels – 3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6867E13A-3ACE-8549-8FC1-BA462DA1CD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97491" y="1172093"/>
            <a:ext cx="3586521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98D119D-6A5A-074C-8218-E3D762ACB45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84483" y="1172093"/>
            <a:ext cx="3586521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62727CF-5A87-EB41-8B7C-C5BE6E0B04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71474" y="1172093"/>
            <a:ext cx="3586521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878E-CCF1-3A4F-9148-4E029EA5B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16F835D-5351-E34A-AC19-9D8188458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6829" y="2294313"/>
            <a:ext cx="3100647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AC74BF-2ED3-6E42-81D6-19A0166C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5CFCE-EA97-4B41-81EA-FF1159A4E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5223" y="395147"/>
            <a:ext cx="1748790" cy="341014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86CD327-6EA1-9345-9F71-8C792BA4C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828" y="1463039"/>
            <a:ext cx="3100647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22044CD-217A-9743-B470-454C35383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47063" y="2296659"/>
            <a:ext cx="3073422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419A89C-3DD3-2C46-958A-2316FFBFFA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7062" y="1465385"/>
            <a:ext cx="3073422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5A8759A-A51B-864B-9563-1C1F2DD788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70669" y="2294313"/>
            <a:ext cx="3062825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CEE990E-E853-4640-9E3C-CA91DFF165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70668" y="1463039"/>
            <a:ext cx="3062825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</p:spTree>
    <p:extLst>
      <p:ext uri="{BB962C8B-B14F-4D97-AF65-F5344CB8AC3E}">
        <p14:creationId xmlns:p14="http://schemas.microsoft.com/office/powerpoint/2010/main" val="85205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panels – 4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62727CF-5A87-EB41-8B7C-C5BE6E0B04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71474" y="1172093"/>
            <a:ext cx="2628000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878E-CCF1-3A4F-9148-4E029EA5B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16F835D-5351-E34A-AC19-9D8188458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6831" y="2294313"/>
            <a:ext cx="2136370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AC74BF-2ED3-6E42-81D6-19A0166C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5CFCE-EA97-4B41-81EA-FF1159A4E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5223" y="395147"/>
            <a:ext cx="1748790" cy="341014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86CD327-6EA1-9345-9F71-8C792BA4C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830" y="1463039"/>
            <a:ext cx="2136370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16" name="Picture Placeholder 28">
            <a:extLst>
              <a:ext uri="{FF2B5EF4-FFF2-40B4-BE49-F238E27FC236}">
                <a16:creationId xmlns:a16="http://schemas.microsoft.com/office/drawing/2014/main" id="{D4BA2C72-ACAB-0545-95E7-8CC4391D90E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99654" y="1172093"/>
            <a:ext cx="2628000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28">
            <a:extLst>
              <a:ext uri="{FF2B5EF4-FFF2-40B4-BE49-F238E27FC236}">
                <a16:creationId xmlns:a16="http://schemas.microsoft.com/office/drawing/2014/main" id="{C4E01A9B-09FD-0341-B1AB-C54B69D2621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7834" y="1172092"/>
            <a:ext cx="2628000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28">
            <a:extLst>
              <a:ext uri="{FF2B5EF4-FFF2-40B4-BE49-F238E27FC236}">
                <a16:creationId xmlns:a16="http://schemas.microsoft.com/office/drawing/2014/main" id="{20105168-116F-AA48-BD30-0C4CF11BE2F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56013" y="1172092"/>
            <a:ext cx="2628000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8225979-0114-7F4E-A5F9-227AF2C33B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45469" y="2294313"/>
            <a:ext cx="2136370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5E42713-A960-164D-9F36-1271805ECBB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5468" y="1463039"/>
            <a:ext cx="2136370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5DBFA49-E990-F441-BA7F-D26881875A1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73649" y="2294313"/>
            <a:ext cx="2136370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3B54416-9D6C-F846-9431-DF9D35D1B0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73648" y="1463039"/>
            <a:ext cx="2136370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0F754EC-83BA-C14A-80F7-7464AB1F5C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403698" y="2294313"/>
            <a:ext cx="2136370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2768AB5-2FBE-5746-832B-52B90F326A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03697" y="1463039"/>
            <a:ext cx="2136370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</p:spTree>
    <p:extLst>
      <p:ext uri="{BB962C8B-B14F-4D97-AF65-F5344CB8AC3E}">
        <p14:creationId xmlns:p14="http://schemas.microsoft.com/office/powerpoint/2010/main" val="56920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panels – 4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62727CF-5A87-EB41-8B7C-C5BE6E0B04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71474" y="1172093"/>
            <a:ext cx="2628000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878E-CCF1-3A4F-9148-4E029EA5B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16F835D-5351-E34A-AC19-9D8188458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6831" y="2294313"/>
            <a:ext cx="2136370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AC74BF-2ED3-6E42-81D6-19A0166C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5CFCE-EA97-4B41-81EA-FF1159A4E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5223" y="395147"/>
            <a:ext cx="1748790" cy="341014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86CD327-6EA1-9345-9F71-8C792BA4C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830" y="1463039"/>
            <a:ext cx="2136370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16" name="Picture Placeholder 28">
            <a:extLst>
              <a:ext uri="{FF2B5EF4-FFF2-40B4-BE49-F238E27FC236}">
                <a16:creationId xmlns:a16="http://schemas.microsoft.com/office/drawing/2014/main" id="{D4BA2C72-ACAB-0545-95E7-8CC4391D90E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99654" y="1172093"/>
            <a:ext cx="2628000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28">
            <a:extLst>
              <a:ext uri="{FF2B5EF4-FFF2-40B4-BE49-F238E27FC236}">
                <a16:creationId xmlns:a16="http://schemas.microsoft.com/office/drawing/2014/main" id="{C4E01A9B-09FD-0341-B1AB-C54B69D2621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7834" y="1172092"/>
            <a:ext cx="2628000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28">
            <a:extLst>
              <a:ext uri="{FF2B5EF4-FFF2-40B4-BE49-F238E27FC236}">
                <a16:creationId xmlns:a16="http://schemas.microsoft.com/office/drawing/2014/main" id="{20105168-116F-AA48-BD30-0C4CF11BE2F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56013" y="1172092"/>
            <a:ext cx="2628000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8225979-0114-7F4E-A5F9-227AF2C33B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45469" y="2294313"/>
            <a:ext cx="2136370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5E42713-A960-164D-9F36-1271805ECBB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5468" y="1463039"/>
            <a:ext cx="2136370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5DBFA49-E990-F441-BA7F-D26881875A1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73649" y="2294313"/>
            <a:ext cx="2136370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3B54416-9D6C-F846-9431-DF9D35D1B0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73648" y="1463039"/>
            <a:ext cx="2136370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60F754EC-83BA-C14A-80F7-7464AB1F5C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403698" y="2294313"/>
            <a:ext cx="2136370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2768AB5-2FBE-5746-832B-52B90F326A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03697" y="1463039"/>
            <a:ext cx="2136370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</p:spTree>
    <p:extLst>
      <p:ext uri="{BB962C8B-B14F-4D97-AF65-F5344CB8AC3E}">
        <p14:creationId xmlns:p14="http://schemas.microsoft.com/office/powerpoint/2010/main" val="168613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ustomer quote -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315900F-27FB-CC43-8813-E77B7AA3C9AA}"/>
              </a:ext>
            </a:extLst>
          </p:cNvPr>
          <p:cNvSpPr/>
          <p:nvPr userDrawn="1"/>
        </p:nvSpPr>
        <p:spPr>
          <a:xfrm>
            <a:off x="2496000" y="1172093"/>
            <a:ext cx="7200000" cy="48296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878E-CCF1-3A4F-9148-4E029EA5B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16F835D-5351-E34A-AC19-9D8188458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4281" y="2427316"/>
            <a:ext cx="5658369" cy="2601884"/>
          </a:xfrm>
          <a:noFill/>
          <a:effectLst/>
        </p:spPr>
        <p:txBody>
          <a:bodyPr lIns="0" tIns="0" rIns="0" bIns="0" numCol="1" spcCol="7200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AC74BF-2ED3-6E42-81D6-19A0166C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5CFCE-EA97-4B41-81EA-FF1159A4E4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35223" y="395147"/>
            <a:ext cx="1748790" cy="34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8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ustomer quote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315900F-27FB-CC43-8813-E77B7AA3C9AA}"/>
              </a:ext>
            </a:extLst>
          </p:cNvPr>
          <p:cNvSpPr/>
          <p:nvPr userDrawn="1"/>
        </p:nvSpPr>
        <p:spPr>
          <a:xfrm>
            <a:off x="2496000" y="1172093"/>
            <a:ext cx="7200000" cy="48296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878E-CCF1-3A4F-9148-4E029EA5B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16F835D-5351-E34A-AC19-9D8188458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4281" y="2427316"/>
            <a:ext cx="5658369" cy="2601884"/>
          </a:xfrm>
          <a:noFill/>
          <a:effectLst/>
        </p:spPr>
        <p:txBody>
          <a:bodyPr lIns="0" tIns="0" rIns="0" bIns="0" numCol="1" spcCol="7200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AC74BF-2ED3-6E42-81D6-19A0166C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5CFCE-EA97-4B41-81EA-FF1159A4E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5223" y="395147"/>
            <a:ext cx="1748790" cy="341014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86CD327-6EA1-9345-9F71-8C792BA4C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31354" y="5162203"/>
            <a:ext cx="6683433" cy="556953"/>
          </a:xfrm>
          <a:noFill/>
          <a:effectLst/>
        </p:spPr>
        <p:txBody>
          <a:bodyPr lIns="0" tIns="0" rIns="0" bIns="0" numCol="1" spcCol="720000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err="1"/>
              <a:t>Quoter</a:t>
            </a:r>
            <a:r>
              <a:rPr lang="en-US"/>
              <a:t> name, job title,</a:t>
            </a:r>
          </a:p>
          <a:p>
            <a:pPr lvl="0"/>
            <a:r>
              <a:rPr lang="en-US"/>
              <a:t>Company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5B254-FF07-8649-999D-7F8B184283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31354" y="2427316"/>
            <a:ext cx="307572" cy="2870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F5DBBD-9F0A-EF44-9413-9C58ACD7A4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9107215" y="4739915"/>
            <a:ext cx="307572" cy="2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6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ustomer quotes - pictu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315900F-27FB-CC43-8813-E77B7AA3C9AA}"/>
              </a:ext>
            </a:extLst>
          </p:cNvPr>
          <p:cNvSpPr/>
          <p:nvPr userDrawn="1"/>
        </p:nvSpPr>
        <p:spPr>
          <a:xfrm>
            <a:off x="371474" y="1172093"/>
            <a:ext cx="5555384" cy="48296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878E-CCF1-3A4F-9148-4E029EA5B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16F835D-5351-E34A-AC19-9D8188458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9756" y="2427316"/>
            <a:ext cx="3910345" cy="2601884"/>
          </a:xfrm>
          <a:noFill/>
          <a:effectLst/>
        </p:spPr>
        <p:txBody>
          <a:bodyPr lIns="0" tIns="0" rIns="0" bIns="0" numCol="1" spcCol="7200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AC74BF-2ED3-6E42-81D6-19A0166C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5CFCE-EA97-4B41-81EA-FF1159A4E4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35223" y="395147"/>
            <a:ext cx="1748790" cy="341014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86CD327-6EA1-9345-9F71-8C792BA4C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829" y="5162203"/>
            <a:ext cx="5040437" cy="556953"/>
          </a:xfrm>
          <a:noFill/>
          <a:effectLst/>
        </p:spPr>
        <p:txBody>
          <a:bodyPr lIns="0" tIns="0" rIns="0" bIns="0" numCol="1" spcCol="720000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err="1"/>
              <a:t>Quoter</a:t>
            </a:r>
            <a:r>
              <a:rPr lang="en-US"/>
              <a:t> name, job title,</a:t>
            </a:r>
          </a:p>
          <a:p>
            <a:pPr lvl="0"/>
            <a:r>
              <a:rPr lang="en-US"/>
              <a:t>Company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5B254-FF07-8649-999D-7F8B1842834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6829" y="2427316"/>
            <a:ext cx="307572" cy="2870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F5DBBD-9F0A-EF44-9413-9C58ACD7A40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5339694" y="4739915"/>
            <a:ext cx="307572" cy="2870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2F5CBC-999F-A248-922D-75952571027F}"/>
              </a:ext>
            </a:extLst>
          </p:cNvPr>
          <p:cNvSpPr/>
          <p:nvPr userDrawn="1"/>
        </p:nvSpPr>
        <p:spPr>
          <a:xfrm>
            <a:off x="6246885" y="1172093"/>
            <a:ext cx="5555384" cy="48296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D07E8E-BBBB-BA4B-8D1A-023AD1BB4E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20328" y="2425099"/>
            <a:ext cx="3910345" cy="2601884"/>
          </a:xfrm>
          <a:noFill/>
          <a:effectLst/>
        </p:spPr>
        <p:txBody>
          <a:bodyPr lIns="0" tIns="0" rIns="0" bIns="0" numCol="1" spcCol="7200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70BBA86-466A-CE48-8425-91285F0F1B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7401" y="5159986"/>
            <a:ext cx="5040437" cy="556953"/>
          </a:xfrm>
          <a:noFill/>
          <a:effectLst/>
        </p:spPr>
        <p:txBody>
          <a:bodyPr lIns="0" tIns="0" rIns="0" bIns="0" numCol="1" spcCol="720000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err="1"/>
              <a:t>Quoter</a:t>
            </a:r>
            <a:r>
              <a:rPr lang="en-US"/>
              <a:t> name, job title,</a:t>
            </a:r>
          </a:p>
          <a:p>
            <a:pPr lvl="0"/>
            <a:r>
              <a:rPr lang="en-US"/>
              <a:t>Company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70FBE2-5AB5-D54D-99DE-D87E8DA949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77401" y="2425099"/>
            <a:ext cx="307572" cy="2870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6C4DBA-2E3E-084F-B84F-13C7A538D2E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11210266" y="4737698"/>
            <a:ext cx="307572" cy="2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3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ustomer quotes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315900F-27FB-CC43-8813-E77B7AA3C9AA}"/>
              </a:ext>
            </a:extLst>
          </p:cNvPr>
          <p:cNvSpPr/>
          <p:nvPr userDrawn="1"/>
        </p:nvSpPr>
        <p:spPr>
          <a:xfrm>
            <a:off x="371474" y="1172093"/>
            <a:ext cx="5555384" cy="48296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878E-CCF1-3A4F-9148-4E029EA5B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16F835D-5351-E34A-AC19-9D8188458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9756" y="2427316"/>
            <a:ext cx="3910345" cy="2601884"/>
          </a:xfrm>
          <a:noFill/>
          <a:effectLst/>
        </p:spPr>
        <p:txBody>
          <a:bodyPr lIns="0" tIns="0" rIns="0" bIns="0" numCol="1" spcCol="7200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AC74BF-2ED3-6E42-81D6-19A0166C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5CFCE-EA97-4B41-81EA-FF1159A4E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5223" y="395147"/>
            <a:ext cx="1748790" cy="341014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86CD327-6EA1-9345-9F71-8C792BA4C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829" y="5162203"/>
            <a:ext cx="5040437" cy="556953"/>
          </a:xfrm>
          <a:noFill/>
          <a:effectLst/>
        </p:spPr>
        <p:txBody>
          <a:bodyPr lIns="0" tIns="0" rIns="0" bIns="0" numCol="1" spcCol="720000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err="1"/>
              <a:t>Quoter</a:t>
            </a:r>
            <a:r>
              <a:rPr lang="en-US"/>
              <a:t> name, job title,</a:t>
            </a:r>
          </a:p>
          <a:p>
            <a:pPr lvl="0"/>
            <a:r>
              <a:rPr lang="en-US"/>
              <a:t>Company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A5B254-FF07-8649-999D-7F8B184283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6829" y="2427316"/>
            <a:ext cx="307572" cy="2870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F5DBBD-9F0A-EF44-9413-9C58ACD7A4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5339694" y="4739915"/>
            <a:ext cx="307572" cy="2870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2F5CBC-999F-A248-922D-75952571027F}"/>
              </a:ext>
            </a:extLst>
          </p:cNvPr>
          <p:cNvSpPr/>
          <p:nvPr userDrawn="1"/>
        </p:nvSpPr>
        <p:spPr>
          <a:xfrm>
            <a:off x="6246885" y="1172093"/>
            <a:ext cx="5555384" cy="48296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D07E8E-BBBB-BA4B-8D1A-023AD1BB4E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20328" y="2425099"/>
            <a:ext cx="3910345" cy="2601884"/>
          </a:xfrm>
          <a:noFill/>
          <a:effectLst/>
        </p:spPr>
        <p:txBody>
          <a:bodyPr lIns="0" tIns="0" rIns="0" bIns="0" numCol="1" spcCol="720000"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70BBA86-466A-CE48-8425-91285F0F1B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7401" y="5159986"/>
            <a:ext cx="5040437" cy="556953"/>
          </a:xfrm>
          <a:noFill/>
          <a:effectLst/>
        </p:spPr>
        <p:txBody>
          <a:bodyPr lIns="0" tIns="0" rIns="0" bIns="0" numCol="1" spcCol="720000"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err="1"/>
              <a:t>Quoter</a:t>
            </a:r>
            <a:r>
              <a:rPr lang="en-US"/>
              <a:t> name, job title,</a:t>
            </a:r>
          </a:p>
          <a:p>
            <a:pPr lvl="0"/>
            <a:r>
              <a:rPr lang="en-US"/>
              <a:t>Company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70FBE2-5AB5-D54D-99DE-D87E8DA949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77401" y="2425099"/>
            <a:ext cx="307572" cy="2870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6C4DBA-2E3E-084F-B84F-13C7A538D2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1210266" y="4737698"/>
            <a:ext cx="307572" cy="2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7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97F01F5-F905-764D-920C-9341D44720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9837" y="1950098"/>
            <a:ext cx="10366310" cy="18194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 sz="50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77EFD7-DF25-064B-8534-36C7721A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837" y="3909523"/>
            <a:ext cx="10366310" cy="942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Presentation sub title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6474792-F36F-3B4E-81FF-56E8542802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0388" y="5234926"/>
            <a:ext cx="10365340" cy="10539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prospect company name, date, presenter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EE961-C1C9-A34E-A92C-67EDBFAED5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837" y="596970"/>
            <a:ext cx="2929812" cy="571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0AAC24-B8A0-9D42-BF92-C5A8F51861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5445" y="4189444"/>
            <a:ext cx="816555" cy="2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4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5BA2-9087-B041-A9DD-63688F3ED5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9837" y="1950098"/>
            <a:ext cx="10366310" cy="18194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 sz="50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AF9FE6-167A-7944-B2D1-B43531B350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837" y="3909523"/>
            <a:ext cx="10366310" cy="942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Presentation sub title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1B545F-FA87-6349-B9AF-8EC2F7753B2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0388" y="5234926"/>
            <a:ext cx="10365340" cy="10539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prospect company name, date, presenter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4F9FE-6868-C046-9088-7697147FE5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75445" y="4189444"/>
            <a:ext cx="816555" cy="2141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35834-CA3F-F744-80AC-1471C29A8C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9837" y="596970"/>
            <a:ext cx="2926800" cy="57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2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5BA2-9087-B041-A9DD-63688F3ED5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9837" y="1837114"/>
            <a:ext cx="10366310" cy="178316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 sz="50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AF9FE6-167A-7944-B2D1-B43531B350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837" y="3760233"/>
            <a:ext cx="10366310" cy="942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Presentation sub title text (delete if not needed)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37A17B-4877-944C-A009-18AD3C3E40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837" y="596970"/>
            <a:ext cx="2926800" cy="570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9DE5BA-C7D5-EF4D-8F4F-B4507DA7E0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5445" y="4189444"/>
            <a:ext cx="816555" cy="2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3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width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878E-CCF1-3A4F-9148-4E029EA5B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16F835D-5351-E34A-AC19-9D8188458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6" y="1089025"/>
            <a:ext cx="11412538" cy="5040313"/>
          </a:xfrm>
        </p:spPr>
        <p:txBody>
          <a:bodyPr numCol="2" spcCol="72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AC74BF-2ED3-6E42-81D6-19A0166C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5CFCE-EA97-4B41-81EA-FF1159A4E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5223" y="395147"/>
            <a:ext cx="1748790" cy="34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8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5BA2-9087-B041-A9DD-63688F3ED5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9837" y="1853738"/>
            <a:ext cx="10366310" cy="176653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 sz="50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AF9FE6-167A-7944-B2D1-B43531B350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837" y="3760233"/>
            <a:ext cx="10366310" cy="942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sub title text (delete if not needed)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A156F-A2A2-544D-A2F3-BAEB5C9AF9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9837" y="596970"/>
            <a:ext cx="2929812" cy="571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F689C-648B-2C4E-99B0-23800F3075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75445" y="4189444"/>
            <a:ext cx="816555" cy="2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5BA2-9087-B041-A9DD-63688F3ED5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9837" y="1845426"/>
            <a:ext cx="10366310" cy="17748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defRPr sz="50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AF9FE6-167A-7944-B2D1-B43531B350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837" y="3760233"/>
            <a:ext cx="10366310" cy="942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Presentation sub title text (delete if not needed)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9F689C-648B-2C4E-99B0-23800F3075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75445" y="4189444"/>
            <a:ext cx="816555" cy="2141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B088E-BB62-4A46-A86E-16EC3A162B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9837" y="596970"/>
            <a:ext cx="2926800" cy="57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width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878E-CCF1-3A4F-9148-4E029EA5B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AC74BF-2ED3-6E42-81D6-19A0166C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758835-F02A-0F43-B173-B1C9B75238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0372A-DB6F-294F-A61F-D4B1093D27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5223" y="395147"/>
            <a:ext cx="1748790" cy="34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9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width –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878E-CCF1-3A4F-9148-4E029EA5B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AC74BF-2ED3-6E42-81D6-19A0166C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1A78D5-C874-B84F-9F10-67117CCC2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5223" y="395147"/>
            <a:ext cx="1748790" cy="34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ine panels –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6867E13A-3ACE-8549-8FC1-BA462DA1CD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97491" y="1172093"/>
            <a:ext cx="3586521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98D119D-6A5A-074C-8218-E3D762ACB45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84483" y="1172093"/>
            <a:ext cx="3586521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62727CF-5A87-EB41-8B7C-C5BE6E0B04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71474" y="1172093"/>
            <a:ext cx="3586521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878E-CCF1-3A4F-9148-4E029EA5B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16F835D-5351-E34A-AC19-9D8188458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6211" y="2294313"/>
            <a:ext cx="2851265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AC74BF-2ED3-6E42-81D6-19A0166C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5CFCE-EA97-4B41-81EA-FF1159A4E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5223" y="395147"/>
            <a:ext cx="1748790" cy="341014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86CD327-6EA1-9345-9F71-8C792BA4C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6210" y="1463039"/>
            <a:ext cx="2851265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22044CD-217A-9743-B470-454C35383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69219" y="2296659"/>
            <a:ext cx="2851265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419A89C-3DD3-2C46-958A-2316FFBFFA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9218" y="1465385"/>
            <a:ext cx="2851265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5A8759A-A51B-864B-9563-1C1F2DD788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82228" y="2294313"/>
            <a:ext cx="2851265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CEE990E-E853-4640-9E3C-CA91DFF165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2227" y="1463039"/>
            <a:ext cx="2851265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42" name="Picture Placeholder 28">
            <a:extLst>
              <a:ext uri="{FF2B5EF4-FFF2-40B4-BE49-F238E27FC236}">
                <a16:creationId xmlns:a16="http://schemas.microsoft.com/office/drawing/2014/main" id="{EFE5D7B6-F898-2540-B029-90F1BD223D7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941" y="1463039"/>
            <a:ext cx="36000" cy="4256117"/>
          </a:xfrm>
          <a:prstGeom prst="rect">
            <a:avLst/>
          </a:prstGeom>
          <a:solidFill>
            <a:schemeClr val="accent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28">
            <a:extLst>
              <a:ext uri="{FF2B5EF4-FFF2-40B4-BE49-F238E27FC236}">
                <a16:creationId xmlns:a16="http://schemas.microsoft.com/office/drawing/2014/main" id="{1001E326-EF50-8B44-BBC2-EF8CF247A94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50413" y="1458881"/>
            <a:ext cx="36000" cy="4256117"/>
          </a:xfrm>
          <a:prstGeom prst="rect">
            <a:avLst/>
          </a:prstGeom>
          <a:solidFill>
            <a:schemeClr val="accent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28">
            <a:extLst>
              <a:ext uri="{FF2B5EF4-FFF2-40B4-BE49-F238E27FC236}">
                <a16:creationId xmlns:a16="http://schemas.microsoft.com/office/drawing/2014/main" id="{2DBBDB58-5912-F745-85BE-BA69F39E838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464722" y="1465386"/>
            <a:ext cx="36000" cy="4256117"/>
          </a:xfrm>
          <a:prstGeom prst="rect">
            <a:avLst/>
          </a:prstGeom>
          <a:solidFill>
            <a:schemeClr val="accent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4596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ine panels – 3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6867E13A-3ACE-8549-8FC1-BA462DA1CD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97491" y="1172093"/>
            <a:ext cx="3586521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98D119D-6A5A-074C-8218-E3D762ACB45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84483" y="1172093"/>
            <a:ext cx="3586521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62727CF-5A87-EB41-8B7C-C5BE6E0B04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71474" y="1172093"/>
            <a:ext cx="3586521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878E-CCF1-3A4F-9148-4E029EA5B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16F835D-5351-E34A-AC19-9D8188458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6211" y="2294313"/>
            <a:ext cx="2851265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AC74BF-2ED3-6E42-81D6-19A0166C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5CFCE-EA97-4B41-81EA-FF1159A4E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5223" y="395147"/>
            <a:ext cx="1748790" cy="341014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86CD327-6EA1-9345-9F71-8C792BA4C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6210" y="1463039"/>
            <a:ext cx="2851265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22044CD-217A-9743-B470-454C35383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69219" y="2296659"/>
            <a:ext cx="2851265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419A89C-3DD3-2C46-958A-2316FFBFFA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9218" y="1465385"/>
            <a:ext cx="2851265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5A8759A-A51B-864B-9563-1C1F2DD788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82228" y="2294313"/>
            <a:ext cx="2851265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CEE990E-E853-4640-9E3C-CA91DFF165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2227" y="1463039"/>
            <a:ext cx="2851265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42" name="Picture Placeholder 28">
            <a:extLst>
              <a:ext uri="{FF2B5EF4-FFF2-40B4-BE49-F238E27FC236}">
                <a16:creationId xmlns:a16="http://schemas.microsoft.com/office/drawing/2014/main" id="{EFE5D7B6-F898-2540-B029-90F1BD223D7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1941" y="1463039"/>
            <a:ext cx="36000" cy="4256117"/>
          </a:xfrm>
          <a:prstGeom prst="rect">
            <a:avLst/>
          </a:prstGeom>
          <a:solidFill>
            <a:schemeClr val="accent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28">
            <a:extLst>
              <a:ext uri="{FF2B5EF4-FFF2-40B4-BE49-F238E27FC236}">
                <a16:creationId xmlns:a16="http://schemas.microsoft.com/office/drawing/2014/main" id="{1001E326-EF50-8B44-BBC2-EF8CF247A94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50413" y="1458881"/>
            <a:ext cx="36000" cy="4256117"/>
          </a:xfrm>
          <a:prstGeom prst="rect">
            <a:avLst/>
          </a:prstGeom>
          <a:solidFill>
            <a:schemeClr val="accent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Picture Placeholder 28">
            <a:extLst>
              <a:ext uri="{FF2B5EF4-FFF2-40B4-BE49-F238E27FC236}">
                <a16:creationId xmlns:a16="http://schemas.microsoft.com/office/drawing/2014/main" id="{2DBBDB58-5912-F745-85BE-BA69F39E838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464722" y="1465386"/>
            <a:ext cx="36000" cy="4256117"/>
          </a:xfrm>
          <a:prstGeom prst="rect">
            <a:avLst/>
          </a:prstGeom>
          <a:solidFill>
            <a:schemeClr val="accent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12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ine panels – 4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8">
            <a:extLst>
              <a:ext uri="{FF2B5EF4-FFF2-40B4-BE49-F238E27FC236}">
                <a16:creationId xmlns:a16="http://schemas.microsoft.com/office/drawing/2014/main" id="{7D6F9A43-2812-3E43-B45D-80F68E35BD8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156013" y="1178596"/>
            <a:ext cx="2628000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6867E13A-3ACE-8549-8FC1-BA462DA1CD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7833" y="1172093"/>
            <a:ext cx="2628000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98D119D-6A5A-074C-8218-E3D762ACB45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99654" y="1172093"/>
            <a:ext cx="2628000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62727CF-5A87-EB41-8B7C-C5BE6E0B04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71475" y="1172093"/>
            <a:ext cx="2628000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878E-CCF1-3A4F-9148-4E029EA5B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16F835D-5351-E34A-AC19-9D8188458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6535" y="2294313"/>
            <a:ext cx="1968998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AC74BF-2ED3-6E42-81D6-19A0166C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5CFCE-EA97-4B41-81EA-FF1159A4E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5223" y="395147"/>
            <a:ext cx="1748790" cy="341014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86CD327-6EA1-9345-9F71-8C792BA4C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534" y="1463039"/>
            <a:ext cx="1968998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42" name="Picture Placeholder 28">
            <a:extLst>
              <a:ext uri="{FF2B5EF4-FFF2-40B4-BE49-F238E27FC236}">
                <a16:creationId xmlns:a16="http://schemas.microsoft.com/office/drawing/2014/main" id="{EFE5D7B6-F898-2540-B029-90F1BD223D7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6005" y="1463039"/>
            <a:ext cx="36000" cy="4256117"/>
          </a:xfrm>
          <a:prstGeom prst="rect">
            <a:avLst/>
          </a:prstGeom>
          <a:solidFill>
            <a:schemeClr val="accent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BDEA4AC1-DA6F-244C-82B1-60942681BD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49420" y="2294313"/>
            <a:ext cx="1968998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3DCC4C1-1F2F-6145-8A00-90D26FB07B2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49419" y="1463039"/>
            <a:ext cx="1968998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41" name="Picture Placeholder 28">
            <a:extLst>
              <a:ext uri="{FF2B5EF4-FFF2-40B4-BE49-F238E27FC236}">
                <a16:creationId xmlns:a16="http://schemas.microsoft.com/office/drawing/2014/main" id="{3871FADA-0BB2-A744-AF3F-4393D725A31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508890" y="1463039"/>
            <a:ext cx="36000" cy="4256117"/>
          </a:xfrm>
          <a:prstGeom prst="rect">
            <a:avLst/>
          </a:prstGeom>
          <a:solidFill>
            <a:schemeClr val="accent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D830E7A-7F09-294F-BED3-332E5AF5DA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666032" y="2294313"/>
            <a:ext cx="1968998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743337E-E407-9245-ADEE-27C4685800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66031" y="1463039"/>
            <a:ext cx="1968998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47" name="Picture Placeholder 28">
            <a:extLst>
              <a:ext uri="{FF2B5EF4-FFF2-40B4-BE49-F238E27FC236}">
                <a16:creationId xmlns:a16="http://schemas.microsoft.com/office/drawing/2014/main" id="{E4F8C746-71D1-2F48-97F1-1BCD96F447AC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25502" y="1463039"/>
            <a:ext cx="36000" cy="4256117"/>
          </a:xfrm>
          <a:prstGeom prst="rect">
            <a:avLst/>
          </a:prstGeom>
          <a:solidFill>
            <a:schemeClr val="accent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C585C03E-55AB-4142-82BE-FADB53A2296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13402" y="2294313"/>
            <a:ext cx="1968998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EF45632E-6EA2-D543-8D75-E4240F4AB8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13401" y="1463039"/>
            <a:ext cx="1968998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50" name="Picture Placeholder 28">
            <a:extLst>
              <a:ext uri="{FF2B5EF4-FFF2-40B4-BE49-F238E27FC236}">
                <a16:creationId xmlns:a16="http://schemas.microsoft.com/office/drawing/2014/main" id="{BD5EFABB-E08C-5748-B0E4-9D2F2085E36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372872" y="1463039"/>
            <a:ext cx="36000" cy="4256117"/>
          </a:xfrm>
          <a:prstGeom prst="rect">
            <a:avLst/>
          </a:prstGeom>
          <a:solidFill>
            <a:schemeClr val="accent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832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line panels – 4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8">
            <a:extLst>
              <a:ext uri="{FF2B5EF4-FFF2-40B4-BE49-F238E27FC236}">
                <a16:creationId xmlns:a16="http://schemas.microsoft.com/office/drawing/2014/main" id="{7D6F9A43-2812-3E43-B45D-80F68E35BD8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156013" y="1178596"/>
            <a:ext cx="2628000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6867E13A-3ACE-8549-8FC1-BA462DA1CD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227833" y="1172093"/>
            <a:ext cx="2628000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98D119D-6A5A-074C-8218-E3D762ACB45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99654" y="1172093"/>
            <a:ext cx="2628000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62727CF-5A87-EB41-8B7C-C5BE6E0B04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71475" y="1172093"/>
            <a:ext cx="2628000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878E-CCF1-3A4F-9148-4E029EA5B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16F835D-5351-E34A-AC19-9D8188458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6535" y="2294313"/>
            <a:ext cx="1968998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AC74BF-2ED3-6E42-81D6-19A0166C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5CFCE-EA97-4B41-81EA-FF1159A4E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5223" y="395147"/>
            <a:ext cx="1748790" cy="341014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86CD327-6EA1-9345-9F71-8C792BA4C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534" y="1463039"/>
            <a:ext cx="1968998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42" name="Picture Placeholder 28">
            <a:extLst>
              <a:ext uri="{FF2B5EF4-FFF2-40B4-BE49-F238E27FC236}">
                <a16:creationId xmlns:a16="http://schemas.microsoft.com/office/drawing/2014/main" id="{EFE5D7B6-F898-2540-B029-90F1BD223D7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6005" y="1463039"/>
            <a:ext cx="36000" cy="4256117"/>
          </a:xfrm>
          <a:prstGeom prst="rect">
            <a:avLst/>
          </a:prstGeom>
          <a:solidFill>
            <a:schemeClr val="accent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BDEA4AC1-DA6F-244C-82B1-60942681BD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49420" y="2294313"/>
            <a:ext cx="1968998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3DCC4C1-1F2F-6145-8A00-90D26FB07B2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49419" y="1463039"/>
            <a:ext cx="1968998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41" name="Picture Placeholder 28">
            <a:extLst>
              <a:ext uri="{FF2B5EF4-FFF2-40B4-BE49-F238E27FC236}">
                <a16:creationId xmlns:a16="http://schemas.microsoft.com/office/drawing/2014/main" id="{3871FADA-0BB2-A744-AF3F-4393D725A31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508890" y="1463039"/>
            <a:ext cx="36000" cy="4256117"/>
          </a:xfrm>
          <a:prstGeom prst="rect">
            <a:avLst/>
          </a:prstGeom>
          <a:solidFill>
            <a:schemeClr val="accent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D830E7A-7F09-294F-BED3-332E5AF5DA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666032" y="2294313"/>
            <a:ext cx="1968998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743337E-E407-9245-ADEE-27C4685800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66031" y="1463039"/>
            <a:ext cx="1968998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47" name="Picture Placeholder 28">
            <a:extLst>
              <a:ext uri="{FF2B5EF4-FFF2-40B4-BE49-F238E27FC236}">
                <a16:creationId xmlns:a16="http://schemas.microsoft.com/office/drawing/2014/main" id="{E4F8C746-71D1-2F48-97F1-1BCD96F447AC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25502" y="1463039"/>
            <a:ext cx="36000" cy="4256117"/>
          </a:xfrm>
          <a:prstGeom prst="rect">
            <a:avLst/>
          </a:prstGeom>
          <a:solidFill>
            <a:schemeClr val="accent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C585C03E-55AB-4142-82BE-FADB53A2296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13402" y="2294313"/>
            <a:ext cx="1968998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EF45632E-6EA2-D543-8D75-E4240F4AB8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13401" y="1463039"/>
            <a:ext cx="1968998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50" name="Picture Placeholder 28">
            <a:extLst>
              <a:ext uri="{FF2B5EF4-FFF2-40B4-BE49-F238E27FC236}">
                <a16:creationId xmlns:a16="http://schemas.microsoft.com/office/drawing/2014/main" id="{BD5EFABB-E08C-5748-B0E4-9D2F2085E36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372872" y="1463039"/>
            <a:ext cx="36000" cy="4256117"/>
          </a:xfrm>
          <a:prstGeom prst="rect">
            <a:avLst/>
          </a:prstGeom>
          <a:solidFill>
            <a:schemeClr val="accent2"/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117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panels – 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6867E13A-3ACE-8549-8FC1-BA462DA1CD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97491" y="1172093"/>
            <a:ext cx="3586521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098D119D-6A5A-074C-8218-E3D762ACB45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84483" y="1172093"/>
            <a:ext cx="3586521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62727CF-5A87-EB41-8B7C-C5BE6E0B049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71474" y="1172093"/>
            <a:ext cx="3586521" cy="4829695"/>
          </a:xfrm>
          <a:prstGeom prst="rect">
            <a:avLst/>
          </a:prstGeom>
          <a:solidFill>
            <a:schemeClr val="bg1"/>
          </a:solidFill>
          <a:effectLst>
            <a:outerShdw blurRad="114300" dir="2700000" algn="tl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0878E-CCF1-3A4F-9148-4E029EA5B4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16F835D-5351-E34A-AC19-9D81884588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6829" y="2294313"/>
            <a:ext cx="3100647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AC74BF-2ED3-6E42-81D6-19A0166CB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5CFCE-EA97-4B41-81EA-FF1159A4E4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5223" y="395147"/>
            <a:ext cx="1748790" cy="341014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86CD327-6EA1-9345-9F71-8C792BA4C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828" y="1463039"/>
            <a:ext cx="3100647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22044CD-217A-9743-B470-454C353835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47063" y="2296659"/>
            <a:ext cx="3073422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419A89C-3DD3-2C46-958A-2316FFBFFA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7062" y="1465385"/>
            <a:ext cx="3073422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5A8759A-A51B-864B-9563-1C1F2DD788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70669" y="2294313"/>
            <a:ext cx="3062825" cy="3424844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CEE990E-E853-4640-9E3C-CA91DFF165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70668" y="1463039"/>
            <a:ext cx="3062825" cy="656705"/>
          </a:xfrm>
          <a:noFill/>
          <a:effectLst/>
        </p:spPr>
        <p:txBody>
          <a:bodyPr lIns="0" tIns="0" rIns="0" bIns="0" numCol="1" spcCol="72000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/>
              <a:t>Box title text</a:t>
            </a:r>
          </a:p>
        </p:txBody>
      </p:sp>
    </p:spTree>
    <p:extLst>
      <p:ext uri="{BB962C8B-B14F-4D97-AF65-F5344CB8AC3E}">
        <p14:creationId xmlns:p14="http://schemas.microsoft.com/office/powerpoint/2010/main" val="8802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57164-FB1E-D74E-BF59-FEDF45CD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5"/>
            <a:ext cx="9388345" cy="423545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ED65E-CF39-AC45-B272-A8925450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089025"/>
            <a:ext cx="11412538" cy="504031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C2DD-E935-E54E-8C16-F8B44815D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0813" y="62992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879E3D-F2D3-A346-9403-4D3297813D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E1A11-6D55-4396-B0F0-EF3F4D73165A}"/>
              </a:ext>
            </a:extLst>
          </p:cNvPr>
          <p:cNvSpPr txBox="1"/>
          <p:nvPr userDrawn="1"/>
        </p:nvSpPr>
        <p:spPr>
          <a:xfrm>
            <a:off x="371475" y="6354990"/>
            <a:ext cx="4434840" cy="2308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900">
                <a:solidFill>
                  <a:schemeClr val="accent1"/>
                </a:solidFill>
              </a:rPr>
              <a:t>© 2022 Volante Technologies Inc. </a:t>
            </a:r>
            <a:r>
              <a:rPr lang="de-DE" sz="900"/>
              <a:t>Confidential. </a:t>
            </a:r>
            <a:r>
              <a:rPr lang="de-DE" sz="900">
                <a:solidFill>
                  <a:schemeClr val="accent1"/>
                </a:solidFill>
              </a:rPr>
              <a:t> </a:t>
            </a:r>
            <a:endParaRPr lang="en-US" sz="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54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30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86">
          <p15:clr>
            <a:srgbClr val="F26B43"/>
          </p15:clr>
        </p15:guide>
        <p15:guide id="2" pos="3840">
          <p15:clr>
            <a:srgbClr val="A4A3A4"/>
          </p15:clr>
        </p15:guide>
        <p15:guide id="3" pos="234">
          <p15:clr>
            <a:srgbClr val="F26B43"/>
          </p15:clr>
        </p15:guide>
        <p15:guide id="4" pos="7423">
          <p15:clr>
            <a:srgbClr val="F26B43"/>
          </p15:clr>
        </p15:guide>
        <p15:guide id="5" pos="3953">
          <p15:clr>
            <a:srgbClr val="A4A3A4"/>
          </p15:clr>
        </p15:guide>
        <p15:guide id="6" pos="3727">
          <p15:clr>
            <a:srgbClr val="A4A3A4"/>
          </p15:clr>
        </p15:guide>
        <p15:guide id="7" orient="horz" pos="2251">
          <p15:clr>
            <a:srgbClr val="A4A3A4"/>
          </p15:clr>
        </p15:guide>
        <p15:guide id="8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7675D-5CB5-4C2D-9CDE-FA91CBCA7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5243" y="2333459"/>
            <a:ext cx="7516453" cy="1774850"/>
          </a:xfrm>
        </p:spPr>
        <p:txBody>
          <a:bodyPr/>
          <a:lstStyle/>
          <a:p>
            <a:pPr algn="ctr"/>
            <a:r>
              <a:rPr lang="en-IN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Mature team </a:t>
            </a:r>
          </a:p>
          <a:p>
            <a:pPr algn="ctr"/>
            <a:r>
              <a:rPr lang="en-IN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structures -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AA0D9F-8A31-4782-AA16-2A1A55D2E1D7}"/>
              </a:ext>
            </a:extLst>
          </p:cNvPr>
          <p:cNvSpPr/>
          <p:nvPr/>
        </p:nvSpPr>
        <p:spPr>
          <a:xfrm>
            <a:off x="8513321" y="5575964"/>
            <a:ext cx="3066588" cy="41652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sz="1600" b="1">
                <a:solidFill>
                  <a:srgbClr val="D8222A"/>
                </a:solidFill>
              </a:rPr>
              <a:t>Cloud Infra Arch Team</a:t>
            </a:r>
            <a:endParaRPr lang="en-US" sz="1400" i="1">
              <a:solidFill>
                <a:schemeClr val="tx2"/>
              </a:solidFill>
            </a:endParaRPr>
          </a:p>
        </p:txBody>
      </p:sp>
      <p:pic>
        <p:nvPicPr>
          <p:cNvPr id="1026" name="Picture 2" descr="Image result for mature cloud operations team">
            <a:extLst>
              <a:ext uri="{FF2B5EF4-FFF2-40B4-BE49-F238E27FC236}">
                <a16:creationId xmlns:a16="http://schemas.microsoft.com/office/drawing/2014/main" id="{D8AB3901-8405-1E92-ECE8-0DB42C45D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08" y="1840414"/>
            <a:ext cx="5215143" cy="358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0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07675D-5CB5-4C2D-9CDE-FA91CBCA7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A6C5C-4009-5D43-9C24-8AEEE9CB87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820" y="3695770"/>
            <a:ext cx="9208277" cy="94239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AE88E-58C3-9B4A-9C04-CE5E0A6AE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879E3D-F2D3-A346-9403-4D3297813D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DF3B125-7454-4D47-A95D-E6FBA321F980}"/>
              </a:ext>
            </a:extLst>
          </p:cNvPr>
          <p:cNvSpPr txBox="1">
            <a:spLocks/>
          </p:cNvSpPr>
          <p:nvPr/>
        </p:nvSpPr>
        <p:spPr>
          <a:xfrm>
            <a:off x="6532538" y="889276"/>
            <a:ext cx="5496191" cy="53805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2000" b="1"/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n-GB" sz="2000" b="1"/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b="1"/>
              <a:t>Our Vision for Cloud Team.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IN" sz="2400">
                <a:latin typeface="+mj-lt"/>
              </a:rPr>
              <a:t>Align Your Organization and Team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IN" sz="2400">
                <a:latin typeface="+mj-lt"/>
              </a:rPr>
              <a:t>Our Vision for Volante Cloud Team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</a:pPr>
            <a:endParaRPr lang="en-GB" sz="2400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9639C6-F7C5-439C-8BD5-C772E8645CC0}"/>
              </a:ext>
            </a:extLst>
          </p:cNvPr>
          <p:cNvSpPr/>
          <p:nvPr/>
        </p:nvSpPr>
        <p:spPr>
          <a:xfrm>
            <a:off x="533408" y="1332263"/>
            <a:ext cx="4652432" cy="4652432"/>
          </a:xfrm>
          <a:prstGeom prst="ellipse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A26FB8-C507-4EC0-952C-521993A68BAE}"/>
              </a:ext>
            </a:extLst>
          </p:cNvPr>
          <p:cNvSpPr/>
          <p:nvPr/>
        </p:nvSpPr>
        <p:spPr>
          <a:xfrm>
            <a:off x="725230" y="1546913"/>
            <a:ext cx="4652432" cy="4652432"/>
          </a:xfrm>
          <a:prstGeom prst="ellipse">
            <a:avLst/>
          </a:prstGeom>
          <a:blipFill dpi="0" rotWithShape="1">
            <a:blip r:embed="rId3"/>
            <a:srcRect/>
            <a:tile tx="-603250" ty="0" sx="60000" sy="60000" flip="none" algn="tl"/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24D727-7363-4A32-89CF-EF68437F4868}"/>
              </a:ext>
            </a:extLst>
          </p:cNvPr>
          <p:cNvSpPr/>
          <p:nvPr/>
        </p:nvSpPr>
        <p:spPr>
          <a:xfrm>
            <a:off x="0" y="0"/>
            <a:ext cx="9280634" cy="873305"/>
          </a:xfrm>
          <a:prstGeom prst="rect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/>
              <a:t>Agenda</a:t>
            </a:r>
            <a:endParaRPr lang="en-IN" b="1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1335188-1B70-46DD-A0E6-EE597354B456}"/>
              </a:ext>
            </a:extLst>
          </p:cNvPr>
          <p:cNvSpPr/>
          <p:nvPr/>
        </p:nvSpPr>
        <p:spPr>
          <a:xfrm>
            <a:off x="9280634" y="0"/>
            <a:ext cx="641131" cy="873305"/>
          </a:xfrm>
          <a:prstGeom prst="rtTriangle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15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22D3-B92B-4442-8194-20ECB8A1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879E3D-F2D3-A346-9403-4D3297813D1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A5D509-93DF-492C-9885-C584DC0AB027}"/>
              </a:ext>
            </a:extLst>
          </p:cNvPr>
          <p:cNvSpPr txBox="1">
            <a:spLocks/>
          </p:cNvSpPr>
          <p:nvPr/>
        </p:nvSpPr>
        <p:spPr>
          <a:xfrm>
            <a:off x="9040813" y="61941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95879E3D-F2D3-A346-9403-4D3297813D1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784AE-499D-4C42-A747-B4CC330A4F6F}"/>
              </a:ext>
            </a:extLst>
          </p:cNvPr>
          <p:cNvSpPr/>
          <p:nvPr/>
        </p:nvSpPr>
        <p:spPr>
          <a:xfrm>
            <a:off x="0" y="0"/>
            <a:ext cx="9280634" cy="873305"/>
          </a:xfrm>
          <a:prstGeom prst="rect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800" b="1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Align Your Org and Teams</a:t>
            </a: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BD8B6F1-7588-4279-B805-66FFFC79E433}"/>
              </a:ext>
            </a:extLst>
          </p:cNvPr>
          <p:cNvSpPr/>
          <p:nvPr/>
        </p:nvSpPr>
        <p:spPr>
          <a:xfrm>
            <a:off x="9280634" y="0"/>
            <a:ext cx="641131" cy="873305"/>
          </a:xfrm>
          <a:prstGeom prst="rtTriangle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Image result for cloud icons">
            <a:extLst>
              <a:ext uri="{FF2B5EF4-FFF2-40B4-BE49-F238E27FC236}">
                <a16:creationId xmlns:a16="http://schemas.microsoft.com/office/drawing/2014/main" id="{58D0AEF8-209B-6B6C-F77C-4B40794B7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378" y="2242222"/>
            <a:ext cx="13049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35EF81-C60D-4869-AF76-2E64F4BA6EEF}"/>
              </a:ext>
            </a:extLst>
          </p:cNvPr>
          <p:cNvSpPr/>
          <p:nvPr/>
        </p:nvSpPr>
        <p:spPr>
          <a:xfrm>
            <a:off x="2444086" y="2336873"/>
            <a:ext cx="1650125" cy="10615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Cloud Adoption</a:t>
            </a:r>
            <a:endParaRPr lang="en-IN" sz="16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6C189F-E5EF-F732-AEDC-41997CEE3628}"/>
              </a:ext>
            </a:extLst>
          </p:cNvPr>
          <p:cNvSpPr/>
          <p:nvPr/>
        </p:nvSpPr>
        <p:spPr>
          <a:xfrm flipH="1">
            <a:off x="2395278" y="911094"/>
            <a:ext cx="1949670" cy="13049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 lIns="121920" rIns="60960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2"/>
                </a:solidFill>
              </a:rPr>
              <a:t>Technical Solutions</a:t>
            </a: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2"/>
                </a:solidFill>
              </a:rPr>
              <a:t>Business Alignment</a:t>
            </a: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2"/>
                </a:solidFill>
              </a:rPr>
              <a:t>Project Management</a:t>
            </a: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2"/>
                </a:solidFill>
              </a:rPr>
              <a:t>Operations</a:t>
            </a:r>
          </a:p>
          <a:p>
            <a:pPr algn="ctr">
              <a:spcAft>
                <a:spcPts val="600"/>
              </a:spcAft>
            </a:pPr>
            <a:endParaRPr lang="en-US" sz="140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91720-6F98-EAD5-11C7-53F214E13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993" y="2588450"/>
            <a:ext cx="272118" cy="43752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110DE1-9F3C-DA91-F18A-9B37DBCE0D66}"/>
              </a:ext>
            </a:extLst>
          </p:cNvPr>
          <p:cNvSpPr/>
          <p:nvPr/>
        </p:nvSpPr>
        <p:spPr>
          <a:xfrm>
            <a:off x="57289" y="2276438"/>
            <a:ext cx="1650125" cy="10615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Cloud Strategy</a:t>
            </a:r>
            <a:endParaRPr lang="en-IN" sz="1600" b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2EAD11-7E02-9643-8F0E-71228410C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39" y="2588450"/>
            <a:ext cx="272118" cy="43752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A9B872-0514-1CB6-F525-FD51459CC01D}"/>
              </a:ext>
            </a:extLst>
          </p:cNvPr>
          <p:cNvSpPr/>
          <p:nvPr/>
        </p:nvSpPr>
        <p:spPr>
          <a:xfrm>
            <a:off x="10116680" y="2596805"/>
            <a:ext cx="1783894" cy="45075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/>
              <a:t>Cloud Governance</a:t>
            </a:r>
            <a:endParaRPr lang="en-IN" sz="1400" b="1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180D86-B0C9-1EBF-1480-D02009251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680449" y="2477554"/>
            <a:ext cx="729344" cy="66110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647D90-4D8F-B028-5F7A-A230419EA5FA}"/>
              </a:ext>
            </a:extLst>
          </p:cNvPr>
          <p:cNvSpPr/>
          <p:nvPr/>
        </p:nvSpPr>
        <p:spPr>
          <a:xfrm flipH="1">
            <a:off x="7733381" y="3350917"/>
            <a:ext cx="1761590" cy="14048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 lIns="121920" rIns="60960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2"/>
                </a:solidFill>
              </a:rPr>
              <a:t>Platform Maturity</a:t>
            </a: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2"/>
                </a:solidFill>
              </a:rPr>
              <a:t>Platform Operations</a:t>
            </a: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2"/>
                </a:solidFill>
              </a:rPr>
              <a:t>Governance</a:t>
            </a: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2"/>
                </a:solidFill>
              </a:rPr>
              <a:t>Cost Management</a:t>
            </a: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2"/>
                </a:solidFill>
              </a:rPr>
              <a:t>Security</a:t>
            </a:r>
          </a:p>
          <a:p>
            <a:pPr algn="ctr">
              <a:spcAft>
                <a:spcPts val="600"/>
              </a:spcAft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CC1373-AC13-7CB9-E5B1-DA2F05380383}"/>
              </a:ext>
            </a:extLst>
          </p:cNvPr>
          <p:cNvSpPr/>
          <p:nvPr/>
        </p:nvSpPr>
        <p:spPr>
          <a:xfrm flipH="1">
            <a:off x="57289" y="3569000"/>
            <a:ext cx="1860332" cy="14048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 lIns="121920" rIns="60960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2"/>
                </a:solidFill>
              </a:rPr>
              <a:t>Motivations</a:t>
            </a: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2"/>
                </a:solidFill>
              </a:rPr>
              <a:t>Business Outcomes</a:t>
            </a:r>
          </a:p>
          <a:p>
            <a:pPr algn="ctr">
              <a:spcAft>
                <a:spcPts val="600"/>
              </a:spcAft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0EA3371-9FDA-2818-4131-A2A12F20B4AE}"/>
              </a:ext>
            </a:extLst>
          </p:cNvPr>
          <p:cNvSpPr/>
          <p:nvPr/>
        </p:nvSpPr>
        <p:spPr>
          <a:xfrm>
            <a:off x="4910958" y="3912272"/>
            <a:ext cx="1650125" cy="106154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Cloud Governance</a:t>
            </a:r>
            <a:endParaRPr lang="en-IN" sz="1600" b="1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062D339-B1A7-B812-6ED6-554F77F40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465134" y="3315715"/>
            <a:ext cx="272118" cy="4375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A35FC0D-7A6E-A968-9191-CE6940053878}"/>
              </a:ext>
            </a:extLst>
          </p:cNvPr>
          <p:cNvSpPr/>
          <p:nvPr/>
        </p:nvSpPr>
        <p:spPr>
          <a:xfrm flipH="1">
            <a:off x="3001255" y="3770835"/>
            <a:ext cx="1860332" cy="140481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 lIns="121920" rIns="60960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en-US" sz="1400">
              <a:solidFill>
                <a:schemeClr val="tx2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2"/>
                </a:solidFill>
              </a:rPr>
              <a:t>Monitoring</a:t>
            </a: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2"/>
                </a:solidFill>
              </a:rPr>
              <a:t>Repairing</a:t>
            </a: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2"/>
                </a:solidFill>
              </a:rPr>
              <a:t>Remediations</a:t>
            </a:r>
          </a:p>
          <a:p>
            <a:pPr algn="ctr">
              <a:spcAft>
                <a:spcPts val="600"/>
              </a:spcAft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C89CBD5-ACD3-BBDE-28FB-693AED688646}"/>
              </a:ext>
            </a:extLst>
          </p:cNvPr>
          <p:cNvSpPr/>
          <p:nvPr/>
        </p:nvSpPr>
        <p:spPr>
          <a:xfrm>
            <a:off x="9494971" y="743844"/>
            <a:ext cx="2095955" cy="663695"/>
          </a:xfrm>
          <a:prstGeom prst="roundRect">
            <a:avLst/>
          </a:prstGeom>
          <a:solidFill>
            <a:schemeClr val="accent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Cloud Centre of Excellence </a:t>
            </a:r>
            <a:endParaRPr lang="en-IN" sz="1600" b="1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239CFC7-2D0F-EBE1-42CD-90AB568AD857}"/>
              </a:ext>
            </a:extLst>
          </p:cNvPr>
          <p:cNvSpPr/>
          <p:nvPr/>
        </p:nvSpPr>
        <p:spPr>
          <a:xfrm>
            <a:off x="10116680" y="3207874"/>
            <a:ext cx="1758723" cy="50312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Cloud Platform</a:t>
            </a:r>
            <a:endParaRPr lang="en-IN" sz="1600" b="1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F0D8B72-45D2-4875-2C77-80565A369E3C}"/>
              </a:ext>
            </a:extLst>
          </p:cNvPr>
          <p:cNvSpPr/>
          <p:nvPr/>
        </p:nvSpPr>
        <p:spPr>
          <a:xfrm>
            <a:off x="10091213" y="3907723"/>
            <a:ext cx="1823704" cy="4195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/>
          </a:p>
          <a:p>
            <a:pPr algn="ctr"/>
            <a:r>
              <a:rPr lang="en-GB" sz="1600" b="1"/>
              <a:t>Cloud Automation</a:t>
            </a:r>
          </a:p>
          <a:p>
            <a:pPr algn="ctr"/>
            <a:endParaRPr lang="en-IN" sz="1600" b="1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D85207B-5E97-A707-830F-9CEB72C9DCB0}"/>
              </a:ext>
            </a:extLst>
          </p:cNvPr>
          <p:cNvSpPr/>
          <p:nvPr/>
        </p:nvSpPr>
        <p:spPr>
          <a:xfrm>
            <a:off x="10163976" y="4569938"/>
            <a:ext cx="1823704" cy="4269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/>
          </a:p>
          <a:p>
            <a:pPr algn="ctr"/>
            <a:r>
              <a:rPr lang="en-GB" sz="1600" b="1"/>
              <a:t>Cloud Security</a:t>
            </a:r>
          </a:p>
          <a:p>
            <a:pPr algn="ctr"/>
            <a:endParaRPr lang="en-IN" sz="1600" b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749F3D-35CC-A370-5565-67ABBC3F161B}"/>
              </a:ext>
            </a:extLst>
          </p:cNvPr>
          <p:cNvCxnSpPr>
            <a:cxnSpLocks/>
          </p:cNvCxnSpPr>
          <p:nvPr/>
        </p:nvCxnSpPr>
        <p:spPr>
          <a:xfrm>
            <a:off x="9542267" y="1407539"/>
            <a:ext cx="58932" cy="427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46B6230-57CB-25D7-7433-A802037E492D}"/>
              </a:ext>
            </a:extLst>
          </p:cNvPr>
          <p:cNvCxnSpPr>
            <a:cxnSpLocks/>
          </p:cNvCxnSpPr>
          <p:nvPr/>
        </p:nvCxnSpPr>
        <p:spPr>
          <a:xfrm flipV="1">
            <a:off x="9588466" y="2140702"/>
            <a:ext cx="555291" cy="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3F42E6-1823-F8E9-FEDB-0761595FF8FD}"/>
              </a:ext>
            </a:extLst>
          </p:cNvPr>
          <p:cNvCxnSpPr>
            <a:cxnSpLocks/>
          </p:cNvCxnSpPr>
          <p:nvPr/>
        </p:nvCxnSpPr>
        <p:spPr>
          <a:xfrm flipV="1">
            <a:off x="9585430" y="3489938"/>
            <a:ext cx="531250" cy="1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049E45-8D1A-364A-863B-1002308BAAE1}"/>
              </a:ext>
            </a:extLst>
          </p:cNvPr>
          <p:cNvCxnSpPr>
            <a:cxnSpLocks/>
          </p:cNvCxnSpPr>
          <p:nvPr/>
        </p:nvCxnSpPr>
        <p:spPr>
          <a:xfrm flipV="1">
            <a:off x="9588466" y="4101407"/>
            <a:ext cx="520328" cy="4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C8E7B96-A2CD-61AA-96E8-9C13865FDB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608370" y="4783435"/>
            <a:ext cx="5556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C78F9161-80C9-7E38-6DAF-FC9EB47D7682}"/>
              </a:ext>
            </a:extLst>
          </p:cNvPr>
          <p:cNvSpPr/>
          <p:nvPr/>
        </p:nvSpPr>
        <p:spPr>
          <a:xfrm>
            <a:off x="2691281" y="5769141"/>
            <a:ext cx="8331689" cy="53005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Change Control Board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F1ED948-1D4F-B497-DC40-B65906ECB1F2}"/>
              </a:ext>
            </a:extLst>
          </p:cNvPr>
          <p:cNvSpPr/>
          <p:nvPr/>
        </p:nvSpPr>
        <p:spPr>
          <a:xfrm>
            <a:off x="10131023" y="2007832"/>
            <a:ext cx="1783894" cy="35861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/>
              <a:t>Cloud Adoption</a:t>
            </a:r>
            <a:endParaRPr lang="en-IN" sz="1600" b="1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20845E-757E-D6DB-58C4-2FCEA31FF23D}"/>
              </a:ext>
            </a:extLst>
          </p:cNvPr>
          <p:cNvCxnSpPr>
            <a:cxnSpLocks/>
          </p:cNvCxnSpPr>
          <p:nvPr/>
        </p:nvCxnSpPr>
        <p:spPr>
          <a:xfrm flipV="1">
            <a:off x="9573409" y="2815320"/>
            <a:ext cx="555291" cy="2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0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22D3-B92B-4442-8194-20ECB8A1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879E3D-F2D3-A346-9403-4D3297813D1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A5D509-93DF-492C-9885-C584DC0AB027}"/>
              </a:ext>
            </a:extLst>
          </p:cNvPr>
          <p:cNvSpPr txBox="1">
            <a:spLocks/>
          </p:cNvSpPr>
          <p:nvPr/>
        </p:nvSpPr>
        <p:spPr>
          <a:xfrm>
            <a:off x="9040813" y="61941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95879E3D-F2D3-A346-9403-4D3297813D1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784AE-499D-4C42-A747-B4CC330A4F6F}"/>
              </a:ext>
            </a:extLst>
          </p:cNvPr>
          <p:cNvSpPr/>
          <p:nvPr/>
        </p:nvSpPr>
        <p:spPr>
          <a:xfrm>
            <a:off x="0" y="0"/>
            <a:ext cx="9280634" cy="873305"/>
          </a:xfrm>
          <a:prstGeom prst="rect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Our vision for Volante Cloud Team</a:t>
            </a:r>
            <a:endParaRPr lang="en-IN" b="1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BD8B6F1-7588-4279-B805-66FFFC79E433}"/>
              </a:ext>
            </a:extLst>
          </p:cNvPr>
          <p:cNvSpPr/>
          <p:nvPr/>
        </p:nvSpPr>
        <p:spPr>
          <a:xfrm>
            <a:off x="9280634" y="0"/>
            <a:ext cx="641131" cy="873305"/>
          </a:xfrm>
          <a:prstGeom prst="rtTriangle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234B56-E0C6-BFA8-84B5-E6D618B6B39D}"/>
              </a:ext>
            </a:extLst>
          </p:cNvPr>
          <p:cNvSpPr/>
          <p:nvPr/>
        </p:nvSpPr>
        <p:spPr>
          <a:xfrm>
            <a:off x="4359354" y="1238891"/>
            <a:ext cx="3186180" cy="57758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7D0BBB-7FD4-6151-A917-F3016B9392E1}"/>
              </a:ext>
            </a:extLst>
          </p:cNvPr>
          <p:cNvGrpSpPr>
            <a:grpSpLocks noChangeAspect="1"/>
          </p:cNvGrpSpPr>
          <p:nvPr/>
        </p:nvGrpSpPr>
        <p:grpSpPr>
          <a:xfrm>
            <a:off x="547893" y="1241143"/>
            <a:ext cx="2242347" cy="573081"/>
            <a:chOff x="4039551" y="2620492"/>
            <a:chExt cx="1355984" cy="3465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98D84-96E7-D747-5F31-A8F307F31452}"/>
                </a:ext>
              </a:extLst>
            </p:cNvPr>
            <p:cNvSpPr/>
            <p:nvPr/>
          </p:nvSpPr>
          <p:spPr>
            <a:xfrm>
              <a:off x="4039551" y="2620492"/>
              <a:ext cx="1355984" cy="34655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000">
                <a:solidFill>
                  <a:schemeClr val="bg1"/>
                </a:solidFill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EB5633-3354-1F42-2C88-767EFF15C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5159" y="2693552"/>
              <a:ext cx="222285" cy="19969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EA6B7D-3AB9-E40B-66C0-D87A046AF47F}"/>
              </a:ext>
            </a:extLst>
          </p:cNvPr>
          <p:cNvGrpSpPr/>
          <p:nvPr/>
        </p:nvGrpSpPr>
        <p:grpSpPr>
          <a:xfrm>
            <a:off x="304800" y="1864253"/>
            <a:ext cx="3065313" cy="3508479"/>
            <a:chOff x="225825" y="892215"/>
            <a:chExt cx="1842291" cy="261461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F81173-82E3-301F-2814-4865182DC36D}"/>
                </a:ext>
              </a:extLst>
            </p:cNvPr>
            <p:cNvSpPr txBox="1"/>
            <p:nvPr/>
          </p:nvSpPr>
          <p:spPr>
            <a:xfrm flipH="1">
              <a:off x="225826" y="2254931"/>
              <a:ext cx="1607794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r">
                <a:spcAft>
                  <a:spcPts val="450"/>
                </a:spcAft>
                <a:defRPr sz="1200">
                  <a:solidFill>
                    <a:srgbClr val="141414"/>
                  </a:solidFill>
                </a:defRPr>
              </a:lvl1pPr>
            </a:lstStyle>
            <a:p>
              <a:r>
                <a:rPr lang="en-US" sz="1400">
                  <a:solidFill>
                    <a:schemeClr val="tx2"/>
                  </a:solidFill>
                </a:rPr>
                <a:t>Line of business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40F04E-62D2-9F3E-0135-B01D33E6E98A}"/>
                </a:ext>
              </a:extLst>
            </p:cNvPr>
            <p:cNvSpPr/>
            <p:nvPr/>
          </p:nvSpPr>
          <p:spPr>
            <a:xfrm flipH="1">
              <a:off x="225825" y="1368792"/>
              <a:ext cx="1615197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IT/Infra Lead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35C908-0FA9-2478-4158-234C4238C520}"/>
                </a:ext>
              </a:extLst>
            </p:cNvPr>
            <p:cNvSpPr/>
            <p:nvPr/>
          </p:nvSpPr>
          <p:spPr>
            <a:xfrm flipH="1">
              <a:off x="225825" y="1811862"/>
              <a:ext cx="1615197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Finance</a:t>
              </a: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0CF8CC-A1C0-FA8E-9BD0-3F9D5C076921}"/>
                </a:ext>
              </a:extLst>
            </p:cNvPr>
            <p:cNvSpPr/>
            <p:nvPr/>
          </p:nvSpPr>
          <p:spPr>
            <a:xfrm flipH="1">
              <a:off x="225825" y="2698001"/>
              <a:ext cx="1607795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600">
                  <a:solidFill>
                    <a:schemeClr val="tx2"/>
                  </a:solidFill>
                </a:rPr>
                <a:t>Enterprise architecture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639845-11CC-CD9C-E787-B2EBB0CC0D02}"/>
                </a:ext>
              </a:extLst>
            </p:cNvPr>
            <p:cNvSpPr/>
            <p:nvPr/>
          </p:nvSpPr>
          <p:spPr>
            <a:xfrm flipH="1">
              <a:off x="225826" y="3141070"/>
              <a:ext cx="1596458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Application groups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BEA691-7171-151C-6052-5B7DDFC019C9}"/>
                </a:ext>
              </a:extLst>
            </p:cNvPr>
            <p:cNvSpPr/>
            <p:nvPr/>
          </p:nvSpPr>
          <p:spPr>
            <a:xfrm flipH="1">
              <a:off x="1841022" y="1368792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C6A9E48-D0D5-8C85-97DC-3221BBEE555B}"/>
                </a:ext>
              </a:extLst>
            </p:cNvPr>
            <p:cNvSpPr/>
            <p:nvPr/>
          </p:nvSpPr>
          <p:spPr>
            <a:xfrm flipH="1">
              <a:off x="1841022" y="1811862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B15461-B182-F674-3747-61A332FC1EA2}"/>
                </a:ext>
              </a:extLst>
            </p:cNvPr>
            <p:cNvSpPr/>
            <p:nvPr/>
          </p:nvSpPr>
          <p:spPr>
            <a:xfrm flipH="1">
              <a:off x="1841022" y="2254931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FB88D0-0499-21F7-A4B5-E4B252E2D096}"/>
                </a:ext>
              </a:extLst>
            </p:cNvPr>
            <p:cNvSpPr/>
            <p:nvPr/>
          </p:nvSpPr>
          <p:spPr>
            <a:xfrm flipH="1">
              <a:off x="1835170" y="2698001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7A0EAD-393F-0718-A3EA-970BD28B164C}"/>
                </a:ext>
              </a:extLst>
            </p:cNvPr>
            <p:cNvSpPr/>
            <p:nvPr/>
          </p:nvSpPr>
          <p:spPr>
            <a:xfrm flipH="1">
              <a:off x="1835170" y="3141070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6F897F2-ED9D-FD1A-DFED-3E86DB405D40}"/>
                </a:ext>
              </a:extLst>
            </p:cNvPr>
            <p:cNvGrpSpPr/>
            <p:nvPr/>
          </p:nvGrpSpPr>
          <p:grpSpPr>
            <a:xfrm flipH="1">
              <a:off x="1947876" y="1049023"/>
              <a:ext cx="120240" cy="2286000"/>
              <a:chOff x="6452584" y="344287"/>
              <a:chExt cx="150301" cy="285750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29CE077-A30F-E197-4552-D08BE0017DD9}"/>
                  </a:ext>
                </a:extLst>
              </p:cNvPr>
              <p:cNvCxnSpPr/>
              <p:nvPr/>
            </p:nvCxnSpPr>
            <p:spPr>
              <a:xfrm flipH="1">
                <a:off x="6465725" y="965959"/>
                <a:ext cx="137160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596F428-93D3-9A14-A5F2-29F28D752CC3}"/>
                  </a:ext>
                </a:extLst>
              </p:cNvPr>
              <p:cNvCxnSpPr/>
              <p:nvPr/>
            </p:nvCxnSpPr>
            <p:spPr>
              <a:xfrm flipH="1">
                <a:off x="6465725" y="1526442"/>
                <a:ext cx="137160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069E2C1-35C0-FDD4-2042-B0DFE8DCB87B}"/>
                  </a:ext>
                </a:extLst>
              </p:cNvPr>
              <p:cNvCxnSpPr/>
              <p:nvPr/>
            </p:nvCxnSpPr>
            <p:spPr>
              <a:xfrm flipH="1">
                <a:off x="6465725" y="2080279"/>
                <a:ext cx="137160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7A1E91B-01B7-C95F-72F8-35F99204CB63}"/>
                  </a:ext>
                </a:extLst>
              </p:cNvPr>
              <p:cNvCxnSpPr/>
              <p:nvPr/>
            </p:nvCxnSpPr>
            <p:spPr>
              <a:xfrm flipH="1">
                <a:off x="6465725" y="2634116"/>
                <a:ext cx="137160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7EFAC32-4489-4F9A-A686-B4C314EB0811}"/>
                  </a:ext>
                </a:extLst>
              </p:cNvPr>
              <p:cNvCxnSpPr/>
              <p:nvPr/>
            </p:nvCxnSpPr>
            <p:spPr>
              <a:xfrm flipH="1">
                <a:off x="6465725" y="3187952"/>
                <a:ext cx="137160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F906092-5312-A151-244F-DAF8E4A955EF}"/>
                  </a:ext>
                </a:extLst>
              </p:cNvPr>
              <p:cNvCxnSpPr/>
              <p:nvPr/>
            </p:nvCxnSpPr>
            <p:spPr>
              <a:xfrm rot="16200000">
                <a:off x="5023830" y="1773041"/>
                <a:ext cx="2857507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14A22E0-7431-8A26-F40B-6BDF8D270D17}"/>
                </a:ext>
              </a:extLst>
            </p:cNvPr>
            <p:cNvSpPr/>
            <p:nvPr/>
          </p:nvSpPr>
          <p:spPr>
            <a:xfrm flipH="1">
              <a:off x="225826" y="892215"/>
              <a:ext cx="1596458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Exec Sponsors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1A1731-9780-D97D-6406-47645A97EF05}"/>
                </a:ext>
              </a:extLst>
            </p:cNvPr>
            <p:cNvSpPr/>
            <p:nvPr/>
          </p:nvSpPr>
          <p:spPr>
            <a:xfrm flipH="1">
              <a:off x="1836879" y="906898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C0070C-A3F6-7698-5E3E-22298E42D0EE}"/>
                </a:ext>
              </a:extLst>
            </p:cNvPr>
            <p:cNvCxnSpPr/>
            <p:nvPr/>
          </p:nvCxnSpPr>
          <p:spPr>
            <a:xfrm>
              <a:off x="1946307" y="1069848"/>
              <a:ext cx="109728" cy="0"/>
            </a:xfrm>
            <a:prstGeom prst="line">
              <a:avLst/>
            </a:prstGeom>
            <a:ln>
              <a:solidFill>
                <a:srgbClr val="00B140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D9450E-D0AA-3435-B591-1E86BA6F596D}"/>
              </a:ext>
            </a:extLst>
          </p:cNvPr>
          <p:cNvGrpSpPr/>
          <p:nvPr/>
        </p:nvGrpSpPr>
        <p:grpSpPr>
          <a:xfrm>
            <a:off x="8433195" y="1906157"/>
            <a:ext cx="3233283" cy="3466576"/>
            <a:chOff x="6935684" y="1169874"/>
            <a:chExt cx="1842290" cy="261461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CA5426-50CC-5338-6039-9CC424B01C31}"/>
                </a:ext>
              </a:extLst>
            </p:cNvPr>
            <p:cNvSpPr txBox="1"/>
            <p:nvPr/>
          </p:nvSpPr>
          <p:spPr>
            <a:xfrm>
              <a:off x="7132054" y="2532590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r">
                <a:spcAft>
                  <a:spcPts val="450"/>
                </a:spcAft>
                <a:defRPr sz="1200">
                  <a:solidFill>
                    <a:srgbClr val="141414"/>
                  </a:solidFill>
                </a:defRPr>
              </a:lvl1pPr>
            </a:lstStyle>
            <a:p>
              <a:pPr algn="l"/>
              <a:r>
                <a:rPr lang="en-US" sz="1400">
                  <a:solidFill>
                    <a:schemeClr val="tx2"/>
                  </a:solidFill>
                </a:rPr>
                <a:t>DevOps teams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D3ABB9-2755-71E5-19B7-F5EFBAC23834}"/>
                </a:ext>
              </a:extLst>
            </p:cNvPr>
            <p:cNvSpPr/>
            <p:nvPr/>
          </p:nvSpPr>
          <p:spPr>
            <a:xfrm>
              <a:off x="7132054" y="1646451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Outsource IT operations vendors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F57BD1A-0826-0816-4F42-B453E566C551}"/>
                </a:ext>
              </a:extLst>
            </p:cNvPr>
            <p:cNvSpPr/>
            <p:nvPr/>
          </p:nvSpPr>
          <p:spPr>
            <a:xfrm>
              <a:off x="7132054" y="2089521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Cloud-managed service providers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6F49516-E5C3-B79A-7542-093813BD8586}"/>
                </a:ext>
              </a:extLst>
            </p:cNvPr>
            <p:cNvSpPr/>
            <p:nvPr/>
          </p:nvSpPr>
          <p:spPr>
            <a:xfrm>
              <a:off x="7132054" y="2975660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Application-specific operations teams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2FA19E5-C8DD-1FFC-72BC-E1522508E978}"/>
                </a:ext>
              </a:extLst>
            </p:cNvPr>
            <p:cNvSpPr/>
            <p:nvPr/>
          </p:nvSpPr>
          <p:spPr>
            <a:xfrm>
              <a:off x="7132053" y="3418729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1400">
                  <a:solidFill>
                    <a:schemeClr val="tx2"/>
                  </a:solidFill>
                </a:rPr>
                <a:t>Business application operations teams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76B14DF-E6A3-AEB6-2DD0-3535AB004D7B}"/>
                </a:ext>
              </a:extLst>
            </p:cNvPr>
            <p:cNvSpPr/>
            <p:nvPr/>
          </p:nvSpPr>
          <p:spPr>
            <a:xfrm>
              <a:off x="7126202" y="1646451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7A7F851-B614-6ECC-3073-A1D15547BE8C}"/>
                </a:ext>
              </a:extLst>
            </p:cNvPr>
            <p:cNvSpPr/>
            <p:nvPr/>
          </p:nvSpPr>
          <p:spPr>
            <a:xfrm>
              <a:off x="7126202" y="2089521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40348-3022-803F-07D6-8F9230B11694}"/>
                </a:ext>
              </a:extLst>
            </p:cNvPr>
            <p:cNvSpPr/>
            <p:nvPr/>
          </p:nvSpPr>
          <p:spPr>
            <a:xfrm>
              <a:off x="7126202" y="2532590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756B805-FF79-CD11-29B5-BA199EFAA12C}"/>
                </a:ext>
              </a:extLst>
            </p:cNvPr>
            <p:cNvSpPr/>
            <p:nvPr/>
          </p:nvSpPr>
          <p:spPr>
            <a:xfrm>
              <a:off x="7132054" y="2975660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A9031DC-31CE-F297-7782-2D9DE9663B11}"/>
                </a:ext>
              </a:extLst>
            </p:cNvPr>
            <p:cNvSpPr/>
            <p:nvPr/>
          </p:nvSpPr>
          <p:spPr>
            <a:xfrm>
              <a:off x="7132054" y="3418729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766D7FC-1006-89A9-72C2-2CA0626F5F2C}"/>
                </a:ext>
              </a:extLst>
            </p:cNvPr>
            <p:cNvGrpSpPr/>
            <p:nvPr/>
          </p:nvGrpSpPr>
          <p:grpSpPr>
            <a:xfrm>
              <a:off x="6935684" y="1326682"/>
              <a:ext cx="120240" cy="2286000"/>
              <a:chOff x="6452584" y="344287"/>
              <a:chExt cx="150301" cy="2857507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2591753-5197-221C-C6ED-CAB9B61A9735}"/>
                  </a:ext>
                </a:extLst>
              </p:cNvPr>
              <p:cNvCxnSpPr/>
              <p:nvPr/>
            </p:nvCxnSpPr>
            <p:spPr>
              <a:xfrm flipH="1">
                <a:off x="6465725" y="965959"/>
                <a:ext cx="13716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3B465F2-3DC8-B6ED-E49E-0E24DA063836}"/>
                  </a:ext>
                </a:extLst>
              </p:cNvPr>
              <p:cNvCxnSpPr/>
              <p:nvPr/>
            </p:nvCxnSpPr>
            <p:spPr>
              <a:xfrm flipH="1">
                <a:off x="6465725" y="1526442"/>
                <a:ext cx="13716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278D6B1-E18C-C021-1086-6770F905C22C}"/>
                  </a:ext>
                </a:extLst>
              </p:cNvPr>
              <p:cNvCxnSpPr/>
              <p:nvPr/>
            </p:nvCxnSpPr>
            <p:spPr>
              <a:xfrm flipH="1">
                <a:off x="6465725" y="2080279"/>
                <a:ext cx="13716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79B5A56-02FB-4A7C-7112-221DB67657CF}"/>
                  </a:ext>
                </a:extLst>
              </p:cNvPr>
              <p:cNvCxnSpPr/>
              <p:nvPr/>
            </p:nvCxnSpPr>
            <p:spPr>
              <a:xfrm flipH="1">
                <a:off x="6465725" y="2634116"/>
                <a:ext cx="13716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CFB8595-E83A-2D5D-3466-93EB0B745096}"/>
                  </a:ext>
                </a:extLst>
              </p:cNvPr>
              <p:cNvCxnSpPr/>
              <p:nvPr/>
            </p:nvCxnSpPr>
            <p:spPr>
              <a:xfrm flipH="1">
                <a:off x="6465725" y="3187952"/>
                <a:ext cx="13716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D4EF561-C7F1-A403-AF87-5176A534DD5C}"/>
                  </a:ext>
                </a:extLst>
              </p:cNvPr>
              <p:cNvCxnSpPr/>
              <p:nvPr/>
            </p:nvCxnSpPr>
            <p:spPr>
              <a:xfrm rot="16200000">
                <a:off x="5023830" y="1773041"/>
                <a:ext cx="2857507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0ACE883-5FF2-8948-3A73-781862D96DF6}"/>
                </a:ext>
              </a:extLst>
            </p:cNvPr>
            <p:cNvSpPr/>
            <p:nvPr/>
          </p:nvSpPr>
          <p:spPr>
            <a:xfrm>
              <a:off x="7181516" y="1169874"/>
              <a:ext cx="1596458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IT operations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E49F86-5EB1-66E6-ACFE-63D51BC8BC22}"/>
                </a:ext>
              </a:extLst>
            </p:cNvPr>
            <p:cNvSpPr/>
            <p:nvPr/>
          </p:nvSpPr>
          <p:spPr>
            <a:xfrm>
              <a:off x="7130345" y="1184557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7A8CF1-5208-CB60-2922-75F39414262A}"/>
                </a:ext>
              </a:extLst>
            </p:cNvPr>
            <p:cNvCxnSpPr/>
            <p:nvPr/>
          </p:nvCxnSpPr>
          <p:spPr>
            <a:xfrm flipH="1">
              <a:off x="6947765" y="1347507"/>
              <a:ext cx="109728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BB2A08D-085F-4799-5C94-5B606275C36C}"/>
              </a:ext>
            </a:extLst>
          </p:cNvPr>
          <p:cNvSpPr txBox="1"/>
          <p:nvPr/>
        </p:nvSpPr>
        <p:spPr>
          <a:xfrm>
            <a:off x="5057064" y="1419961"/>
            <a:ext cx="1146019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Cloud Adoption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FC9036F-503F-AD01-F5F0-47AB8FF560BC}"/>
              </a:ext>
            </a:extLst>
          </p:cNvPr>
          <p:cNvSpPr/>
          <p:nvPr/>
        </p:nvSpPr>
        <p:spPr>
          <a:xfrm>
            <a:off x="9114648" y="1238891"/>
            <a:ext cx="2209567" cy="57758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8DD995F-2A93-3038-4F2A-0BAA0917F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621" y="1280033"/>
            <a:ext cx="657860" cy="4953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CCFCCBF-A359-D034-8783-52842EBAD9FB}"/>
              </a:ext>
            </a:extLst>
          </p:cNvPr>
          <p:cNvSpPr txBox="1"/>
          <p:nvPr/>
        </p:nvSpPr>
        <p:spPr>
          <a:xfrm>
            <a:off x="10054788" y="1419961"/>
            <a:ext cx="1223092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Cloud Operation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FE112F-E89A-518C-422B-63B543A989F8}"/>
              </a:ext>
            </a:extLst>
          </p:cNvPr>
          <p:cNvSpPr txBox="1"/>
          <p:nvPr/>
        </p:nvSpPr>
        <p:spPr>
          <a:xfrm>
            <a:off x="1181526" y="1419961"/>
            <a:ext cx="1099788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</a:rPr>
              <a:t>Cloud Strategy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5E9BD8C-7E55-AC98-5548-0B812EA5A02A}"/>
              </a:ext>
            </a:extLst>
          </p:cNvPr>
          <p:cNvGrpSpPr/>
          <p:nvPr/>
        </p:nvGrpSpPr>
        <p:grpSpPr>
          <a:xfrm>
            <a:off x="3952787" y="1886579"/>
            <a:ext cx="4062805" cy="3486153"/>
            <a:chOff x="3235332" y="1086592"/>
            <a:chExt cx="2124773" cy="261461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D4345AE-FA6E-0427-0882-302626981FE2}"/>
                </a:ext>
              </a:extLst>
            </p:cNvPr>
            <p:cNvSpPr txBox="1"/>
            <p:nvPr/>
          </p:nvSpPr>
          <p:spPr>
            <a:xfrm flipH="1">
              <a:off x="3469626" y="2449308"/>
              <a:ext cx="1694109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r">
                <a:spcAft>
                  <a:spcPts val="450"/>
                </a:spcAft>
                <a:defRPr sz="1200">
                  <a:solidFill>
                    <a:srgbClr val="141414"/>
                  </a:solidFill>
                </a:defRPr>
              </a:lvl1pPr>
            </a:lstStyle>
            <a:p>
              <a:pPr algn="ctr"/>
              <a:r>
                <a:rPr lang="en-US" sz="1400">
                  <a:solidFill>
                    <a:schemeClr val="tx2"/>
                  </a:solidFill>
                </a:rPr>
                <a:t>DevSecOps engineers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4545D84-1609-1D91-9108-1ECCC0FD6CA2}"/>
                </a:ext>
              </a:extLst>
            </p:cNvPr>
            <p:cNvSpPr/>
            <p:nvPr/>
          </p:nvSpPr>
          <p:spPr>
            <a:xfrm flipH="1">
              <a:off x="3469626" y="1563169"/>
              <a:ext cx="1694109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Infrastructure implementers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2AF1B7B-68D2-6C1A-53D4-372376BAB337}"/>
                </a:ext>
              </a:extLst>
            </p:cNvPr>
            <p:cNvSpPr/>
            <p:nvPr/>
          </p:nvSpPr>
          <p:spPr>
            <a:xfrm flipH="1">
              <a:off x="3462426" y="2006239"/>
              <a:ext cx="1701309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Cloud-native Application Development Team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4FB68A2-40E5-C48D-C6A9-C02E9B7DE1AD}"/>
                </a:ext>
              </a:extLst>
            </p:cNvPr>
            <p:cNvSpPr/>
            <p:nvPr/>
          </p:nvSpPr>
          <p:spPr>
            <a:xfrm flipH="1">
              <a:off x="3469626" y="2892378"/>
              <a:ext cx="1694109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Data Base Team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E135008-D0C9-5AE9-AA64-73EADB7D0E8B}"/>
                </a:ext>
              </a:extLst>
            </p:cNvPr>
            <p:cNvSpPr/>
            <p:nvPr/>
          </p:nvSpPr>
          <p:spPr>
            <a:xfrm flipH="1">
              <a:off x="3478790" y="3335447"/>
              <a:ext cx="1684945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Application Re-engineer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63864CE-212F-E8B3-6782-77887F370A00}"/>
                </a:ext>
              </a:extLst>
            </p:cNvPr>
            <p:cNvSpPr/>
            <p:nvPr/>
          </p:nvSpPr>
          <p:spPr>
            <a:xfrm flipH="1">
              <a:off x="5133011" y="1563169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D4EB50C-5F79-D81E-06D6-E8CEC36B0671}"/>
                </a:ext>
              </a:extLst>
            </p:cNvPr>
            <p:cNvSpPr/>
            <p:nvPr/>
          </p:nvSpPr>
          <p:spPr>
            <a:xfrm flipH="1">
              <a:off x="5133011" y="2006239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E988049-7FDA-ED15-ED21-D46DCF0306A6}"/>
                </a:ext>
              </a:extLst>
            </p:cNvPr>
            <p:cNvSpPr/>
            <p:nvPr/>
          </p:nvSpPr>
          <p:spPr>
            <a:xfrm flipH="1">
              <a:off x="5133011" y="2449308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B79BE83-517A-9873-5690-05F08CCDAFE9}"/>
                </a:ext>
              </a:extLst>
            </p:cNvPr>
            <p:cNvSpPr/>
            <p:nvPr/>
          </p:nvSpPr>
          <p:spPr>
            <a:xfrm flipH="1">
              <a:off x="5127159" y="2892378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FE2A5E-43CF-1923-336D-ADC5130068E0}"/>
                </a:ext>
              </a:extLst>
            </p:cNvPr>
            <p:cNvSpPr/>
            <p:nvPr/>
          </p:nvSpPr>
          <p:spPr>
            <a:xfrm flipH="1">
              <a:off x="5127159" y="3335447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CEFF6BC-21BC-2C94-FAB7-AC1001316463}"/>
                </a:ext>
              </a:extLst>
            </p:cNvPr>
            <p:cNvGrpSpPr/>
            <p:nvPr/>
          </p:nvGrpSpPr>
          <p:grpSpPr>
            <a:xfrm flipH="1">
              <a:off x="5239865" y="1243400"/>
              <a:ext cx="120240" cy="2286000"/>
              <a:chOff x="6452584" y="344287"/>
              <a:chExt cx="150301" cy="2857507"/>
            </a:xfrm>
            <a:solidFill>
              <a:schemeClr val="tx1"/>
            </a:solidFill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AA4D041-8804-DFF9-5E35-959EFF08B112}"/>
                  </a:ext>
                </a:extLst>
              </p:cNvPr>
              <p:cNvCxnSpPr/>
              <p:nvPr/>
            </p:nvCxnSpPr>
            <p:spPr>
              <a:xfrm flipH="1">
                <a:off x="6465725" y="965959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DAD591F-77A6-7B5C-8E50-150463FD28F1}"/>
                  </a:ext>
                </a:extLst>
              </p:cNvPr>
              <p:cNvCxnSpPr/>
              <p:nvPr/>
            </p:nvCxnSpPr>
            <p:spPr>
              <a:xfrm flipH="1">
                <a:off x="6465725" y="1526442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8FC0E5B-FE87-E349-8823-45996C13011D}"/>
                  </a:ext>
                </a:extLst>
              </p:cNvPr>
              <p:cNvCxnSpPr/>
              <p:nvPr/>
            </p:nvCxnSpPr>
            <p:spPr>
              <a:xfrm flipH="1">
                <a:off x="6465725" y="2080279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B0C6CA3-353A-6402-82F3-4F9AC9BC48DF}"/>
                  </a:ext>
                </a:extLst>
              </p:cNvPr>
              <p:cNvCxnSpPr/>
              <p:nvPr/>
            </p:nvCxnSpPr>
            <p:spPr>
              <a:xfrm flipH="1">
                <a:off x="6465725" y="2634116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6E7B3B4-80D8-6235-7510-6793528298C8}"/>
                  </a:ext>
                </a:extLst>
              </p:cNvPr>
              <p:cNvCxnSpPr/>
              <p:nvPr/>
            </p:nvCxnSpPr>
            <p:spPr>
              <a:xfrm flipH="1">
                <a:off x="6465725" y="3187952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178821D-92E6-D750-49CA-234D1369F1F5}"/>
                  </a:ext>
                </a:extLst>
              </p:cNvPr>
              <p:cNvCxnSpPr/>
              <p:nvPr/>
            </p:nvCxnSpPr>
            <p:spPr>
              <a:xfrm rot="16200000">
                <a:off x="5023830" y="1773041"/>
                <a:ext cx="2857507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D03565D-BEBD-7194-A46C-1B429D827DDB}"/>
                </a:ext>
              </a:extLst>
            </p:cNvPr>
            <p:cNvSpPr/>
            <p:nvPr/>
          </p:nvSpPr>
          <p:spPr>
            <a:xfrm flipH="1">
              <a:off x="3468353" y="1086592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Solution Architects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213F8A8-4196-4909-4818-BCF97D85A5A8}"/>
                </a:ext>
              </a:extLst>
            </p:cNvPr>
            <p:cNvSpPr/>
            <p:nvPr/>
          </p:nvSpPr>
          <p:spPr>
            <a:xfrm flipH="1">
              <a:off x="5128868" y="1101275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76BE222-28DE-7AFD-B453-18C9594FE2A9}"/>
                </a:ext>
              </a:extLst>
            </p:cNvPr>
            <p:cNvCxnSpPr/>
            <p:nvPr/>
          </p:nvCxnSpPr>
          <p:spPr>
            <a:xfrm>
              <a:off x="5238296" y="1264225"/>
              <a:ext cx="109728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29C417D-DA50-07DB-FB30-C72E009758C6}"/>
                </a:ext>
              </a:extLst>
            </p:cNvPr>
            <p:cNvSpPr/>
            <p:nvPr/>
          </p:nvSpPr>
          <p:spPr>
            <a:xfrm>
              <a:off x="3425850" y="1563169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887B63C-7C41-455E-6D63-44E397B58411}"/>
                </a:ext>
              </a:extLst>
            </p:cNvPr>
            <p:cNvSpPr/>
            <p:nvPr/>
          </p:nvSpPr>
          <p:spPr>
            <a:xfrm>
              <a:off x="3425850" y="2006239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4902217-7507-A131-19CE-30D88E3AAFBD}"/>
                </a:ext>
              </a:extLst>
            </p:cNvPr>
            <p:cNvSpPr/>
            <p:nvPr/>
          </p:nvSpPr>
          <p:spPr>
            <a:xfrm>
              <a:off x="3425850" y="2449308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852567-A85F-AABC-D004-CE56D33497D3}"/>
                </a:ext>
              </a:extLst>
            </p:cNvPr>
            <p:cNvSpPr/>
            <p:nvPr/>
          </p:nvSpPr>
          <p:spPr>
            <a:xfrm>
              <a:off x="3431702" y="2892378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95AEEFE-F6A3-5C26-0406-2694D25AF027}"/>
                </a:ext>
              </a:extLst>
            </p:cNvPr>
            <p:cNvSpPr/>
            <p:nvPr/>
          </p:nvSpPr>
          <p:spPr>
            <a:xfrm>
              <a:off x="3431702" y="3335447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F9316AE-8B6B-C1C5-391B-0E38DB626178}"/>
                </a:ext>
              </a:extLst>
            </p:cNvPr>
            <p:cNvGrpSpPr/>
            <p:nvPr/>
          </p:nvGrpSpPr>
          <p:grpSpPr>
            <a:xfrm>
              <a:off x="3235332" y="1243400"/>
              <a:ext cx="120240" cy="2286000"/>
              <a:chOff x="6452584" y="344287"/>
              <a:chExt cx="150301" cy="2857507"/>
            </a:xfrm>
            <a:solidFill>
              <a:schemeClr val="accent2"/>
            </a:solidFill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9BE3CF8-366A-B9CA-AB67-E6279BCF0103}"/>
                  </a:ext>
                </a:extLst>
              </p:cNvPr>
              <p:cNvCxnSpPr/>
              <p:nvPr/>
            </p:nvCxnSpPr>
            <p:spPr>
              <a:xfrm flipH="1">
                <a:off x="6465725" y="965959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17827BED-FDB0-3125-AA67-46B8EE4B67EE}"/>
                  </a:ext>
                </a:extLst>
              </p:cNvPr>
              <p:cNvCxnSpPr/>
              <p:nvPr/>
            </p:nvCxnSpPr>
            <p:spPr>
              <a:xfrm flipH="1">
                <a:off x="6465725" y="1526442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B730E4B-ABFE-58FA-FDC0-E9F7D43FC6BD}"/>
                  </a:ext>
                </a:extLst>
              </p:cNvPr>
              <p:cNvCxnSpPr/>
              <p:nvPr/>
            </p:nvCxnSpPr>
            <p:spPr>
              <a:xfrm flipH="1">
                <a:off x="6465725" y="2080279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D1F02D8-8FFE-F74A-BD17-33858FA6A404}"/>
                  </a:ext>
                </a:extLst>
              </p:cNvPr>
              <p:cNvCxnSpPr/>
              <p:nvPr/>
            </p:nvCxnSpPr>
            <p:spPr>
              <a:xfrm flipH="1">
                <a:off x="6465725" y="2634116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3683EEB-AACF-36CF-B0BA-50B3A44481D8}"/>
                  </a:ext>
                </a:extLst>
              </p:cNvPr>
              <p:cNvCxnSpPr/>
              <p:nvPr/>
            </p:nvCxnSpPr>
            <p:spPr>
              <a:xfrm flipH="1">
                <a:off x="6465725" y="3187952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C4E484B-2104-5029-1DB8-0EC0B166C938}"/>
                  </a:ext>
                </a:extLst>
              </p:cNvPr>
              <p:cNvCxnSpPr/>
              <p:nvPr/>
            </p:nvCxnSpPr>
            <p:spPr>
              <a:xfrm rot="16200000">
                <a:off x="5023830" y="1773041"/>
                <a:ext cx="2857507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6EE87E-2D6C-86C5-A855-C2E61B0526D1}"/>
                </a:ext>
              </a:extLst>
            </p:cNvPr>
            <p:cNvSpPr/>
            <p:nvPr/>
          </p:nvSpPr>
          <p:spPr>
            <a:xfrm>
              <a:off x="3429993" y="1101275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607D211-BCB9-7473-665F-B0A7958FECA4}"/>
                </a:ext>
              </a:extLst>
            </p:cNvPr>
            <p:cNvCxnSpPr/>
            <p:nvPr/>
          </p:nvCxnSpPr>
          <p:spPr>
            <a:xfrm flipH="1">
              <a:off x="3247413" y="1264225"/>
              <a:ext cx="109728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0" name="Diagram 109">
            <a:extLst>
              <a:ext uri="{FF2B5EF4-FFF2-40B4-BE49-F238E27FC236}">
                <a16:creationId xmlns:a16="http://schemas.microsoft.com/office/drawing/2014/main" id="{9FE12137-6B89-D587-6D49-7AFC92F8C8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39026"/>
              </p:ext>
            </p:extLst>
          </p:nvPr>
        </p:nvGraphicFramePr>
        <p:xfrm>
          <a:off x="288046" y="5548343"/>
          <a:ext cx="11404081" cy="617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1" name="Picture 110">
            <a:extLst>
              <a:ext uri="{FF2B5EF4-FFF2-40B4-BE49-F238E27FC236}">
                <a16:creationId xmlns:a16="http://schemas.microsoft.com/office/drawing/2014/main" id="{AD49F97A-353F-ACDF-8862-3D941CCFF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99" y="1361189"/>
            <a:ext cx="367586" cy="3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5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22D3-B92B-4442-8194-20ECB8A1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879E3D-F2D3-A346-9403-4D3297813D1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A5D509-93DF-492C-9885-C584DC0AB027}"/>
              </a:ext>
            </a:extLst>
          </p:cNvPr>
          <p:cNvSpPr txBox="1">
            <a:spLocks/>
          </p:cNvSpPr>
          <p:nvPr/>
        </p:nvSpPr>
        <p:spPr>
          <a:xfrm>
            <a:off x="9040813" y="61941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95879E3D-F2D3-A346-9403-4D3297813D1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784AE-499D-4C42-A747-B4CC330A4F6F}"/>
              </a:ext>
            </a:extLst>
          </p:cNvPr>
          <p:cNvSpPr/>
          <p:nvPr/>
        </p:nvSpPr>
        <p:spPr>
          <a:xfrm>
            <a:off x="0" y="0"/>
            <a:ext cx="9280634" cy="873305"/>
          </a:xfrm>
          <a:prstGeom prst="rect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Our vision for Volante Cloud Team</a:t>
            </a:r>
            <a:endParaRPr lang="en-IN" b="1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BD8B6F1-7588-4279-B805-66FFFC79E433}"/>
              </a:ext>
            </a:extLst>
          </p:cNvPr>
          <p:cNvSpPr/>
          <p:nvPr/>
        </p:nvSpPr>
        <p:spPr>
          <a:xfrm>
            <a:off x="9280634" y="0"/>
            <a:ext cx="641131" cy="873305"/>
          </a:xfrm>
          <a:prstGeom prst="rtTriangle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234B56-E0C6-BFA8-84B5-E6D618B6B39D}"/>
              </a:ext>
            </a:extLst>
          </p:cNvPr>
          <p:cNvSpPr/>
          <p:nvPr/>
        </p:nvSpPr>
        <p:spPr>
          <a:xfrm>
            <a:off x="4359354" y="1238891"/>
            <a:ext cx="3186180" cy="57758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7D0BBB-7FD4-6151-A917-F3016B9392E1}"/>
              </a:ext>
            </a:extLst>
          </p:cNvPr>
          <p:cNvGrpSpPr>
            <a:grpSpLocks noChangeAspect="1"/>
          </p:cNvGrpSpPr>
          <p:nvPr/>
        </p:nvGrpSpPr>
        <p:grpSpPr>
          <a:xfrm>
            <a:off x="547893" y="1241143"/>
            <a:ext cx="2242347" cy="573081"/>
            <a:chOff x="4039551" y="2620492"/>
            <a:chExt cx="1355984" cy="3465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C98D84-96E7-D747-5F31-A8F307F31452}"/>
                </a:ext>
              </a:extLst>
            </p:cNvPr>
            <p:cNvSpPr/>
            <p:nvPr/>
          </p:nvSpPr>
          <p:spPr>
            <a:xfrm>
              <a:off x="4039551" y="2620492"/>
              <a:ext cx="1355984" cy="34655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000">
                <a:solidFill>
                  <a:schemeClr val="bg1"/>
                </a:solidFill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EB5633-3354-1F42-2C88-767EFF15C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5159" y="2693552"/>
              <a:ext cx="222285" cy="19969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EA6B7D-3AB9-E40B-66C0-D87A046AF47F}"/>
              </a:ext>
            </a:extLst>
          </p:cNvPr>
          <p:cNvGrpSpPr/>
          <p:nvPr/>
        </p:nvGrpSpPr>
        <p:grpSpPr>
          <a:xfrm>
            <a:off x="304800" y="1864253"/>
            <a:ext cx="3065313" cy="3508479"/>
            <a:chOff x="225825" y="892215"/>
            <a:chExt cx="1842291" cy="261461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F81173-82E3-301F-2814-4865182DC36D}"/>
                </a:ext>
              </a:extLst>
            </p:cNvPr>
            <p:cNvSpPr txBox="1"/>
            <p:nvPr/>
          </p:nvSpPr>
          <p:spPr>
            <a:xfrm flipH="1">
              <a:off x="225826" y="2254931"/>
              <a:ext cx="1607794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r">
                <a:spcAft>
                  <a:spcPts val="450"/>
                </a:spcAft>
                <a:defRPr sz="1200">
                  <a:solidFill>
                    <a:srgbClr val="141414"/>
                  </a:solidFill>
                </a:defRPr>
              </a:lvl1pPr>
            </a:lstStyle>
            <a:p>
              <a:r>
                <a:rPr lang="en-US" sz="1400">
                  <a:solidFill>
                    <a:schemeClr val="tx2"/>
                  </a:solidFill>
                </a:rPr>
                <a:t>Identity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40F04E-62D2-9F3E-0135-B01D33E6E98A}"/>
                </a:ext>
              </a:extLst>
            </p:cNvPr>
            <p:cNvSpPr/>
            <p:nvPr/>
          </p:nvSpPr>
          <p:spPr>
            <a:xfrm flipH="1">
              <a:off x="225825" y="1368792"/>
              <a:ext cx="1615197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600">
                  <a:solidFill>
                    <a:schemeClr val="tx2"/>
                  </a:solidFill>
                </a:rPr>
                <a:t>Enterprise architecture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35C908-0FA9-2478-4158-234C4238C520}"/>
                </a:ext>
              </a:extLst>
            </p:cNvPr>
            <p:cNvSpPr/>
            <p:nvPr/>
          </p:nvSpPr>
          <p:spPr>
            <a:xfrm flipH="1">
              <a:off x="225825" y="1811862"/>
              <a:ext cx="1615197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600">
                  <a:solidFill>
                    <a:schemeClr val="tx2"/>
                  </a:solidFill>
                </a:rPr>
                <a:t>Security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0CF8CC-A1C0-FA8E-9BD0-3F9D5C076921}"/>
                </a:ext>
              </a:extLst>
            </p:cNvPr>
            <p:cNvSpPr/>
            <p:nvPr/>
          </p:nvSpPr>
          <p:spPr>
            <a:xfrm flipH="1">
              <a:off x="225825" y="2698001"/>
              <a:ext cx="1607795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IT operations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639845-11CC-CD9C-E787-B2EBB0CC0D02}"/>
                </a:ext>
              </a:extLst>
            </p:cNvPr>
            <p:cNvSpPr/>
            <p:nvPr/>
          </p:nvSpPr>
          <p:spPr>
            <a:xfrm flipH="1">
              <a:off x="225826" y="3141070"/>
              <a:ext cx="1596458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Networking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BEA691-7171-151C-6052-5B7DDFC019C9}"/>
                </a:ext>
              </a:extLst>
            </p:cNvPr>
            <p:cNvSpPr/>
            <p:nvPr/>
          </p:nvSpPr>
          <p:spPr>
            <a:xfrm flipH="1">
              <a:off x="1841022" y="1368792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C6A9E48-D0D5-8C85-97DC-3221BBEE555B}"/>
                </a:ext>
              </a:extLst>
            </p:cNvPr>
            <p:cNvSpPr/>
            <p:nvPr/>
          </p:nvSpPr>
          <p:spPr>
            <a:xfrm flipH="1">
              <a:off x="1841022" y="1811862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B15461-B182-F674-3747-61A332FC1EA2}"/>
                </a:ext>
              </a:extLst>
            </p:cNvPr>
            <p:cNvSpPr/>
            <p:nvPr/>
          </p:nvSpPr>
          <p:spPr>
            <a:xfrm flipH="1">
              <a:off x="1841022" y="2254931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FB88D0-0499-21F7-A4B5-E4B252E2D096}"/>
                </a:ext>
              </a:extLst>
            </p:cNvPr>
            <p:cNvSpPr/>
            <p:nvPr/>
          </p:nvSpPr>
          <p:spPr>
            <a:xfrm flipH="1">
              <a:off x="1835170" y="2698001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7A0EAD-393F-0718-A3EA-970BD28B164C}"/>
                </a:ext>
              </a:extLst>
            </p:cNvPr>
            <p:cNvSpPr/>
            <p:nvPr/>
          </p:nvSpPr>
          <p:spPr>
            <a:xfrm flipH="1">
              <a:off x="1835170" y="3141070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6F897F2-ED9D-FD1A-DFED-3E86DB405D40}"/>
                </a:ext>
              </a:extLst>
            </p:cNvPr>
            <p:cNvGrpSpPr/>
            <p:nvPr/>
          </p:nvGrpSpPr>
          <p:grpSpPr>
            <a:xfrm flipH="1">
              <a:off x="1947876" y="1049023"/>
              <a:ext cx="120240" cy="2286000"/>
              <a:chOff x="6452584" y="344287"/>
              <a:chExt cx="150301" cy="285750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29CE077-A30F-E197-4552-D08BE0017DD9}"/>
                  </a:ext>
                </a:extLst>
              </p:cNvPr>
              <p:cNvCxnSpPr/>
              <p:nvPr/>
            </p:nvCxnSpPr>
            <p:spPr>
              <a:xfrm flipH="1">
                <a:off x="6465725" y="965959"/>
                <a:ext cx="137160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596F428-93D3-9A14-A5F2-29F28D752CC3}"/>
                  </a:ext>
                </a:extLst>
              </p:cNvPr>
              <p:cNvCxnSpPr/>
              <p:nvPr/>
            </p:nvCxnSpPr>
            <p:spPr>
              <a:xfrm flipH="1">
                <a:off x="6465725" y="1526442"/>
                <a:ext cx="137160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069E2C1-35C0-FDD4-2042-B0DFE8DCB87B}"/>
                  </a:ext>
                </a:extLst>
              </p:cNvPr>
              <p:cNvCxnSpPr/>
              <p:nvPr/>
            </p:nvCxnSpPr>
            <p:spPr>
              <a:xfrm flipH="1">
                <a:off x="6465725" y="2080279"/>
                <a:ext cx="137160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7A1E91B-01B7-C95F-72F8-35F99204CB63}"/>
                  </a:ext>
                </a:extLst>
              </p:cNvPr>
              <p:cNvCxnSpPr/>
              <p:nvPr/>
            </p:nvCxnSpPr>
            <p:spPr>
              <a:xfrm flipH="1">
                <a:off x="6465725" y="2634116"/>
                <a:ext cx="137160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7EFAC32-4489-4F9A-A686-B4C314EB0811}"/>
                  </a:ext>
                </a:extLst>
              </p:cNvPr>
              <p:cNvCxnSpPr/>
              <p:nvPr/>
            </p:nvCxnSpPr>
            <p:spPr>
              <a:xfrm flipH="1">
                <a:off x="6465725" y="3187952"/>
                <a:ext cx="137160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F906092-5312-A151-244F-DAF8E4A955EF}"/>
                  </a:ext>
                </a:extLst>
              </p:cNvPr>
              <p:cNvCxnSpPr/>
              <p:nvPr/>
            </p:nvCxnSpPr>
            <p:spPr>
              <a:xfrm rot="16200000">
                <a:off x="5023830" y="1773041"/>
                <a:ext cx="2857507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14A22E0-7431-8A26-F40B-6BDF8D270D17}"/>
                </a:ext>
              </a:extLst>
            </p:cNvPr>
            <p:cNvSpPr/>
            <p:nvPr/>
          </p:nvSpPr>
          <p:spPr>
            <a:xfrm flipH="1">
              <a:off x="225826" y="892215"/>
              <a:ext cx="1596458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600">
                  <a:solidFill>
                    <a:schemeClr val="tx2"/>
                  </a:solidFill>
                </a:rPr>
                <a:t>IT governance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1A1731-9780-D97D-6406-47645A97EF05}"/>
                </a:ext>
              </a:extLst>
            </p:cNvPr>
            <p:cNvSpPr/>
            <p:nvPr/>
          </p:nvSpPr>
          <p:spPr>
            <a:xfrm flipH="1">
              <a:off x="1836879" y="906898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C0070C-A3F6-7698-5E3E-22298E42D0EE}"/>
                </a:ext>
              </a:extLst>
            </p:cNvPr>
            <p:cNvCxnSpPr/>
            <p:nvPr/>
          </p:nvCxnSpPr>
          <p:spPr>
            <a:xfrm>
              <a:off x="1946307" y="1069848"/>
              <a:ext cx="109728" cy="0"/>
            </a:xfrm>
            <a:prstGeom prst="line">
              <a:avLst/>
            </a:prstGeom>
            <a:ln>
              <a:solidFill>
                <a:srgbClr val="00B140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1D9450E-D0AA-3435-B591-1E86BA6F596D}"/>
              </a:ext>
            </a:extLst>
          </p:cNvPr>
          <p:cNvGrpSpPr/>
          <p:nvPr/>
        </p:nvGrpSpPr>
        <p:grpSpPr>
          <a:xfrm>
            <a:off x="8433195" y="1906157"/>
            <a:ext cx="3233283" cy="3466576"/>
            <a:chOff x="6935684" y="1169874"/>
            <a:chExt cx="1842290" cy="261461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CA5426-50CC-5338-6039-9CC424B01C31}"/>
                </a:ext>
              </a:extLst>
            </p:cNvPr>
            <p:cNvSpPr txBox="1"/>
            <p:nvPr/>
          </p:nvSpPr>
          <p:spPr>
            <a:xfrm>
              <a:off x="7132054" y="2532590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r">
                <a:spcAft>
                  <a:spcPts val="450"/>
                </a:spcAft>
                <a:defRPr sz="1200">
                  <a:solidFill>
                    <a:srgbClr val="141414"/>
                  </a:solidFill>
                </a:defRPr>
              </a:lvl1pPr>
            </a:lstStyle>
            <a:p>
              <a:pPr algn="l"/>
              <a:r>
                <a:rPr lang="en-US" sz="1400">
                  <a:solidFill>
                    <a:schemeClr val="tx2"/>
                  </a:solidFill>
                </a:rPr>
                <a:t>Monitoring Experts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D3ABB9-2755-71E5-19B7-F5EFBAC23834}"/>
                </a:ext>
              </a:extLst>
            </p:cNvPr>
            <p:cNvSpPr/>
            <p:nvPr/>
          </p:nvSpPr>
          <p:spPr>
            <a:xfrm>
              <a:off x="7132054" y="1646451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1400">
                  <a:solidFill>
                    <a:schemeClr val="tx2"/>
                  </a:solidFill>
                </a:rPr>
                <a:t>Developers with DevOps and infrastructure expertise</a:t>
              </a:r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F57BD1A-0826-0816-4F42-B453E566C551}"/>
                </a:ext>
              </a:extLst>
            </p:cNvPr>
            <p:cNvSpPr/>
            <p:nvPr/>
          </p:nvSpPr>
          <p:spPr>
            <a:xfrm>
              <a:off x="7132054" y="2089521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1400">
                  <a:solidFill>
                    <a:schemeClr val="tx2"/>
                  </a:solidFill>
                </a:rPr>
                <a:t>IT engineers with DevOps and automation expertise</a:t>
              </a:r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6F49516-E5C3-B79A-7542-093813BD8586}"/>
                </a:ext>
              </a:extLst>
            </p:cNvPr>
            <p:cNvSpPr/>
            <p:nvPr/>
          </p:nvSpPr>
          <p:spPr>
            <a:xfrm>
              <a:off x="7132054" y="2975660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>
                <a:spcAft>
                  <a:spcPts val="600"/>
                </a:spcAft>
              </a:pPr>
              <a:endParaRPr lang="en-US" sz="1400">
                <a:solidFill>
                  <a:schemeClr val="tx2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2FA19E5-C8DD-1FFC-72BC-E1522508E978}"/>
                </a:ext>
              </a:extLst>
            </p:cNvPr>
            <p:cNvSpPr/>
            <p:nvPr/>
          </p:nvSpPr>
          <p:spPr>
            <a:xfrm>
              <a:off x="7132053" y="3418729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>
                <a:spcAft>
                  <a:spcPts val="600"/>
                </a:spcAft>
              </a:pPr>
              <a:endParaRPr lang="en-GB" sz="1400">
                <a:solidFill>
                  <a:schemeClr val="tx2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76B14DF-E6A3-AEB6-2DD0-3535AB004D7B}"/>
                </a:ext>
              </a:extLst>
            </p:cNvPr>
            <p:cNvSpPr/>
            <p:nvPr/>
          </p:nvSpPr>
          <p:spPr>
            <a:xfrm>
              <a:off x="7126202" y="1646451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7A7F851-B614-6ECC-3073-A1D15547BE8C}"/>
                </a:ext>
              </a:extLst>
            </p:cNvPr>
            <p:cNvSpPr/>
            <p:nvPr/>
          </p:nvSpPr>
          <p:spPr>
            <a:xfrm>
              <a:off x="7126202" y="2089521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3F40348-3022-803F-07D6-8F9230B11694}"/>
                </a:ext>
              </a:extLst>
            </p:cNvPr>
            <p:cNvSpPr/>
            <p:nvPr/>
          </p:nvSpPr>
          <p:spPr>
            <a:xfrm>
              <a:off x="7126202" y="2532590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756B805-FF79-CD11-29B5-BA199EFAA12C}"/>
                </a:ext>
              </a:extLst>
            </p:cNvPr>
            <p:cNvSpPr/>
            <p:nvPr/>
          </p:nvSpPr>
          <p:spPr>
            <a:xfrm>
              <a:off x="7132054" y="2975660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A9031DC-31CE-F297-7782-2D9DE9663B11}"/>
                </a:ext>
              </a:extLst>
            </p:cNvPr>
            <p:cNvSpPr/>
            <p:nvPr/>
          </p:nvSpPr>
          <p:spPr>
            <a:xfrm>
              <a:off x="7132054" y="3418729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766D7FC-1006-89A9-72C2-2CA0626F5F2C}"/>
                </a:ext>
              </a:extLst>
            </p:cNvPr>
            <p:cNvGrpSpPr/>
            <p:nvPr/>
          </p:nvGrpSpPr>
          <p:grpSpPr>
            <a:xfrm>
              <a:off x="6935684" y="1326682"/>
              <a:ext cx="120240" cy="2286000"/>
              <a:chOff x="6452584" y="344287"/>
              <a:chExt cx="150301" cy="2857507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2591753-5197-221C-C6ED-CAB9B61A9735}"/>
                  </a:ext>
                </a:extLst>
              </p:cNvPr>
              <p:cNvCxnSpPr/>
              <p:nvPr/>
            </p:nvCxnSpPr>
            <p:spPr>
              <a:xfrm flipH="1">
                <a:off x="6465725" y="965959"/>
                <a:ext cx="13716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3B465F2-3DC8-B6ED-E49E-0E24DA063836}"/>
                  </a:ext>
                </a:extLst>
              </p:cNvPr>
              <p:cNvCxnSpPr/>
              <p:nvPr/>
            </p:nvCxnSpPr>
            <p:spPr>
              <a:xfrm flipH="1">
                <a:off x="6465725" y="1526442"/>
                <a:ext cx="13716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278D6B1-E18C-C021-1086-6770F905C22C}"/>
                  </a:ext>
                </a:extLst>
              </p:cNvPr>
              <p:cNvCxnSpPr/>
              <p:nvPr/>
            </p:nvCxnSpPr>
            <p:spPr>
              <a:xfrm flipH="1">
                <a:off x="6465725" y="2080279"/>
                <a:ext cx="13716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79B5A56-02FB-4A7C-7112-221DB67657CF}"/>
                  </a:ext>
                </a:extLst>
              </p:cNvPr>
              <p:cNvCxnSpPr/>
              <p:nvPr/>
            </p:nvCxnSpPr>
            <p:spPr>
              <a:xfrm flipH="1">
                <a:off x="6465725" y="2634116"/>
                <a:ext cx="13716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CFB8595-E83A-2D5D-3466-93EB0B745096}"/>
                  </a:ext>
                </a:extLst>
              </p:cNvPr>
              <p:cNvCxnSpPr/>
              <p:nvPr/>
            </p:nvCxnSpPr>
            <p:spPr>
              <a:xfrm flipH="1">
                <a:off x="6465725" y="3187952"/>
                <a:ext cx="13716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D4EF561-C7F1-A403-AF87-5176A534DD5C}"/>
                  </a:ext>
                </a:extLst>
              </p:cNvPr>
              <p:cNvCxnSpPr/>
              <p:nvPr/>
            </p:nvCxnSpPr>
            <p:spPr>
              <a:xfrm rot="16200000">
                <a:off x="5023830" y="1773041"/>
                <a:ext cx="2857507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0ACE883-5FF2-8948-3A73-781862D96DF6}"/>
                </a:ext>
              </a:extLst>
            </p:cNvPr>
            <p:cNvSpPr/>
            <p:nvPr/>
          </p:nvSpPr>
          <p:spPr>
            <a:xfrm>
              <a:off x="7181516" y="1169874"/>
              <a:ext cx="1596458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DevOps engineers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EE49F86-5EB1-66E6-ACFE-63D51BC8BC22}"/>
                </a:ext>
              </a:extLst>
            </p:cNvPr>
            <p:cNvSpPr/>
            <p:nvPr/>
          </p:nvSpPr>
          <p:spPr>
            <a:xfrm>
              <a:off x="7130345" y="1184557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F7A8CF1-5208-CB60-2922-75F39414262A}"/>
                </a:ext>
              </a:extLst>
            </p:cNvPr>
            <p:cNvCxnSpPr/>
            <p:nvPr/>
          </p:nvCxnSpPr>
          <p:spPr>
            <a:xfrm flipH="1">
              <a:off x="6947765" y="1347507"/>
              <a:ext cx="109728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BB2A08D-085F-4799-5C94-5B606275C36C}"/>
              </a:ext>
            </a:extLst>
          </p:cNvPr>
          <p:cNvSpPr txBox="1"/>
          <p:nvPr/>
        </p:nvSpPr>
        <p:spPr>
          <a:xfrm>
            <a:off x="5057064" y="1419961"/>
            <a:ext cx="111870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Cloud Platform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FC9036F-503F-AD01-F5F0-47AB8FF560BC}"/>
              </a:ext>
            </a:extLst>
          </p:cNvPr>
          <p:cNvSpPr/>
          <p:nvPr/>
        </p:nvSpPr>
        <p:spPr>
          <a:xfrm>
            <a:off x="9114648" y="1238891"/>
            <a:ext cx="2209567" cy="57758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CFCCBF-A359-D034-8783-52842EBAD9FB}"/>
              </a:ext>
            </a:extLst>
          </p:cNvPr>
          <p:cNvSpPr txBox="1"/>
          <p:nvPr/>
        </p:nvSpPr>
        <p:spPr>
          <a:xfrm>
            <a:off x="9813048" y="1377545"/>
            <a:ext cx="1344151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Cloud Automation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FE112F-E89A-518C-422B-63B543A989F8}"/>
              </a:ext>
            </a:extLst>
          </p:cNvPr>
          <p:cNvSpPr txBox="1"/>
          <p:nvPr/>
        </p:nvSpPr>
        <p:spPr>
          <a:xfrm>
            <a:off x="1181526" y="1419961"/>
            <a:ext cx="138082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</a:rPr>
              <a:t>Cloud Governance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5E9BD8C-7E55-AC98-5548-0B812EA5A02A}"/>
              </a:ext>
            </a:extLst>
          </p:cNvPr>
          <p:cNvGrpSpPr/>
          <p:nvPr/>
        </p:nvGrpSpPr>
        <p:grpSpPr>
          <a:xfrm>
            <a:off x="3952787" y="1886579"/>
            <a:ext cx="4062805" cy="3486153"/>
            <a:chOff x="3235332" y="1086592"/>
            <a:chExt cx="2124773" cy="261461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D4345AE-FA6E-0427-0882-302626981FE2}"/>
                </a:ext>
              </a:extLst>
            </p:cNvPr>
            <p:cNvSpPr txBox="1"/>
            <p:nvPr/>
          </p:nvSpPr>
          <p:spPr>
            <a:xfrm flipH="1">
              <a:off x="3469626" y="2449308"/>
              <a:ext cx="1694109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r">
                <a:spcAft>
                  <a:spcPts val="450"/>
                </a:spcAft>
                <a:defRPr sz="1200">
                  <a:solidFill>
                    <a:srgbClr val="141414"/>
                  </a:solidFill>
                </a:defRPr>
              </a:lvl1pPr>
            </a:lstStyle>
            <a:p>
              <a:pPr algn="ctr"/>
              <a:r>
                <a:rPr lang="en-US" sz="1400">
                  <a:solidFill>
                    <a:schemeClr val="tx2"/>
                  </a:solidFill>
                </a:rPr>
                <a:t>Networking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4545D84-1609-1D91-9108-1ECCC0FD6CA2}"/>
                </a:ext>
              </a:extLst>
            </p:cNvPr>
            <p:cNvSpPr/>
            <p:nvPr/>
          </p:nvSpPr>
          <p:spPr>
            <a:xfrm flipH="1">
              <a:off x="3469626" y="1563169"/>
              <a:ext cx="1694109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IT governance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2AF1B7B-68D2-6C1A-53D4-372376BAB337}"/>
                </a:ext>
              </a:extLst>
            </p:cNvPr>
            <p:cNvSpPr/>
            <p:nvPr/>
          </p:nvSpPr>
          <p:spPr>
            <a:xfrm flipH="1">
              <a:off x="3462426" y="2006239"/>
              <a:ext cx="1701309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IT infrastructure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4FB68A2-40E5-C48D-C6A9-C02E9B7DE1AD}"/>
                </a:ext>
              </a:extLst>
            </p:cNvPr>
            <p:cNvSpPr/>
            <p:nvPr/>
          </p:nvSpPr>
          <p:spPr>
            <a:xfrm flipH="1">
              <a:off x="3469626" y="2892378"/>
              <a:ext cx="1694109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disaster recovery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E135008-D0C9-5AE9-AA64-73EADB7D0E8B}"/>
                </a:ext>
              </a:extLst>
            </p:cNvPr>
            <p:cNvSpPr/>
            <p:nvPr/>
          </p:nvSpPr>
          <p:spPr>
            <a:xfrm flipH="1">
              <a:off x="3478790" y="3335447"/>
              <a:ext cx="1684945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Application Re-engineer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63864CE-212F-E8B3-6782-77887F370A00}"/>
                </a:ext>
              </a:extLst>
            </p:cNvPr>
            <p:cNvSpPr/>
            <p:nvPr/>
          </p:nvSpPr>
          <p:spPr>
            <a:xfrm flipH="1">
              <a:off x="5133011" y="1563169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D4EB50C-5F79-D81E-06D6-E8CEC36B0671}"/>
                </a:ext>
              </a:extLst>
            </p:cNvPr>
            <p:cNvSpPr/>
            <p:nvPr/>
          </p:nvSpPr>
          <p:spPr>
            <a:xfrm flipH="1">
              <a:off x="5133011" y="2006239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E988049-7FDA-ED15-ED21-D46DCF0306A6}"/>
                </a:ext>
              </a:extLst>
            </p:cNvPr>
            <p:cNvSpPr/>
            <p:nvPr/>
          </p:nvSpPr>
          <p:spPr>
            <a:xfrm flipH="1">
              <a:off x="5133011" y="2449308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B79BE83-517A-9873-5690-05F08CCDAFE9}"/>
                </a:ext>
              </a:extLst>
            </p:cNvPr>
            <p:cNvSpPr/>
            <p:nvPr/>
          </p:nvSpPr>
          <p:spPr>
            <a:xfrm flipH="1">
              <a:off x="5127159" y="2892378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FE2A5E-43CF-1923-336D-ADC5130068E0}"/>
                </a:ext>
              </a:extLst>
            </p:cNvPr>
            <p:cNvSpPr/>
            <p:nvPr/>
          </p:nvSpPr>
          <p:spPr>
            <a:xfrm flipH="1">
              <a:off x="5127159" y="3335447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CEFF6BC-21BC-2C94-FAB7-AC1001316463}"/>
                </a:ext>
              </a:extLst>
            </p:cNvPr>
            <p:cNvGrpSpPr/>
            <p:nvPr/>
          </p:nvGrpSpPr>
          <p:grpSpPr>
            <a:xfrm flipH="1">
              <a:off x="5239865" y="1243400"/>
              <a:ext cx="120240" cy="2286000"/>
              <a:chOff x="6452584" y="344287"/>
              <a:chExt cx="150301" cy="2857507"/>
            </a:xfrm>
            <a:solidFill>
              <a:schemeClr val="tx1"/>
            </a:solidFill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AA4D041-8804-DFF9-5E35-959EFF08B112}"/>
                  </a:ext>
                </a:extLst>
              </p:cNvPr>
              <p:cNvCxnSpPr/>
              <p:nvPr/>
            </p:nvCxnSpPr>
            <p:spPr>
              <a:xfrm flipH="1">
                <a:off x="6465725" y="965959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DAD591F-77A6-7B5C-8E50-150463FD28F1}"/>
                  </a:ext>
                </a:extLst>
              </p:cNvPr>
              <p:cNvCxnSpPr/>
              <p:nvPr/>
            </p:nvCxnSpPr>
            <p:spPr>
              <a:xfrm flipH="1">
                <a:off x="6465725" y="1526442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8FC0E5B-FE87-E349-8823-45996C13011D}"/>
                  </a:ext>
                </a:extLst>
              </p:cNvPr>
              <p:cNvCxnSpPr/>
              <p:nvPr/>
            </p:nvCxnSpPr>
            <p:spPr>
              <a:xfrm flipH="1">
                <a:off x="6465725" y="2080279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B0C6CA3-353A-6402-82F3-4F9AC9BC48DF}"/>
                  </a:ext>
                </a:extLst>
              </p:cNvPr>
              <p:cNvCxnSpPr/>
              <p:nvPr/>
            </p:nvCxnSpPr>
            <p:spPr>
              <a:xfrm flipH="1">
                <a:off x="6465725" y="2634116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6E7B3B4-80D8-6235-7510-6793528298C8}"/>
                  </a:ext>
                </a:extLst>
              </p:cNvPr>
              <p:cNvCxnSpPr/>
              <p:nvPr/>
            </p:nvCxnSpPr>
            <p:spPr>
              <a:xfrm flipH="1">
                <a:off x="6465725" y="3187952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178821D-92E6-D750-49CA-234D1369F1F5}"/>
                  </a:ext>
                </a:extLst>
              </p:cNvPr>
              <p:cNvCxnSpPr/>
              <p:nvPr/>
            </p:nvCxnSpPr>
            <p:spPr>
              <a:xfrm rot="16200000">
                <a:off x="5023830" y="1773041"/>
                <a:ext cx="2857507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D03565D-BEBD-7194-A46C-1B429D827DDB}"/>
                </a:ext>
              </a:extLst>
            </p:cNvPr>
            <p:cNvSpPr/>
            <p:nvPr/>
          </p:nvSpPr>
          <p:spPr>
            <a:xfrm flipH="1">
              <a:off x="3468353" y="1086592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>
                  <a:solidFill>
                    <a:schemeClr val="tx2"/>
                  </a:solidFill>
                </a:rPr>
                <a:t>IT operations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213F8A8-4196-4909-4818-BCF97D85A5A8}"/>
                </a:ext>
              </a:extLst>
            </p:cNvPr>
            <p:cNvSpPr/>
            <p:nvPr/>
          </p:nvSpPr>
          <p:spPr>
            <a:xfrm flipH="1">
              <a:off x="5128868" y="1101275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76BE222-28DE-7AFD-B453-18C9594FE2A9}"/>
                </a:ext>
              </a:extLst>
            </p:cNvPr>
            <p:cNvCxnSpPr/>
            <p:nvPr/>
          </p:nvCxnSpPr>
          <p:spPr>
            <a:xfrm>
              <a:off x="5238296" y="1264225"/>
              <a:ext cx="109728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29C417D-DA50-07DB-FB30-C72E009758C6}"/>
                </a:ext>
              </a:extLst>
            </p:cNvPr>
            <p:cNvSpPr/>
            <p:nvPr/>
          </p:nvSpPr>
          <p:spPr>
            <a:xfrm>
              <a:off x="3425850" y="1563169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887B63C-7C41-455E-6D63-44E397B58411}"/>
                </a:ext>
              </a:extLst>
            </p:cNvPr>
            <p:cNvSpPr/>
            <p:nvPr/>
          </p:nvSpPr>
          <p:spPr>
            <a:xfrm>
              <a:off x="3425850" y="2006239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4902217-7507-A131-19CE-30D88E3AAFBD}"/>
                </a:ext>
              </a:extLst>
            </p:cNvPr>
            <p:cNvSpPr/>
            <p:nvPr/>
          </p:nvSpPr>
          <p:spPr>
            <a:xfrm>
              <a:off x="3425850" y="2449308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9852567-A85F-AABC-D004-CE56D33497D3}"/>
                </a:ext>
              </a:extLst>
            </p:cNvPr>
            <p:cNvSpPr/>
            <p:nvPr/>
          </p:nvSpPr>
          <p:spPr>
            <a:xfrm>
              <a:off x="3431702" y="2892378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95AEEFE-F6A3-5C26-0406-2694D25AF027}"/>
                </a:ext>
              </a:extLst>
            </p:cNvPr>
            <p:cNvSpPr/>
            <p:nvPr/>
          </p:nvSpPr>
          <p:spPr>
            <a:xfrm>
              <a:off x="3431702" y="3335447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F9316AE-8B6B-C1C5-391B-0E38DB626178}"/>
                </a:ext>
              </a:extLst>
            </p:cNvPr>
            <p:cNvGrpSpPr/>
            <p:nvPr/>
          </p:nvGrpSpPr>
          <p:grpSpPr>
            <a:xfrm>
              <a:off x="3235332" y="1243400"/>
              <a:ext cx="120240" cy="2286000"/>
              <a:chOff x="6452584" y="344287"/>
              <a:chExt cx="150301" cy="2857507"/>
            </a:xfrm>
            <a:solidFill>
              <a:schemeClr val="accent2"/>
            </a:solidFill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9BE3CF8-366A-B9CA-AB67-E6279BCF0103}"/>
                  </a:ext>
                </a:extLst>
              </p:cNvPr>
              <p:cNvCxnSpPr/>
              <p:nvPr/>
            </p:nvCxnSpPr>
            <p:spPr>
              <a:xfrm flipH="1">
                <a:off x="6465725" y="965959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17827BED-FDB0-3125-AA67-46B8EE4B67EE}"/>
                  </a:ext>
                </a:extLst>
              </p:cNvPr>
              <p:cNvCxnSpPr/>
              <p:nvPr/>
            </p:nvCxnSpPr>
            <p:spPr>
              <a:xfrm flipH="1">
                <a:off x="6465725" y="1526442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B730E4B-ABFE-58FA-FDC0-E9F7D43FC6BD}"/>
                  </a:ext>
                </a:extLst>
              </p:cNvPr>
              <p:cNvCxnSpPr/>
              <p:nvPr/>
            </p:nvCxnSpPr>
            <p:spPr>
              <a:xfrm flipH="1">
                <a:off x="6465725" y="2080279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D1F02D8-8FFE-F74A-BD17-33858FA6A404}"/>
                  </a:ext>
                </a:extLst>
              </p:cNvPr>
              <p:cNvCxnSpPr/>
              <p:nvPr/>
            </p:nvCxnSpPr>
            <p:spPr>
              <a:xfrm flipH="1">
                <a:off x="6465725" y="2634116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3683EEB-AACF-36CF-B0BA-50B3A44481D8}"/>
                  </a:ext>
                </a:extLst>
              </p:cNvPr>
              <p:cNvCxnSpPr/>
              <p:nvPr/>
            </p:nvCxnSpPr>
            <p:spPr>
              <a:xfrm flipH="1">
                <a:off x="6465725" y="3187952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C4E484B-2104-5029-1DB8-0EC0B166C938}"/>
                  </a:ext>
                </a:extLst>
              </p:cNvPr>
              <p:cNvCxnSpPr/>
              <p:nvPr/>
            </p:nvCxnSpPr>
            <p:spPr>
              <a:xfrm rot="16200000">
                <a:off x="5023830" y="1773041"/>
                <a:ext cx="2857507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6EE87E-2D6C-86C5-A855-C2E61B0526D1}"/>
                </a:ext>
              </a:extLst>
            </p:cNvPr>
            <p:cNvSpPr/>
            <p:nvPr/>
          </p:nvSpPr>
          <p:spPr>
            <a:xfrm>
              <a:off x="3429993" y="1101275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607D211-BCB9-7473-665F-B0A7958FECA4}"/>
                </a:ext>
              </a:extLst>
            </p:cNvPr>
            <p:cNvCxnSpPr/>
            <p:nvPr/>
          </p:nvCxnSpPr>
          <p:spPr>
            <a:xfrm flipH="1">
              <a:off x="3247413" y="1264225"/>
              <a:ext cx="109728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0" name="Diagram 109">
            <a:extLst>
              <a:ext uri="{FF2B5EF4-FFF2-40B4-BE49-F238E27FC236}">
                <a16:creationId xmlns:a16="http://schemas.microsoft.com/office/drawing/2014/main" id="{9FE12137-6B89-D587-6D49-7AFC92F8C8E6}"/>
              </a:ext>
            </a:extLst>
          </p:cNvPr>
          <p:cNvGraphicFramePr/>
          <p:nvPr/>
        </p:nvGraphicFramePr>
        <p:xfrm>
          <a:off x="288046" y="5548343"/>
          <a:ext cx="11404081" cy="617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1" name="Picture 110">
            <a:extLst>
              <a:ext uri="{FF2B5EF4-FFF2-40B4-BE49-F238E27FC236}">
                <a16:creationId xmlns:a16="http://schemas.microsoft.com/office/drawing/2014/main" id="{AD49F97A-353F-ACDF-8862-3D941CCFF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99" y="1361189"/>
            <a:ext cx="367586" cy="33022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68849B4B-9E1D-8742-B944-AF86CAACD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055" y="1292450"/>
            <a:ext cx="367586" cy="33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2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22D3-B92B-4442-8194-20ECB8A1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879E3D-F2D3-A346-9403-4D3297813D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A5D509-93DF-492C-9885-C584DC0AB027}"/>
              </a:ext>
            </a:extLst>
          </p:cNvPr>
          <p:cNvSpPr txBox="1">
            <a:spLocks/>
          </p:cNvSpPr>
          <p:nvPr/>
        </p:nvSpPr>
        <p:spPr>
          <a:xfrm>
            <a:off x="9040813" y="61941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95879E3D-F2D3-A346-9403-4D3297813D1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784AE-499D-4C42-A747-B4CC330A4F6F}"/>
              </a:ext>
            </a:extLst>
          </p:cNvPr>
          <p:cNvSpPr/>
          <p:nvPr/>
        </p:nvSpPr>
        <p:spPr>
          <a:xfrm>
            <a:off x="0" y="0"/>
            <a:ext cx="9280634" cy="873305"/>
          </a:xfrm>
          <a:prstGeom prst="rect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Modernization Studio</a:t>
            </a:r>
            <a:endParaRPr lang="en-IN" b="1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BD8B6F1-7588-4279-B805-66FFFC79E433}"/>
              </a:ext>
            </a:extLst>
          </p:cNvPr>
          <p:cNvSpPr/>
          <p:nvPr/>
        </p:nvSpPr>
        <p:spPr>
          <a:xfrm>
            <a:off x="9280634" y="0"/>
            <a:ext cx="641131" cy="873305"/>
          </a:xfrm>
          <a:prstGeom prst="rtTriangle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0" name="Diagram 109">
            <a:extLst>
              <a:ext uri="{FF2B5EF4-FFF2-40B4-BE49-F238E27FC236}">
                <a16:creationId xmlns:a16="http://schemas.microsoft.com/office/drawing/2014/main" id="{9FE12137-6B89-D587-6D49-7AFC92F8C8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754257"/>
              </p:ext>
            </p:extLst>
          </p:nvPr>
        </p:nvGraphicFramePr>
        <p:xfrm>
          <a:off x="288046" y="5548343"/>
          <a:ext cx="11404081" cy="617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3" name="Rectangle 112">
            <a:extLst>
              <a:ext uri="{FF2B5EF4-FFF2-40B4-BE49-F238E27FC236}">
                <a16:creationId xmlns:a16="http://schemas.microsoft.com/office/drawing/2014/main" id="{9BE11842-423D-31A8-3BD2-F22244200E3E}"/>
              </a:ext>
            </a:extLst>
          </p:cNvPr>
          <p:cNvSpPr/>
          <p:nvPr/>
        </p:nvSpPr>
        <p:spPr>
          <a:xfrm>
            <a:off x="226275" y="907134"/>
            <a:ext cx="11184814" cy="88389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87B5B46-B5E5-407D-060E-1694E1F59AB1}"/>
              </a:ext>
            </a:extLst>
          </p:cNvPr>
          <p:cNvCxnSpPr/>
          <p:nvPr/>
        </p:nvCxnSpPr>
        <p:spPr>
          <a:xfrm>
            <a:off x="3364369" y="2055820"/>
            <a:ext cx="80467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86497E-EDEA-DE9D-30F1-8E1E752933A6}"/>
              </a:ext>
            </a:extLst>
          </p:cNvPr>
          <p:cNvSpPr/>
          <p:nvPr/>
        </p:nvSpPr>
        <p:spPr>
          <a:xfrm>
            <a:off x="3364369" y="3207007"/>
            <a:ext cx="8046720" cy="132588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  <a:sym typeface="Arial"/>
              </a:rPr>
              <a:t>Implementation PODs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916589E-7C49-4966-D09A-17D964040010}"/>
              </a:ext>
            </a:extLst>
          </p:cNvPr>
          <p:cNvSpPr/>
          <p:nvPr/>
        </p:nvSpPr>
        <p:spPr>
          <a:xfrm>
            <a:off x="9401868" y="3548606"/>
            <a:ext cx="1920240" cy="9074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  <a:sym typeface="Arial"/>
              </a:rPr>
              <a:t>Texsa Bank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FB9CB9F-DBBC-9567-F7FB-8899607F01F8}"/>
              </a:ext>
            </a:extLst>
          </p:cNvPr>
          <p:cNvSpPr/>
          <p:nvPr/>
        </p:nvSpPr>
        <p:spPr>
          <a:xfrm>
            <a:off x="3364369" y="4579163"/>
            <a:ext cx="8046720" cy="16459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  <a:sym typeface="Arial"/>
              </a:rPr>
              <a:t>Support PODS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1D7E064-5EF4-939D-0CC6-A03CF099CD0F}"/>
              </a:ext>
            </a:extLst>
          </p:cNvPr>
          <p:cNvSpPr/>
          <p:nvPr/>
        </p:nvSpPr>
        <p:spPr>
          <a:xfrm>
            <a:off x="3459377" y="4882451"/>
            <a:ext cx="2560320" cy="1234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  <a:sym typeface="Arial"/>
              </a:rPr>
              <a:t>SVB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CED8E28-2CFB-C690-A76E-9104D1E9391B}"/>
              </a:ext>
            </a:extLst>
          </p:cNvPr>
          <p:cNvSpPr/>
          <p:nvPr/>
        </p:nvSpPr>
        <p:spPr>
          <a:xfrm>
            <a:off x="6110583" y="4882451"/>
            <a:ext cx="2560320" cy="1234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  <a:sym typeface="Arial"/>
              </a:rPr>
              <a:t>BOA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0DA3420-4F78-2DAC-1DAD-4EBF022D5296}"/>
              </a:ext>
            </a:extLst>
          </p:cNvPr>
          <p:cNvSpPr/>
          <p:nvPr/>
        </p:nvSpPr>
        <p:spPr>
          <a:xfrm>
            <a:off x="8761788" y="4882451"/>
            <a:ext cx="2560320" cy="12344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  <a:sym typeface="Arial"/>
              </a:rPr>
              <a:t>BOFA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3BA56CE-5E87-FA51-9B14-C89078F2B006}"/>
              </a:ext>
            </a:extLst>
          </p:cNvPr>
          <p:cNvSpPr/>
          <p:nvPr/>
        </p:nvSpPr>
        <p:spPr>
          <a:xfrm>
            <a:off x="3459377" y="3548606"/>
            <a:ext cx="1920240" cy="9074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  <a:sym typeface="Arial"/>
              </a:rPr>
              <a:t>SCB NACHA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8B200E6-AB64-9187-44DE-C1E09138DF00}"/>
              </a:ext>
            </a:extLst>
          </p:cNvPr>
          <p:cNvSpPr/>
          <p:nvPr/>
        </p:nvSpPr>
        <p:spPr>
          <a:xfrm>
            <a:off x="5440207" y="3548606"/>
            <a:ext cx="1920240" cy="9074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  <a:sym typeface="Arial"/>
              </a:rPr>
              <a:t>SCB SEPA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EE3804D-346F-4DF3-2B62-6C638909DAF1}"/>
              </a:ext>
            </a:extLst>
          </p:cNvPr>
          <p:cNvSpPr/>
          <p:nvPr/>
        </p:nvSpPr>
        <p:spPr>
          <a:xfrm>
            <a:off x="7421037" y="3548606"/>
            <a:ext cx="1920240" cy="9074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  <a:sym typeface="Arial"/>
              </a:rPr>
              <a:t>Investec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3184B6E-E374-47FA-7C8A-F262F656D34F}"/>
              </a:ext>
            </a:extLst>
          </p:cNvPr>
          <p:cNvSpPr txBox="1"/>
          <p:nvPr/>
        </p:nvSpPr>
        <p:spPr>
          <a:xfrm>
            <a:off x="283982" y="953322"/>
            <a:ext cx="7244905" cy="758222"/>
          </a:xfrm>
          <a:prstGeom prst="rect">
            <a:avLst/>
          </a:prstGeom>
          <a:solidFill>
            <a:schemeClr val="bg1"/>
          </a:solidFill>
        </p:spPr>
        <p:txBody>
          <a:bodyPr wrap="square" lIns="45720" r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 </a:t>
            </a: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Cloud Modernization Studio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is a collection of </a:t>
            </a: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PODs (Two-Pizza Teams)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dedicated to a customer, organized by </a:t>
            </a: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modernization themes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following scale </a:t>
            </a: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agile implementation methodology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co-located in Digital Studios and at Customer Location</a:t>
            </a:r>
          </a:p>
        </p:txBody>
      </p:sp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E2214A6D-4B44-73B2-B9A8-8CA9361CC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10489"/>
              </p:ext>
            </p:extLst>
          </p:nvPr>
        </p:nvGraphicFramePr>
        <p:xfrm>
          <a:off x="226275" y="1881683"/>
          <a:ext cx="3020600" cy="4343400"/>
        </p:xfrm>
        <a:graphic>
          <a:graphicData uri="http://schemas.openxmlformats.org/drawingml/2006/table">
            <a:tbl>
              <a:tblPr bandRow="1">
                <a:tableStyleId>{5A111915-BE36-4E01-A7E5-04B1672EAD32}</a:tableStyleId>
              </a:tblPr>
              <a:tblGrid>
                <a:gridCol w="526974">
                  <a:extLst>
                    <a:ext uri="{9D8B030D-6E8A-4147-A177-3AD203B41FA5}">
                      <a16:colId xmlns:a16="http://schemas.microsoft.com/office/drawing/2014/main" val="3231195764"/>
                    </a:ext>
                  </a:extLst>
                </a:gridCol>
                <a:gridCol w="2044893">
                  <a:extLst>
                    <a:ext uri="{9D8B030D-6E8A-4147-A177-3AD203B41FA5}">
                      <a16:colId xmlns:a16="http://schemas.microsoft.com/office/drawing/2014/main" val="3332342787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3871856880"/>
                    </a:ext>
                  </a:extLst>
                </a:gridCol>
              </a:tblGrid>
              <a:tr h="426468">
                <a:tc>
                  <a:txBody>
                    <a:bodyPr/>
                    <a:lstStyle/>
                    <a:p>
                      <a:pPr algn="l"/>
                      <a:endParaRPr lang="en-US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US" sz="1100" b="1">
                        <a:solidFill>
                          <a:schemeClr val="bg1"/>
                        </a:solidFill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086451"/>
                  </a:ext>
                </a:extLst>
              </a:tr>
              <a:tr h="426468">
                <a:tc>
                  <a:txBody>
                    <a:bodyPr/>
                    <a:lstStyle/>
                    <a:p>
                      <a:pPr algn="l"/>
                      <a:endParaRPr lang="en-US" sz="110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Cloud Architects</a:t>
                      </a:r>
                      <a:endParaRPr lang="en-US" sz="1100" b="0" i="0">
                        <a:solidFill>
                          <a:schemeClr val="tx2"/>
                        </a:solidFill>
                        <a:latin typeface="Amazon Ember Medium" panose="020B0603020204020204" pitchFamily="34" charset="0"/>
                        <a:ea typeface="Amazon Ember Medium" panose="020B0603020204020204" pitchFamily="34" charset="0"/>
                        <a:cs typeface="Amazon Ember Medium" panose="020B06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endParaRPr kumimoji="0" lang="en-US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00095"/>
                  </a:ext>
                </a:extLst>
              </a:tr>
              <a:tr h="465828">
                <a:tc>
                  <a:txBody>
                    <a:bodyPr/>
                    <a:lstStyle/>
                    <a:p>
                      <a:pPr algn="l"/>
                      <a:endParaRPr lang="en-US" sz="110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Cloud Automation SME</a:t>
                      </a:r>
                      <a:endParaRPr lang="en-US" sz="1100" b="0" i="0">
                        <a:solidFill>
                          <a:schemeClr val="tx2"/>
                        </a:solidFill>
                        <a:latin typeface="Amazon Ember Medium" panose="020B0603020204020204" pitchFamily="34" charset="0"/>
                        <a:ea typeface="Amazon Ember Medium" panose="020B0603020204020204" pitchFamily="34" charset="0"/>
                        <a:cs typeface="Amazon Ember Medium" panose="020B06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757048"/>
                  </a:ext>
                </a:extLst>
              </a:tr>
              <a:tr h="426468">
                <a:tc>
                  <a:txBody>
                    <a:bodyPr/>
                    <a:lstStyle/>
                    <a:p>
                      <a:pPr algn="l"/>
                      <a:endParaRPr lang="en-US" sz="110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Platform SME</a:t>
                      </a:r>
                      <a:endParaRPr lang="en-US" sz="1100" b="0" i="0">
                        <a:solidFill>
                          <a:schemeClr val="tx2"/>
                        </a:solidFill>
                        <a:latin typeface="Amazon Ember Medium" panose="020B0603020204020204" pitchFamily="34" charset="0"/>
                        <a:ea typeface="Amazon Ember Medium" panose="020B0603020204020204" pitchFamily="34" charset="0"/>
                        <a:cs typeface="Amazon Ember Medium" panose="020B06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802949"/>
                  </a:ext>
                </a:extLst>
              </a:tr>
              <a:tr h="426468">
                <a:tc>
                  <a:txBody>
                    <a:bodyPr/>
                    <a:lstStyle/>
                    <a:p>
                      <a:pPr algn="l"/>
                      <a:endParaRPr lang="en-US" sz="110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SRE/Cloud Ops SME</a:t>
                      </a:r>
                      <a:endParaRPr lang="en-US" sz="1100" b="0" i="0">
                        <a:solidFill>
                          <a:schemeClr val="tx2"/>
                        </a:solidFill>
                        <a:latin typeface="Amazon Ember Medium" panose="020B0603020204020204" pitchFamily="34" charset="0"/>
                        <a:ea typeface="Amazon Ember Medium" panose="020B0603020204020204" pitchFamily="34" charset="0"/>
                        <a:cs typeface="Amazon Ember Medium" panose="020B06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263458"/>
                  </a:ext>
                </a:extLst>
              </a:tr>
              <a:tr h="426468">
                <a:tc>
                  <a:txBody>
                    <a:bodyPr/>
                    <a:lstStyle/>
                    <a:p>
                      <a:pPr algn="l"/>
                      <a:endParaRPr lang="en-US" sz="110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>
                        <a:solidFill>
                          <a:schemeClr val="tx2"/>
                        </a:solidFill>
                        <a:latin typeface="Amazon Ember Medium" panose="020B0603020204020204" pitchFamily="34" charset="0"/>
                        <a:ea typeface="Amazon Ember Medium" panose="020B0603020204020204" pitchFamily="34" charset="0"/>
                        <a:cs typeface="Amazon Ember Medium" panose="020B06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155367"/>
                  </a:ext>
                </a:extLst>
              </a:tr>
              <a:tr h="465828">
                <a:tc>
                  <a:txBody>
                    <a:bodyPr/>
                    <a:lstStyle/>
                    <a:p>
                      <a:pPr algn="l"/>
                      <a:endParaRPr lang="en-US" sz="110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Containerization PI/PE SME</a:t>
                      </a:r>
                      <a:endParaRPr lang="en-US" sz="1100" b="0" i="0">
                        <a:solidFill>
                          <a:schemeClr val="tx2"/>
                        </a:solidFill>
                        <a:latin typeface="Amazon Ember Medium" panose="020B0603020204020204" pitchFamily="34" charset="0"/>
                        <a:ea typeface="Amazon Ember Medium" panose="020B0603020204020204" pitchFamily="34" charset="0"/>
                        <a:cs typeface="Amazon Ember Medium" panose="020B06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471662"/>
                  </a:ext>
                </a:extLst>
              </a:tr>
              <a:tr h="426468">
                <a:tc>
                  <a:txBody>
                    <a:bodyPr/>
                    <a:lstStyle/>
                    <a:p>
                      <a:pPr algn="l"/>
                      <a:endParaRPr lang="en-US" sz="110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Cloud Data SME</a:t>
                      </a:r>
                      <a:endParaRPr lang="en-US" sz="1100" b="0" i="0">
                        <a:solidFill>
                          <a:schemeClr val="tx2"/>
                        </a:solidFill>
                        <a:latin typeface="Amazon Ember Medium" panose="020B0603020204020204" pitchFamily="34" charset="0"/>
                        <a:ea typeface="Amazon Ember Medium" panose="020B0603020204020204" pitchFamily="34" charset="0"/>
                        <a:cs typeface="Amazon Ember Medium" panose="020B06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94170"/>
                  </a:ext>
                </a:extLst>
              </a:tr>
              <a:tr h="426468">
                <a:tc>
                  <a:txBody>
                    <a:bodyPr/>
                    <a:lstStyle/>
                    <a:p>
                      <a:pPr algn="l"/>
                      <a:endParaRPr lang="en-US" sz="110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Cloud Security SME</a:t>
                      </a:r>
                      <a:endParaRPr lang="en-US" sz="1100" b="0" i="0">
                        <a:solidFill>
                          <a:schemeClr val="tx2"/>
                        </a:solidFill>
                        <a:latin typeface="Amazon Ember Medium" panose="020B0603020204020204" pitchFamily="34" charset="0"/>
                        <a:ea typeface="Amazon Ember Medium" panose="020B0603020204020204" pitchFamily="34" charset="0"/>
                        <a:cs typeface="Amazon Ember Medium" panose="020B06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x</a:t>
                      </a:r>
                      <a:endParaRPr lang="en-US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63545"/>
                  </a:ext>
                </a:extLst>
              </a:tr>
              <a:tr h="426468">
                <a:tc>
                  <a:txBody>
                    <a:bodyPr/>
                    <a:lstStyle/>
                    <a:p>
                      <a:pPr algn="l"/>
                      <a:endParaRPr lang="en-US" sz="110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Scrum Master -PMO</a:t>
                      </a:r>
                      <a:endParaRPr lang="en-US" sz="1100" b="0" i="0">
                        <a:solidFill>
                          <a:schemeClr val="tx2"/>
                        </a:solidFill>
                        <a:latin typeface="Amazon Ember Medium" panose="020B0603020204020204" pitchFamily="34" charset="0"/>
                        <a:ea typeface="Amazon Ember Medium" panose="020B0603020204020204" pitchFamily="34" charset="0"/>
                        <a:cs typeface="Amazon Ember Medium" panose="020B06030202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993074"/>
                  </a:ext>
                </a:extLst>
              </a:tr>
            </a:tbl>
          </a:graphicData>
        </a:graphic>
      </p:graphicFrame>
      <p:sp>
        <p:nvSpPr>
          <p:cNvPr id="126" name="Oval 125">
            <a:extLst>
              <a:ext uri="{FF2B5EF4-FFF2-40B4-BE49-F238E27FC236}">
                <a16:creationId xmlns:a16="http://schemas.microsoft.com/office/drawing/2014/main" id="{6095BC66-8964-DF44-E95E-D9750E6D12E1}"/>
              </a:ext>
            </a:extLst>
          </p:cNvPr>
          <p:cNvSpPr/>
          <p:nvPr/>
        </p:nvSpPr>
        <p:spPr>
          <a:xfrm>
            <a:off x="372531" y="2375690"/>
            <a:ext cx="277631" cy="277631"/>
          </a:xfrm>
          <a:prstGeom prst="ellipse">
            <a:avLst/>
          </a:prstGeom>
          <a:solidFill>
            <a:srgbClr val="00B14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A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493FB3D-94F3-C730-4FDB-B75DDC1F3A40}"/>
              </a:ext>
            </a:extLst>
          </p:cNvPr>
          <p:cNvSpPr/>
          <p:nvPr/>
        </p:nvSpPr>
        <p:spPr>
          <a:xfrm>
            <a:off x="372531" y="5438967"/>
            <a:ext cx="274320" cy="274320"/>
          </a:xfrm>
          <a:prstGeom prst="ellipse">
            <a:avLst/>
          </a:prstGeom>
          <a:solidFill>
            <a:srgbClr val="3C1053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D1FA743-1BA6-1A5D-B5B6-DE56D931E3D6}"/>
              </a:ext>
            </a:extLst>
          </p:cNvPr>
          <p:cNvSpPr/>
          <p:nvPr/>
        </p:nvSpPr>
        <p:spPr>
          <a:xfrm>
            <a:off x="372531" y="4567529"/>
            <a:ext cx="274320" cy="274320"/>
          </a:xfrm>
          <a:prstGeom prst="ellipse">
            <a:avLst/>
          </a:prstGeom>
          <a:solidFill>
            <a:srgbClr val="F4633A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C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F623363-0DD1-9232-900E-19143A38E81B}"/>
              </a:ext>
            </a:extLst>
          </p:cNvPr>
          <p:cNvSpPr/>
          <p:nvPr/>
        </p:nvSpPr>
        <p:spPr>
          <a:xfrm>
            <a:off x="372531" y="5003248"/>
            <a:ext cx="274320" cy="274320"/>
          </a:xfrm>
          <a:prstGeom prst="ellipse">
            <a:avLst/>
          </a:prstGeom>
          <a:solidFill>
            <a:srgbClr val="C800A1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B0E5491-0433-9745-CF3B-FA0A5916733D}"/>
              </a:ext>
            </a:extLst>
          </p:cNvPr>
          <p:cNvSpPr/>
          <p:nvPr/>
        </p:nvSpPr>
        <p:spPr>
          <a:xfrm>
            <a:off x="372531" y="2814720"/>
            <a:ext cx="277631" cy="277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5925014-20FC-6A73-79C1-798F03FFBC1F}"/>
              </a:ext>
            </a:extLst>
          </p:cNvPr>
          <p:cNvSpPr/>
          <p:nvPr/>
        </p:nvSpPr>
        <p:spPr>
          <a:xfrm>
            <a:off x="372531" y="3253750"/>
            <a:ext cx="277631" cy="277631"/>
          </a:xfrm>
          <a:prstGeom prst="ellipse">
            <a:avLst/>
          </a:prstGeom>
          <a:solidFill>
            <a:srgbClr val="00B14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white"/>
                </a:solidFill>
                <a:latin typeface="Arial" panose="020B0604020202020204"/>
              </a:rPr>
              <a:t>P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9279599-B05F-EBAF-35B0-9BDB8E9B569A}"/>
              </a:ext>
            </a:extLst>
          </p:cNvPr>
          <p:cNvSpPr/>
          <p:nvPr/>
        </p:nvSpPr>
        <p:spPr>
          <a:xfrm>
            <a:off x="372531" y="3692780"/>
            <a:ext cx="277631" cy="277631"/>
          </a:xfrm>
          <a:prstGeom prst="ellipse">
            <a:avLst/>
          </a:prstGeom>
          <a:solidFill>
            <a:srgbClr val="00206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9BFB03B-B988-202F-F00B-438AE613E066}"/>
              </a:ext>
            </a:extLst>
          </p:cNvPr>
          <p:cNvSpPr/>
          <p:nvPr/>
        </p:nvSpPr>
        <p:spPr>
          <a:xfrm>
            <a:off x="372531" y="5874684"/>
            <a:ext cx="274320" cy="274320"/>
          </a:xfrm>
          <a:prstGeom prst="ellipse">
            <a:avLst/>
          </a:prstGeom>
          <a:solidFill>
            <a:srgbClr val="FF8F1C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</p:txBody>
      </p:sp>
      <p:sp>
        <p:nvSpPr>
          <p:cNvPr id="135" name="Rectangle">
            <a:extLst>
              <a:ext uri="{FF2B5EF4-FFF2-40B4-BE49-F238E27FC236}">
                <a16:creationId xmlns:a16="http://schemas.microsoft.com/office/drawing/2014/main" id="{32B1FF4A-B2DB-CE0B-2948-848A76746CB8}"/>
              </a:ext>
            </a:extLst>
          </p:cNvPr>
          <p:cNvSpPr/>
          <p:nvPr/>
        </p:nvSpPr>
        <p:spPr>
          <a:xfrm>
            <a:off x="3364369" y="2292050"/>
            <a:ext cx="8046720" cy="8686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noFill/>
          </a:ln>
        </p:spPr>
        <p:txBody>
          <a:bodyPr lIns="45719" rIns="45719"/>
          <a:lstStyle/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mazon Ember"/>
                <a:cs typeface="Amazon Ember"/>
                <a:sym typeface="Amazon Ember"/>
              </a:rPr>
              <a:t>Customer Application Development and Data Management Teams</a:t>
            </a:r>
          </a:p>
        </p:txBody>
      </p:sp>
      <p:sp>
        <p:nvSpPr>
          <p:cNvPr id="136" name="iCloud">
            <a:extLst>
              <a:ext uri="{FF2B5EF4-FFF2-40B4-BE49-F238E27FC236}">
                <a16:creationId xmlns:a16="http://schemas.microsoft.com/office/drawing/2014/main" id="{70AA0CFC-199B-4335-1412-658513445A3D}"/>
              </a:ext>
            </a:extLst>
          </p:cNvPr>
          <p:cNvSpPr txBox="1"/>
          <p:nvPr/>
        </p:nvSpPr>
        <p:spPr>
          <a:xfrm>
            <a:off x="3459377" y="2618595"/>
            <a:ext cx="2560320" cy="4572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noAutofit/>
          </a:bodyPr>
          <a:lstStyle>
            <a:lvl1pPr algn="r" defTabSz="914400">
              <a:defRPr sz="1100" b="1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/>
                <a:cs typeface="Amazon Ember"/>
                <a:sym typeface="Amazon Ember"/>
              </a:rPr>
              <a:t>Product Apps</a:t>
            </a:r>
            <a:endParaRPr kumimoji="0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mazon Ember"/>
              <a:cs typeface="Amazon Ember"/>
              <a:sym typeface="Amazon Ember"/>
            </a:endParaRPr>
          </a:p>
        </p:txBody>
      </p:sp>
      <p:sp>
        <p:nvSpPr>
          <p:cNvPr id="137" name="AMP">
            <a:extLst>
              <a:ext uri="{FF2B5EF4-FFF2-40B4-BE49-F238E27FC236}">
                <a16:creationId xmlns:a16="http://schemas.microsoft.com/office/drawing/2014/main" id="{F011E57E-D117-E038-C52C-3DBDD576522A}"/>
              </a:ext>
            </a:extLst>
          </p:cNvPr>
          <p:cNvSpPr txBox="1"/>
          <p:nvPr/>
        </p:nvSpPr>
        <p:spPr>
          <a:xfrm>
            <a:off x="6110582" y="2618595"/>
            <a:ext cx="2560320" cy="4572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Autofit/>
          </a:bodyPr>
          <a:lstStyle>
            <a:lvl1pPr algn="r" defTabSz="914400">
              <a:defRPr sz="1100" b="1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/>
                <a:cs typeface="Amazon Ember"/>
                <a:sym typeface="Amazon Ember"/>
              </a:rPr>
              <a:t>Model</a:t>
            </a:r>
            <a:endParaRPr kumimoji="0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mazon Ember"/>
              <a:cs typeface="Amazon Ember"/>
              <a:sym typeface="Amazon Ember"/>
            </a:endParaRPr>
          </a:p>
        </p:txBody>
      </p:sp>
      <p:sp>
        <p:nvSpPr>
          <p:cNvPr id="138" name="Maps">
            <a:extLst>
              <a:ext uri="{FF2B5EF4-FFF2-40B4-BE49-F238E27FC236}">
                <a16:creationId xmlns:a16="http://schemas.microsoft.com/office/drawing/2014/main" id="{676AC779-FA9F-AB4E-A074-47308160CBB3}"/>
              </a:ext>
            </a:extLst>
          </p:cNvPr>
          <p:cNvSpPr txBox="1"/>
          <p:nvPr/>
        </p:nvSpPr>
        <p:spPr>
          <a:xfrm>
            <a:off x="8761788" y="2618595"/>
            <a:ext cx="2560320" cy="4572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ctr">
            <a:noAutofit/>
          </a:bodyPr>
          <a:lstStyle>
            <a:lvl1pPr algn="r" defTabSz="914400">
              <a:defRPr sz="1100" b="1">
                <a:solidFill>
                  <a:srgbClr val="00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/>
                <a:cs typeface="Amazon Ember"/>
                <a:sym typeface="Amazon Ember"/>
              </a:rPr>
              <a:t>Product Development</a:t>
            </a:r>
            <a:endParaRPr kumimoji="0" sz="11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Amazon Ember"/>
              <a:cs typeface="Amazon Ember"/>
              <a:sym typeface="Amazon Ember"/>
            </a:endParaRPr>
          </a:p>
        </p:txBody>
      </p:sp>
      <p:sp>
        <p:nvSpPr>
          <p:cNvPr id="139" name="Cloud Steering Committee">
            <a:extLst>
              <a:ext uri="{FF2B5EF4-FFF2-40B4-BE49-F238E27FC236}">
                <a16:creationId xmlns:a16="http://schemas.microsoft.com/office/drawing/2014/main" id="{A59FF451-0C21-246B-AF3E-7EFFC5A0376C}"/>
              </a:ext>
            </a:extLst>
          </p:cNvPr>
          <p:cNvSpPr/>
          <p:nvPr/>
        </p:nvSpPr>
        <p:spPr>
          <a:xfrm>
            <a:off x="5681068" y="1858918"/>
            <a:ext cx="3413323" cy="36359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3175">
            <a:noFill/>
            <a:prstDash val="dash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defRPr sz="1100" b="1">
                <a:solidFill>
                  <a:srgbClr val="A9A9A9"/>
                </a:solidFill>
              </a:defRPr>
            </a:lvl1pPr>
          </a:lstStyle>
          <a:p>
            <a:pPr marL="0" marR="0" lvl="0" indent="0" algn="ctr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mazon Ember"/>
                <a:cs typeface="Amazon Ember"/>
                <a:sym typeface="Amazon Ember"/>
              </a:rPr>
              <a:t>Cloud Center of Excellence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Amazon Ember"/>
              <a:cs typeface="Amazon Ember"/>
              <a:sym typeface="Amazon Ember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E7AF114-9F94-8B8F-23CE-0DB18FE81A74}"/>
              </a:ext>
            </a:extLst>
          </p:cNvPr>
          <p:cNvSpPr/>
          <p:nvPr/>
        </p:nvSpPr>
        <p:spPr>
          <a:xfrm>
            <a:off x="4366764" y="5319618"/>
            <a:ext cx="277631" cy="277631"/>
          </a:xfrm>
          <a:prstGeom prst="ellipse">
            <a:avLst/>
          </a:prstGeom>
          <a:solidFill>
            <a:srgbClr val="00B14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A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B32F787-0B90-07AC-8D79-CFE04485A800}"/>
              </a:ext>
            </a:extLst>
          </p:cNvPr>
          <p:cNvSpPr/>
          <p:nvPr/>
        </p:nvSpPr>
        <p:spPr>
          <a:xfrm>
            <a:off x="4458900" y="3785640"/>
            <a:ext cx="274320" cy="274320"/>
          </a:xfrm>
          <a:prstGeom prst="ellipse">
            <a:avLst/>
          </a:prstGeom>
          <a:solidFill>
            <a:srgbClr val="FF8F1C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4B9A98F-1B6B-58A6-CFFC-5CBCAF0CB7CB}"/>
              </a:ext>
            </a:extLst>
          </p:cNvPr>
          <p:cNvSpPr/>
          <p:nvPr/>
        </p:nvSpPr>
        <p:spPr>
          <a:xfrm>
            <a:off x="4112526" y="3785641"/>
            <a:ext cx="277631" cy="277631"/>
          </a:xfrm>
          <a:prstGeom prst="ellipse">
            <a:avLst/>
          </a:prstGeom>
          <a:solidFill>
            <a:srgbClr val="00B14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510157D-0AB1-7015-86D8-7B05A01BC49E}"/>
              </a:ext>
            </a:extLst>
          </p:cNvPr>
          <p:cNvSpPr txBox="1"/>
          <p:nvPr/>
        </p:nvSpPr>
        <p:spPr>
          <a:xfrm>
            <a:off x="7708190" y="926684"/>
            <a:ext cx="3633116" cy="822960"/>
          </a:xfrm>
          <a:prstGeom prst="rect">
            <a:avLst/>
          </a:prstGeom>
          <a:solidFill>
            <a:schemeClr val="bg1"/>
          </a:solidFill>
        </p:spPr>
        <p:txBody>
          <a:bodyPr wrap="square" lIns="45720" r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Amazon Ember" panose="020B0603020204020204" pitchFamily="34" charset="0"/>
                <a:cs typeface="Amazon Ember" panose="020B0603020204020204" pitchFamily="34" charset="0"/>
              </a:rPr>
              <a:t>The POD advantage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0CC5B22-C96E-5240-8254-00CFBFDAFE1B}"/>
              </a:ext>
            </a:extLst>
          </p:cNvPr>
          <p:cNvSpPr/>
          <p:nvPr/>
        </p:nvSpPr>
        <p:spPr>
          <a:xfrm>
            <a:off x="8276689" y="1113516"/>
            <a:ext cx="306461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09585">
              <a:defRPr/>
            </a:pPr>
            <a:r>
              <a:rPr lang="en-US" sz="1100" i="1">
                <a:solidFill>
                  <a:srgbClr val="C00000"/>
                </a:solidFill>
              </a:rPr>
              <a:t>Ultra high-performing agile teams consist of full stack engineers – executing with high velocity &amp; quality 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187DECDB-897F-165E-5E07-EC7CAF832961}"/>
              </a:ext>
            </a:extLst>
          </p:cNvPr>
          <p:cNvPicPr>
            <a:picLocks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22"/>
          <a:stretch/>
        </p:blipFill>
        <p:spPr>
          <a:xfrm>
            <a:off x="7854325" y="1201364"/>
            <a:ext cx="320040" cy="320040"/>
          </a:xfrm>
          <a:prstGeom prst="rect">
            <a:avLst/>
          </a:prstGeom>
        </p:spPr>
      </p:pic>
      <p:sp>
        <p:nvSpPr>
          <p:cNvPr id="178" name="Oval 177">
            <a:extLst>
              <a:ext uri="{FF2B5EF4-FFF2-40B4-BE49-F238E27FC236}">
                <a16:creationId xmlns:a16="http://schemas.microsoft.com/office/drawing/2014/main" id="{21EAFB5E-16B9-048F-8283-AF745EDB3526}"/>
              </a:ext>
            </a:extLst>
          </p:cNvPr>
          <p:cNvSpPr/>
          <p:nvPr/>
        </p:nvSpPr>
        <p:spPr>
          <a:xfrm>
            <a:off x="7790677" y="1145803"/>
            <a:ext cx="457200" cy="457200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2CD7979-B75B-174C-9756-7B214B54CC3E}"/>
              </a:ext>
            </a:extLst>
          </p:cNvPr>
          <p:cNvSpPr/>
          <p:nvPr/>
        </p:nvSpPr>
        <p:spPr>
          <a:xfrm>
            <a:off x="3676564" y="4130517"/>
            <a:ext cx="277631" cy="277631"/>
          </a:xfrm>
          <a:prstGeom prst="ellipse">
            <a:avLst/>
          </a:prstGeom>
          <a:solidFill>
            <a:srgbClr val="00B14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white"/>
                </a:solidFill>
                <a:latin typeface="Arial" panose="020B0604020202020204"/>
              </a:rPr>
              <a:t>P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A6668DB-5C57-9149-37C8-7A604EAD6300}"/>
              </a:ext>
            </a:extLst>
          </p:cNvPr>
          <p:cNvSpPr/>
          <p:nvPr/>
        </p:nvSpPr>
        <p:spPr>
          <a:xfrm>
            <a:off x="4112525" y="4146009"/>
            <a:ext cx="277631" cy="277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9F307BA0-35D1-71D0-A52B-BF334849915E}"/>
              </a:ext>
            </a:extLst>
          </p:cNvPr>
          <p:cNvSpPr/>
          <p:nvPr/>
        </p:nvSpPr>
        <p:spPr>
          <a:xfrm>
            <a:off x="4538684" y="4129548"/>
            <a:ext cx="277631" cy="277631"/>
          </a:xfrm>
          <a:prstGeom prst="ellipse">
            <a:avLst/>
          </a:prstGeom>
          <a:solidFill>
            <a:srgbClr val="00206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126B0BB-76DA-5C6D-10AE-B7D9A870839F}"/>
              </a:ext>
            </a:extLst>
          </p:cNvPr>
          <p:cNvSpPr/>
          <p:nvPr/>
        </p:nvSpPr>
        <p:spPr>
          <a:xfrm>
            <a:off x="4914116" y="4109057"/>
            <a:ext cx="274320" cy="274320"/>
          </a:xfrm>
          <a:prstGeom prst="ellipse">
            <a:avLst/>
          </a:prstGeom>
          <a:solidFill>
            <a:srgbClr val="F4633A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C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D2A8966-954B-8413-2DE1-4D55DB0AF253}"/>
              </a:ext>
            </a:extLst>
          </p:cNvPr>
          <p:cNvSpPr/>
          <p:nvPr/>
        </p:nvSpPr>
        <p:spPr>
          <a:xfrm>
            <a:off x="4940428" y="3764212"/>
            <a:ext cx="274320" cy="274320"/>
          </a:xfrm>
          <a:prstGeom prst="ellipse">
            <a:avLst/>
          </a:prstGeom>
          <a:solidFill>
            <a:srgbClr val="3C1053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483E9232-B744-4125-C551-EB96B1C338F1}"/>
              </a:ext>
            </a:extLst>
          </p:cNvPr>
          <p:cNvSpPr/>
          <p:nvPr/>
        </p:nvSpPr>
        <p:spPr>
          <a:xfrm>
            <a:off x="6366109" y="3780781"/>
            <a:ext cx="274320" cy="274320"/>
          </a:xfrm>
          <a:prstGeom prst="ellipse">
            <a:avLst/>
          </a:prstGeom>
          <a:solidFill>
            <a:srgbClr val="FF8F1C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94CF445F-A7E1-6CFD-F854-567181C47587}"/>
              </a:ext>
            </a:extLst>
          </p:cNvPr>
          <p:cNvSpPr/>
          <p:nvPr/>
        </p:nvSpPr>
        <p:spPr>
          <a:xfrm>
            <a:off x="6019735" y="3780782"/>
            <a:ext cx="277631" cy="277631"/>
          </a:xfrm>
          <a:prstGeom prst="ellipse">
            <a:avLst/>
          </a:prstGeom>
          <a:solidFill>
            <a:srgbClr val="00B14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A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2210E8A-9BB9-BB25-8FFC-454467C4D43E}"/>
              </a:ext>
            </a:extLst>
          </p:cNvPr>
          <p:cNvSpPr/>
          <p:nvPr/>
        </p:nvSpPr>
        <p:spPr>
          <a:xfrm>
            <a:off x="5583773" y="4125658"/>
            <a:ext cx="277631" cy="277631"/>
          </a:xfrm>
          <a:prstGeom prst="ellipse">
            <a:avLst/>
          </a:prstGeom>
          <a:solidFill>
            <a:srgbClr val="00B14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white"/>
                </a:solidFill>
                <a:latin typeface="Arial" panose="020B0604020202020204"/>
              </a:rPr>
              <a:t>P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C8B316AA-95EC-9FCA-9497-56ECE974EA55}"/>
              </a:ext>
            </a:extLst>
          </p:cNvPr>
          <p:cNvSpPr/>
          <p:nvPr/>
        </p:nvSpPr>
        <p:spPr>
          <a:xfrm>
            <a:off x="6019734" y="4141150"/>
            <a:ext cx="277631" cy="277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5D2B160-4701-3E36-0E80-A8340D85582E}"/>
              </a:ext>
            </a:extLst>
          </p:cNvPr>
          <p:cNvSpPr/>
          <p:nvPr/>
        </p:nvSpPr>
        <p:spPr>
          <a:xfrm>
            <a:off x="6445893" y="4124689"/>
            <a:ext cx="277631" cy="277631"/>
          </a:xfrm>
          <a:prstGeom prst="ellipse">
            <a:avLst/>
          </a:prstGeom>
          <a:solidFill>
            <a:srgbClr val="00206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F1F3BE0D-8877-0A29-E5C0-CED4D4881A61}"/>
              </a:ext>
            </a:extLst>
          </p:cNvPr>
          <p:cNvSpPr/>
          <p:nvPr/>
        </p:nvSpPr>
        <p:spPr>
          <a:xfrm>
            <a:off x="6821325" y="4104198"/>
            <a:ext cx="274320" cy="274320"/>
          </a:xfrm>
          <a:prstGeom prst="ellipse">
            <a:avLst/>
          </a:prstGeom>
          <a:solidFill>
            <a:srgbClr val="F4633A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C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F8BE2E5-317A-41B2-9923-A32F422D02D8}"/>
              </a:ext>
            </a:extLst>
          </p:cNvPr>
          <p:cNvSpPr/>
          <p:nvPr/>
        </p:nvSpPr>
        <p:spPr>
          <a:xfrm>
            <a:off x="6847637" y="3759353"/>
            <a:ext cx="274320" cy="274320"/>
          </a:xfrm>
          <a:prstGeom prst="ellipse">
            <a:avLst/>
          </a:prstGeom>
          <a:solidFill>
            <a:srgbClr val="3C1053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BEC14232-0F78-FCD3-76E0-4389006AC86D}"/>
              </a:ext>
            </a:extLst>
          </p:cNvPr>
          <p:cNvSpPr/>
          <p:nvPr/>
        </p:nvSpPr>
        <p:spPr>
          <a:xfrm>
            <a:off x="8279862" y="3800784"/>
            <a:ext cx="274320" cy="274320"/>
          </a:xfrm>
          <a:prstGeom prst="ellipse">
            <a:avLst/>
          </a:prstGeom>
          <a:solidFill>
            <a:srgbClr val="FF8F1C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4DA92890-2DEB-7A14-2236-C58F11405BB6}"/>
              </a:ext>
            </a:extLst>
          </p:cNvPr>
          <p:cNvSpPr/>
          <p:nvPr/>
        </p:nvSpPr>
        <p:spPr>
          <a:xfrm>
            <a:off x="7933488" y="3800785"/>
            <a:ext cx="277631" cy="277631"/>
          </a:xfrm>
          <a:prstGeom prst="ellipse">
            <a:avLst/>
          </a:prstGeom>
          <a:solidFill>
            <a:srgbClr val="00B14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A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4F66DA88-1294-5C8B-45F1-ED11BC204030}"/>
              </a:ext>
            </a:extLst>
          </p:cNvPr>
          <p:cNvSpPr/>
          <p:nvPr/>
        </p:nvSpPr>
        <p:spPr>
          <a:xfrm>
            <a:off x="7497526" y="4145661"/>
            <a:ext cx="277631" cy="277631"/>
          </a:xfrm>
          <a:prstGeom prst="ellipse">
            <a:avLst/>
          </a:prstGeom>
          <a:solidFill>
            <a:srgbClr val="00B14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white"/>
                </a:solidFill>
                <a:latin typeface="Arial" panose="020B0604020202020204"/>
              </a:rPr>
              <a:t>P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70EB90E7-E546-4ACF-9032-08D05AB1EE5F}"/>
              </a:ext>
            </a:extLst>
          </p:cNvPr>
          <p:cNvSpPr/>
          <p:nvPr/>
        </p:nvSpPr>
        <p:spPr>
          <a:xfrm>
            <a:off x="7933487" y="4161153"/>
            <a:ext cx="277631" cy="277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82BC6C5B-5AD4-52C9-DC63-E946CEA9679D}"/>
              </a:ext>
            </a:extLst>
          </p:cNvPr>
          <p:cNvSpPr/>
          <p:nvPr/>
        </p:nvSpPr>
        <p:spPr>
          <a:xfrm>
            <a:off x="8359646" y="4144692"/>
            <a:ext cx="277631" cy="277631"/>
          </a:xfrm>
          <a:prstGeom prst="ellipse">
            <a:avLst/>
          </a:prstGeom>
          <a:solidFill>
            <a:srgbClr val="00206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6EECC812-4863-CAA4-0D89-20DA47FC5683}"/>
              </a:ext>
            </a:extLst>
          </p:cNvPr>
          <p:cNvSpPr/>
          <p:nvPr/>
        </p:nvSpPr>
        <p:spPr>
          <a:xfrm>
            <a:off x="8735078" y="4124201"/>
            <a:ext cx="274320" cy="274320"/>
          </a:xfrm>
          <a:prstGeom prst="ellipse">
            <a:avLst/>
          </a:prstGeom>
          <a:solidFill>
            <a:srgbClr val="F4633A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C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B418BE88-12A7-9872-7F84-4B0753F3BEEB}"/>
              </a:ext>
            </a:extLst>
          </p:cNvPr>
          <p:cNvSpPr/>
          <p:nvPr/>
        </p:nvSpPr>
        <p:spPr>
          <a:xfrm>
            <a:off x="8761390" y="3779356"/>
            <a:ext cx="274320" cy="274320"/>
          </a:xfrm>
          <a:prstGeom prst="ellipse">
            <a:avLst/>
          </a:prstGeom>
          <a:solidFill>
            <a:srgbClr val="3C1053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F6FD7A6E-773C-DF49-1702-F23654848A1B}"/>
              </a:ext>
            </a:extLst>
          </p:cNvPr>
          <p:cNvSpPr/>
          <p:nvPr/>
        </p:nvSpPr>
        <p:spPr>
          <a:xfrm>
            <a:off x="10192356" y="3769185"/>
            <a:ext cx="274320" cy="274320"/>
          </a:xfrm>
          <a:prstGeom prst="ellipse">
            <a:avLst/>
          </a:prstGeom>
          <a:solidFill>
            <a:srgbClr val="FF8F1C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C51F2C87-935C-4AC8-FACF-4375FD9505DF}"/>
              </a:ext>
            </a:extLst>
          </p:cNvPr>
          <p:cNvSpPr/>
          <p:nvPr/>
        </p:nvSpPr>
        <p:spPr>
          <a:xfrm>
            <a:off x="9845982" y="3769186"/>
            <a:ext cx="277631" cy="277631"/>
          </a:xfrm>
          <a:prstGeom prst="ellipse">
            <a:avLst/>
          </a:prstGeom>
          <a:solidFill>
            <a:srgbClr val="00B14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A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D61AA7C9-7893-F50B-DBF7-AA0EDCAF45EE}"/>
              </a:ext>
            </a:extLst>
          </p:cNvPr>
          <p:cNvSpPr/>
          <p:nvPr/>
        </p:nvSpPr>
        <p:spPr>
          <a:xfrm>
            <a:off x="9410020" y="4114062"/>
            <a:ext cx="277631" cy="277631"/>
          </a:xfrm>
          <a:prstGeom prst="ellipse">
            <a:avLst/>
          </a:prstGeom>
          <a:solidFill>
            <a:srgbClr val="00B14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white"/>
                </a:solidFill>
                <a:latin typeface="Arial" panose="020B0604020202020204"/>
              </a:rPr>
              <a:t>P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928A7EC6-2712-3260-B0D4-3F71CCD321C4}"/>
              </a:ext>
            </a:extLst>
          </p:cNvPr>
          <p:cNvSpPr/>
          <p:nvPr/>
        </p:nvSpPr>
        <p:spPr>
          <a:xfrm>
            <a:off x="9845981" y="4129554"/>
            <a:ext cx="277631" cy="277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16F46B0A-1F96-D512-11BF-0C5441E7C3EA}"/>
              </a:ext>
            </a:extLst>
          </p:cNvPr>
          <p:cNvSpPr/>
          <p:nvPr/>
        </p:nvSpPr>
        <p:spPr>
          <a:xfrm>
            <a:off x="10272140" y="4113093"/>
            <a:ext cx="277631" cy="277631"/>
          </a:xfrm>
          <a:prstGeom prst="ellipse">
            <a:avLst/>
          </a:prstGeom>
          <a:solidFill>
            <a:srgbClr val="00206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39AEB4C4-9084-4068-BE3B-72A985F0B518}"/>
              </a:ext>
            </a:extLst>
          </p:cNvPr>
          <p:cNvSpPr/>
          <p:nvPr/>
        </p:nvSpPr>
        <p:spPr>
          <a:xfrm>
            <a:off x="10647572" y="4092602"/>
            <a:ext cx="274320" cy="274320"/>
          </a:xfrm>
          <a:prstGeom prst="ellipse">
            <a:avLst/>
          </a:prstGeom>
          <a:solidFill>
            <a:srgbClr val="F4633A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C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7F84BA77-AE5E-97FC-06B2-2ECBE44469C5}"/>
              </a:ext>
            </a:extLst>
          </p:cNvPr>
          <p:cNvSpPr/>
          <p:nvPr/>
        </p:nvSpPr>
        <p:spPr>
          <a:xfrm>
            <a:off x="10673884" y="3747757"/>
            <a:ext cx="274320" cy="274320"/>
          </a:xfrm>
          <a:prstGeom prst="ellipse">
            <a:avLst/>
          </a:prstGeom>
          <a:solidFill>
            <a:srgbClr val="3C1053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6CC82CD6-5BA6-A32D-A769-158FDB470874}"/>
              </a:ext>
            </a:extLst>
          </p:cNvPr>
          <p:cNvSpPr/>
          <p:nvPr/>
        </p:nvSpPr>
        <p:spPr>
          <a:xfrm>
            <a:off x="3906434" y="5669764"/>
            <a:ext cx="277631" cy="277631"/>
          </a:xfrm>
          <a:prstGeom prst="ellipse">
            <a:avLst/>
          </a:prstGeom>
          <a:solidFill>
            <a:srgbClr val="00206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49AE460-7826-C180-E143-37FEF256ACB9}"/>
              </a:ext>
            </a:extLst>
          </p:cNvPr>
          <p:cNvSpPr/>
          <p:nvPr/>
        </p:nvSpPr>
        <p:spPr>
          <a:xfrm>
            <a:off x="4787319" y="5683678"/>
            <a:ext cx="277631" cy="277631"/>
          </a:xfrm>
          <a:prstGeom prst="ellipse">
            <a:avLst/>
          </a:prstGeom>
          <a:solidFill>
            <a:srgbClr val="00B14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white"/>
                </a:solidFill>
                <a:latin typeface="Arial" panose="020B0604020202020204"/>
              </a:rPr>
              <a:t>P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2CF9FA34-0758-43F5-EE39-11808343B423}"/>
              </a:ext>
            </a:extLst>
          </p:cNvPr>
          <p:cNvSpPr/>
          <p:nvPr/>
        </p:nvSpPr>
        <p:spPr>
          <a:xfrm>
            <a:off x="3699000" y="3800784"/>
            <a:ext cx="274320" cy="274320"/>
          </a:xfrm>
          <a:prstGeom prst="ellipse">
            <a:avLst/>
          </a:prstGeom>
          <a:solidFill>
            <a:srgbClr val="C800A1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1D05FBF4-4E0C-02C8-D82D-7F4A2A8D0610}"/>
              </a:ext>
            </a:extLst>
          </p:cNvPr>
          <p:cNvSpPr/>
          <p:nvPr/>
        </p:nvSpPr>
        <p:spPr>
          <a:xfrm>
            <a:off x="5569396" y="3779356"/>
            <a:ext cx="274320" cy="274320"/>
          </a:xfrm>
          <a:prstGeom prst="ellipse">
            <a:avLst/>
          </a:prstGeom>
          <a:solidFill>
            <a:srgbClr val="C800A1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7F534B4-36F6-8B51-E24E-57E045F4AA4E}"/>
              </a:ext>
            </a:extLst>
          </p:cNvPr>
          <p:cNvSpPr/>
          <p:nvPr/>
        </p:nvSpPr>
        <p:spPr>
          <a:xfrm>
            <a:off x="7503784" y="3800440"/>
            <a:ext cx="274320" cy="274320"/>
          </a:xfrm>
          <a:prstGeom prst="ellipse">
            <a:avLst/>
          </a:prstGeom>
          <a:solidFill>
            <a:srgbClr val="C800A1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F5899F36-DBCB-77DB-D416-CC7B1CB6427A}"/>
              </a:ext>
            </a:extLst>
          </p:cNvPr>
          <p:cNvSpPr/>
          <p:nvPr/>
        </p:nvSpPr>
        <p:spPr>
          <a:xfrm>
            <a:off x="9460504" y="3736810"/>
            <a:ext cx="274320" cy="274320"/>
          </a:xfrm>
          <a:prstGeom prst="ellipse">
            <a:avLst/>
          </a:prstGeom>
          <a:solidFill>
            <a:srgbClr val="C800A1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5EB8DA17-26F0-2630-8ED1-34943E80B10D}"/>
              </a:ext>
            </a:extLst>
          </p:cNvPr>
          <p:cNvSpPr/>
          <p:nvPr/>
        </p:nvSpPr>
        <p:spPr>
          <a:xfrm>
            <a:off x="4348762" y="5671419"/>
            <a:ext cx="274320" cy="274320"/>
          </a:xfrm>
          <a:prstGeom prst="ellipse">
            <a:avLst/>
          </a:prstGeom>
          <a:solidFill>
            <a:srgbClr val="C800A1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4766B15-4057-4D0D-9121-82ACB0F1A1BE}"/>
              </a:ext>
            </a:extLst>
          </p:cNvPr>
          <p:cNvSpPr/>
          <p:nvPr/>
        </p:nvSpPr>
        <p:spPr>
          <a:xfrm>
            <a:off x="7183854" y="5313519"/>
            <a:ext cx="277631" cy="277631"/>
          </a:xfrm>
          <a:prstGeom prst="ellipse">
            <a:avLst/>
          </a:prstGeom>
          <a:solidFill>
            <a:srgbClr val="00B14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A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FE32CBAA-8269-8303-970D-5EC0996BAED9}"/>
              </a:ext>
            </a:extLst>
          </p:cNvPr>
          <p:cNvSpPr/>
          <p:nvPr/>
        </p:nvSpPr>
        <p:spPr>
          <a:xfrm>
            <a:off x="6723524" y="5663665"/>
            <a:ext cx="277631" cy="277631"/>
          </a:xfrm>
          <a:prstGeom prst="ellipse">
            <a:avLst/>
          </a:prstGeom>
          <a:solidFill>
            <a:srgbClr val="00206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FACC6F4-BE2E-2A50-EB6D-C4BDC0187437}"/>
              </a:ext>
            </a:extLst>
          </p:cNvPr>
          <p:cNvSpPr/>
          <p:nvPr/>
        </p:nvSpPr>
        <p:spPr>
          <a:xfrm>
            <a:off x="7604409" y="5677579"/>
            <a:ext cx="277631" cy="277631"/>
          </a:xfrm>
          <a:prstGeom prst="ellipse">
            <a:avLst/>
          </a:prstGeom>
          <a:solidFill>
            <a:srgbClr val="00B14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white"/>
                </a:solidFill>
                <a:latin typeface="Arial" panose="020B0604020202020204"/>
              </a:rPr>
              <a:t>P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60BAD391-57E1-F8D3-2F5A-CA60A2BE2FAC}"/>
              </a:ext>
            </a:extLst>
          </p:cNvPr>
          <p:cNvSpPr/>
          <p:nvPr/>
        </p:nvSpPr>
        <p:spPr>
          <a:xfrm>
            <a:off x="7165852" y="5665320"/>
            <a:ext cx="274320" cy="274320"/>
          </a:xfrm>
          <a:prstGeom prst="ellipse">
            <a:avLst/>
          </a:prstGeom>
          <a:solidFill>
            <a:srgbClr val="C800A1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42225A51-8A5D-F2D6-14CB-AAA7A8D49441}"/>
              </a:ext>
            </a:extLst>
          </p:cNvPr>
          <p:cNvSpPr/>
          <p:nvPr/>
        </p:nvSpPr>
        <p:spPr>
          <a:xfrm>
            <a:off x="9978678" y="5364629"/>
            <a:ext cx="277631" cy="277631"/>
          </a:xfrm>
          <a:prstGeom prst="ellipse">
            <a:avLst/>
          </a:prstGeom>
          <a:solidFill>
            <a:srgbClr val="00B14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Amazon Ember Medium" panose="020B0603020204020204" pitchFamily="34" charset="0"/>
                <a:cs typeface="Amazon Ember Medium" panose="020B0603020204020204" pitchFamily="34" charset="0"/>
              </a:rPr>
              <a:t>A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7F3A5496-BBDD-4F4E-39CD-819F59854BF6}"/>
              </a:ext>
            </a:extLst>
          </p:cNvPr>
          <p:cNvSpPr/>
          <p:nvPr/>
        </p:nvSpPr>
        <p:spPr>
          <a:xfrm>
            <a:off x="9518348" y="5714775"/>
            <a:ext cx="277631" cy="277631"/>
          </a:xfrm>
          <a:prstGeom prst="ellipse">
            <a:avLst/>
          </a:prstGeom>
          <a:solidFill>
            <a:srgbClr val="00206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6D20BC3A-0D1F-A13B-8759-B71B127C0A30}"/>
              </a:ext>
            </a:extLst>
          </p:cNvPr>
          <p:cNvSpPr/>
          <p:nvPr/>
        </p:nvSpPr>
        <p:spPr>
          <a:xfrm>
            <a:off x="10399233" y="5728689"/>
            <a:ext cx="277631" cy="277631"/>
          </a:xfrm>
          <a:prstGeom prst="ellipse">
            <a:avLst/>
          </a:prstGeom>
          <a:solidFill>
            <a:srgbClr val="00B140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white"/>
                </a:solidFill>
                <a:latin typeface="Arial" panose="020B0604020202020204"/>
              </a:rPr>
              <a:t>P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4AE4DCDE-DAFC-D2DF-BA14-64FBBE1ACFF5}"/>
              </a:ext>
            </a:extLst>
          </p:cNvPr>
          <p:cNvSpPr/>
          <p:nvPr/>
        </p:nvSpPr>
        <p:spPr>
          <a:xfrm>
            <a:off x="9960676" y="5716430"/>
            <a:ext cx="274320" cy="274320"/>
          </a:xfrm>
          <a:prstGeom prst="ellipse">
            <a:avLst/>
          </a:prstGeom>
          <a:solidFill>
            <a:srgbClr val="C800A1"/>
          </a:solidFill>
          <a:ln w="12700" cap="sq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86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22D3-B92B-4442-8194-20ECB8A1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879E3D-F2D3-A346-9403-4D3297813D1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A5D509-93DF-492C-9885-C584DC0AB027}"/>
              </a:ext>
            </a:extLst>
          </p:cNvPr>
          <p:cNvSpPr txBox="1">
            <a:spLocks/>
          </p:cNvSpPr>
          <p:nvPr/>
        </p:nvSpPr>
        <p:spPr>
          <a:xfrm>
            <a:off x="9040813" y="6194100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95879E3D-F2D3-A346-9403-4D3297813D1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784AE-499D-4C42-A747-B4CC330A4F6F}"/>
              </a:ext>
            </a:extLst>
          </p:cNvPr>
          <p:cNvSpPr/>
          <p:nvPr/>
        </p:nvSpPr>
        <p:spPr>
          <a:xfrm>
            <a:off x="0" y="0"/>
            <a:ext cx="9280634" cy="873305"/>
          </a:xfrm>
          <a:prstGeom prst="rect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Resource </a:t>
            </a:r>
            <a:r>
              <a:rPr lang="en-GB" sz="3200"/>
              <a:t>Value Proposition –Future Vision</a:t>
            </a:r>
          </a:p>
          <a:p>
            <a:pPr algn="ctr"/>
            <a:endParaRPr lang="en-IN" b="1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BD8B6F1-7588-4279-B805-66FFFC79E433}"/>
              </a:ext>
            </a:extLst>
          </p:cNvPr>
          <p:cNvSpPr/>
          <p:nvPr/>
        </p:nvSpPr>
        <p:spPr>
          <a:xfrm>
            <a:off x="9280634" y="0"/>
            <a:ext cx="641131" cy="873305"/>
          </a:xfrm>
          <a:prstGeom prst="rtTriangle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33309D02-76B7-0C4D-36F2-AC94805D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28333"/>
              </p:ext>
            </p:extLst>
          </p:nvPr>
        </p:nvGraphicFramePr>
        <p:xfrm>
          <a:off x="185433" y="981836"/>
          <a:ext cx="11821134" cy="57497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829">
                  <a:extLst>
                    <a:ext uri="{9D8B030D-6E8A-4147-A177-3AD203B41FA5}">
                      <a16:colId xmlns:a16="http://schemas.microsoft.com/office/drawing/2014/main" val="2050086449"/>
                    </a:ext>
                  </a:extLst>
                </a:gridCol>
                <a:gridCol w="2477241">
                  <a:extLst>
                    <a:ext uri="{9D8B030D-6E8A-4147-A177-3AD203B41FA5}">
                      <a16:colId xmlns:a16="http://schemas.microsoft.com/office/drawing/2014/main" val="1073739258"/>
                    </a:ext>
                  </a:extLst>
                </a:gridCol>
                <a:gridCol w="3000809">
                  <a:extLst>
                    <a:ext uri="{9D8B030D-6E8A-4147-A177-3AD203B41FA5}">
                      <a16:colId xmlns:a16="http://schemas.microsoft.com/office/drawing/2014/main" val="2173445832"/>
                    </a:ext>
                  </a:extLst>
                </a:gridCol>
                <a:gridCol w="2192332">
                  <a:extLst>
                    <a:ext uri="{9D8B030D-6E8A-4147-A177-3AD203B41FA5}">
                      <a16:colId xmlns:a16="http://schemas.microsoft.com/office/drawing/2014/main" val="804677089"/>
                    </a:ext>
                  </a:extLst>
                </a:gridCol>
                <a:gridCol w="2745923">
                  <a:extLst>
                    <a:ext uri="{9D8B030D-6E8A-4147-A177-3AD203B41FA5}">
                      <a16:colId xmlns:a16="http://schemas.microsoft.com/office/drawing/2014/main" val="1585526549"/>
                    </a:ext>
                  </a:extLst>
                </a:gridCol>
              </a:tblGrid>
              <a:tr h="22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1400">
                          <a:latin typeface="+mn-lt"/>
                        </a:rPr>
                        <a:t>Key Views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1400">
                          <a:latin typeface="+mn-lt"/>
                        </a:rPr>
                        <a:t>Value Proposition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+mn-lt"/>
                        </a:rPr>
                        <a:t>Role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+mn-lt"/>
                        </a:rPr>
                        <a:t>Customer Visibility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+mn-lt"/>
                        </a:rPr>
                        <a:t>Key Skills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15380"/>
                  </a:ext>
                </a:extLst>
              </a:tr>
              <a:tr h="873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defTabSz="685783"/>
                      <a:r>
                        <a:rPr lang="en-US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Automation and Implementation Engineer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AWS Infra Provisioning Automation from scratch for required services.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Mongo Cluster Provisioning Automation from Scratch.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Post Provisioning Activities through Ansible.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Azure DevOps Infra Implementation - Kickstart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solidFill>
                            <a:srgbClr val="002060"/>
                          </a:solidFill>
                          <a:highlight>
                            <a:srgbClr val="FFD44B"/>
                          </a:highlight>
                          <a:latin typeface="+mn-lt"/>
                        </a:rPr>
                        <a:t>Cloud Automation Developer  5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solidFill>
                            <a:srgbClr val="002060"/>
                          </a:solidFill>
                          <a:highlight>
                            <a:srgbClr val="FFD44B"/>
                          </a:highlight>
                          <a:latin typeface="+mn-lt"/>
                        </a:rPr>
                        <a:t>Cloud Automation Developer 6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>
                          <a:solidFill>
                            <a:srgbClr val="002060"/>
                          </a:solidFill>
                          <a:latin typeface="+mn-lt"/>
                        </a:rPr>
                        <a:t>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General Automation Scripts optimization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For Future Projects Customization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To Meet the POD Modelling requirement.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Quick Connect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Terraform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Ansible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Basic Cloud Knowledge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Basic Kubernetes Knowledge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Core DevSecOps Knowledge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Azure DevOps Mandated ( At least 2 resource)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26934"/>
                  </a:ext>
                </a:extLst>
              </a:tr>
              <a:tr h="7727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>
                          <a:solidFill>
                            <a:schemeClr val="dk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Automation and Implementation Engineer</a:t>
                      </a:r>
                    </a:p>
                    <a:p>
                      <a:endParaRPr lang="en-GB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Project Implementation Activities along with  Arch Team.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Azure Infra Provisioning Automation scripts optimization for required services..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For Upcoming Cloud Onboarding Activities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400">
                          <a:solidFill>
                            <a:srgbClr val="002060"/>
                          </a:solidFill>
                          <a:highlight>
                            <a:srgbClr val="00FF00"/>
                          </a:highlight>
                          <a:latin typeface="+mn-lt"/>
                        </a:rPr>
                        <a:t>Cloud Automation Jr. Developer  3 </a:t>
                      </a:r>
                    </a:p>
                    <a:p>
                      <a:pPr marL="285750" marR="0" lvl="0" indent="-2857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GB" sz="1400">
                          <a:solidFill>
                            <a:srgbClr val="002060"/>
                          </a:solidFill>
                          <a:highlight>
                            <a:srgbClr val="FFD44B"/>
                          </a:highlight>
                          <a:latin typeface="+mn-lt"/>
                        </a:rPr>
                        <a:t>Cloud Automation Jr. Developer 4 </a:t>
                      </a:r>
                    </a:p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1400">
                        <a:solidFill>
                          <a:srgbClr val="002060"/>
                        </a:solidFill>
                        <a:highlight>
                          <a:srgbClr val="00FF00"/>
                        </a:highlight>
                        <a:latin typeface="+mn-lt"/>
                      </a:endParaRPr>
                    </a:p>
                    <a:p>
                      <a:pPr marL="0" indent="0" algn="l" defTabSz="121914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SCB SEPA</a:t>
                      </a:r>
                      <a:endParaRPr lang="en-GB" sz="1400">
                        <a:highlight>
                          <a:srgbClr val="FFFF00"/>
                        </a:highlight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SCB Nacha </a:t>
                      </a:r>
                      <a:endParaRPr lang="en-GB" sz="1400">
                        <a:highlight>
                          <a:srgbClr val="FFFF00"/>
                        </a:highlight>
                        <a:latin typeface="+mn-lt"/>
                      </a:endParaRP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SBG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Supporting Existing Automations scopes.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Terraform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Ansible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Basic Cloud Knowledge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Basic Kubernetes Knowledge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Core DevSecOps Knowledge.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79557"/>
                  </a:ext>
                </a:extLst>
              </a:tr>
              <a:tr h="5681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GB" sz="1400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9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6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22D3-B92B-4442-8194-20ECB8A1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879E3D-F2D3-A346-9403-4D3297813D1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A5D509-93DF-492C-9885-C584DC0AB027}"/>
              </a:ext>
            </a:extLst>
          </p:cNvPr>
          <p:cNvSpPr txBox="1">
            <a:spLocks/>
          </p:cNvSpPr>
          <p:nvPr/>
        </p:nvSpPr>
        <p:spPr>
          <a:xfrm>
            <a:off x="8108125" y="6299199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95879E3D-F2D3-A346-9403-4D3297813D1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784AE-499D-4C42-A747-B4CC330A4F6F}"/>
              </a:ext>
            </a:extLst>
          </p:cNvPr>
          <p:cNvSpPr/>
          <p:nvPr/>
        </p:nvSpPr>
        <p:spPr>
          <a:xfrm>
            <a:off x="0" y="0"/>
            <a:ext cx="9280634" cy="873305"/>
          </a:xfrm>
          <a:prstGeom prst="rect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Resource </a:t>
            </a:r>
            <a:r>
              <a:rPr lang="en-GB" sz="3200"/>
              <a:t>Value Proposition –Future Vision</a:t>
            </a:r>
          </a:p>
          <a:p>
            <a:pPr algn="ctr"/>
            <a:endParaRPr lang="en-IN" b="1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BD8B6F1-7588-4279-B805-66FFFC79E433}"/>
              </a:ext>
            </a:extLst>
          </p:cNvPr>
          <p:cNvSpPr/>
          <p:nvPr/>
        </p:nvSpPr>
        <p:spPr>
          <a:xfrm>
            <a:off x="9280634" y="0"/>
            <a:ext cx="641131" cy="873305"/>
          </a:xfrm>
          <a:prstGeom prst="rtTriangle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33309D02-76B7-0C4D-36F2-AC94805D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22808"/>
              </p:ext>
            </p:extLst>
          </p:nvPr>
        </p:nvGraphicFramePr>
        <p:xfrm>
          <a:off x="185433" y="944880"/>
          <a:ext cx="11821134" cy="3688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829">
                  <a:extLst>
                    <a:ext uri="{9D8B030D-6E8A-4147-A177-3AD203B41FA5}">
                      <a16:colId xmlns:a16="http://schemas.microsoft.com/office/drawing/2014/main" val="2050086449"/>
                    </a:ext>
                  </a:extLst>
                </a:gridCol>
                <a:gridCol w="2477241">
                  <a:extLst>
                    <a:ext uri="{9D8B030D-6E8A-4147-A177-3AD203B41FA5}">
                      <a16:colId xmlns:a16="http://schemas.microsoft.com/office/drawing/2014/main" val="1073739258"/>
                    </a:ext>
                  </a:extLst>
                </a:gridCol>
                <a:gridCol w="2447218">
                  <a:extLst>
                    <a:ext uri="{9D8B030D-6E8A-4147-A177-3AD203B41FA5}">
                      <a16:colId xmlns:a16="http://schemas.microsoft.com/office/drawing/2014/main" val="2173445832"/>
                    </a:ext>
                  </a:extLst>
                </a:gridCol>
                <a:gridCol w="2745923">
                  <a:extLst>
                    <a:ext uri="{9D8B030D-6E8A-4147-A177-3AD203B41FA5}">
                      <a16:colId xmlns:a16="http://schemas.microsoft.com/office/drawing/2014/main" val="804677089"/>
                    </a:ext>
                  </a:extLst>
                </a:gridCol>
                <a:gridCol w="2745923">
                  <a:extLst>
                    <a:ext uri="{9D8B030D-6E8A-4147-A177-3AD203B41FA5}">
                      <a16:colId xmlns:a16="http://schemas.microsoft.com/office/drawing/2014/main" val="1585526549"/>
                    </a:ext>
                  </a:extLst>
                </a:gridCol>
              </a:tblGrid>
              <a:tr h="22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1400">
                          <a:latin typeface="+mn-lt"/>
                        </a:rPr>
                        <a:t>Key Views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1400">
                          <a:latin typeface="+mn-lt"/>
                        </a:rPr>
                        <a:t>Value Proposition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+mn-lt"/>
                        </a:rPr>
                        <a:t>Role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+mn-lt"/>
                        </a:rPr>
                        <a:t>Customer Visibility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+mn-lt"/>
                        </a:rPr>
                        <a:t>Key Skills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15380"/>
                  </a:ext>
                </a:extLst>
              </a:tr>
              <a:tr h="7727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1400" kern="1200" baseline="0">
                          <a:solidFill>
                            <a:schemeClr val="dk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Operational lead /Arch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L3 Engineers.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the Shift Rotation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Replacement for Prasad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Implementing and Managing the Apptio along with Team.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Lead or Mentor the Operational Team.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GB" sz="1400" kern="1200">
                          <a:solidFill>
                            <a:schemeClr val="dk1"/>
                          </a:solidFill>
                          <a:highlight>
                            <a:srgbClr val="FFD44B"/>
                          </a:highlight>
                          <a:latin typeface="+mn-lt"/>
                          <a:ea typeface="+mn-ea"/>
                          <a:cs typeface="+mn-cs"/>
                        </a:rPr>
                        <a:t>Operation Arch/Lead 6</a:t>
                      </a: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>
                          <a:latin typeface="+mn-lt"/>
                        </a:rPr>
                        <a:t>Across the PaaS Existing Customers &amp; Non PaaS Customers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Troubleshooting skills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Basic Cloud Knowledge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Basic Kubernetes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79557"/>
                  </a:ext>
                </a:extLst>
              </a:tr>
              <a:tr h="5681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1400" kern="1200" baseline="0">
                          <a:solidFill>
                            <a:schemeClr val="dk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Cloud Arch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  &amp; Design the cloud Solutions for both new and existing one.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Technically mentor the Automation team.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highlight>
                            <a:srgbClr val="FFD44B"/>
                          </a:highlight>
                          <a:latin typeface="+mn-lt"/>
                          <a:ea typeface="+mn-ea"/>
                          <a:cs typeface="+mn-cs"/>
                        </a:rPr>
                        <a:t>Cloud Arch 5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highlight>
                            <a:srgbClr val="FFD44B"/>
                          </a:highlight>
                          <a:latin typeface="+mn-lt"/>
                          <a:ea typeface="+mn-ea"/>
                          <a:cs typeface="+mn-cs"/>
                        </a:rPr>
                        <a:t>Cloud Arch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2023 Vision Projects.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 Connect Project Rollover Support.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Strong Knowledge in ( Azure, AWS).</a:t>
                      </a:r>
                    </a:p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Cloud Arch 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9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29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22D3-B92B-4442-8194-20ECB8A1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879E3D-F2D3-A346-9403-4D3297813D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A5D509-93DF-492C-9885-C584DC0AB027}"/>
              </a:ext>
            </a:extLst>
          </p:cNvPr>
          <p:cNvSpPr txBox="1">
            <a:spLocks/>
          </p:cNvSpPr>
          <p:nvPr/>
        </p:nvSpPr>
        <p:spPr>
          <a:xfrm>
            <a:off x="8108125" y="6299199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95879E3D-F2D3-A346-9403-4D3297813D1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784AE-499D-4C42-A747-B4CC330A4F6F}"/>
              </a:ext>
            </a:extLst>
          </p:cNvPr>
          <p:cNvSpPr/>
          <p:nvPr/>
        </p:nvSpPr>
        <p:spPr>
          <a:xfrm>
            <a:off x="0" y="0"/>
            <a:ext cx="9280634" cy="873305"/>
          </a:xfrm>
          <a:prstGeom prst="rect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Resource </a:t>
            </a:r>
            <a:r>
              <a:rPr lang="en-GB" sz="3200"/>
              <a:t>Value Proposition –Future Vision</a:t>
            </a:r>
          </a:p>
          <a:p>
            <a:pPr algn="ctr"/>
            <a:endParaRPr lang="en-IN" b="1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BD8B6F1-7588-4279-B805-66FFFC79E433}"/>
              </a:ext>
            </a:extLst>
          </p:cNvPr>
          <p:cNvSpPr/>
          <p:nvPr/>
        </p:nvSpPr>
        <p:spPr>
          <a:xfrm>
            <a:off x="9280634" y="0"/>
            <a:ext cx="641131" cy="873305"/>
          </a:xfrm>
          <a:prstGeom prst="rtTriangle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33309D02-76B7-0C4D-36F2-AC94805D4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482519"/>
              </p:ext>
            </p:extLst>
          </p:nvPr>
        </p:nvGraphicFramePr>
        <p:xfrm>
          <a:off x="185433" y="944880"/>
          <a:ext cx="11821134" cy="472421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829">
                  <a:extLst>
                    <a:ext uri="{9D8B030D-6E8A-4147-A177-3AD203B41FA5}">
                      <a16:colId xmlns:a16="http://schemas.microsoft.com/office/drawing/2014/main" val="2050086449"/>
                    </a:ext>
                  </a:extLst>
                </a:gridCol>
                <a:gridCol w="2835434">
                  <a:extLst>
                    <a:ext uri="{9D8B030D-6E8A-4147-A177-3AD203B41FA5}">
                      <a16:colId xmlns:a16="http://schemas.microsoft.com/office/drawing/2014/main" val="1073739258"/>
                    </a:ext>
                  </a:extLst>
                </a:gridCol>
                <a:gridCol w="2089025">
                  <a:extLst>
                    <a:ext uri="{9D8B030D-6E8A-4147-A177-3AD203B41FA5}">
                      <a16:colId xmlns:a16="http://schemas.microsoft.com/office/drawing/2014/main" val="2173445832"/>
                    </a:ext>
                  </a:extLst>
                </a:gridCol>
                <a:gridCol w="2745923">
                  <a:extLst>
                    <a:ext uri="{9D8B030D-6E8A-4147-A177-3AD203B41FA5}">
                      <a16:colId xmlns:a16="http://schemas.microsoft.com/office/drawing/2014/main" val="804677089"/>
                    </a:ext>
                  </a:extLst>
                </a:gridCol>
                <a:gridCol w="2745923">
                  <a:extLst>
                    <a:ext uri="{9D8B030D-6E8A-4147-A177-3AD203B41FA5}">
                      <a16:colId xmlns:a16="http://schemas.microsoft.com/office/drawing/2014/main" val="1585526549"/>
                    </a:ext>
                  </a:extLst>
                </a:gridCol>
              </a:tblGrid>
              <a:tr h="229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1400">
                          <a:latin typeface="+mn-lt"/>
                        </a:rPr>
                        <a:t>Key Views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1400">
                          <a:latin typeface="+mn-lt"/>
                        </a:rPr>
                        <a:t>Value Proposition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+mn-lt"/>
                        </a:rPr>
                        <a:t>Role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+mn-lt"/>
                        </a:rPr>
                        <a:t>Customer Visibility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+mn-lt"/>
                        </a:rPr>
                        <a:t>Key Skills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815380"/>
                  </a:ext>
                </a:extLst>
              </a:tr>
              <a:tr h="873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>
                          <a:solidFill>
                            <a:schemeClr val="dk1"/>
                          </a:solidFill>
                          <a:latin typeface="Arial" panose="020B0604020202020204"/>
                          <a:ea typeface="+mn-ea"/>
                          <a:cs typeface="+mn-cs"/>
                        </a:rPr>
                        <a:t>Platform /Middleware Admin</a:t>
                      </a:r>
                    </a:p>
                    <a:p>
                      <a:pPr defTabSz="685783"/>
                      <a:endParaRPr lang="en-US" sz="14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Operating System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AD Domain Joining Activities.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Patching Management.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Linux support and develop/maintain Linux shell scripts. Implement and maintain Linux security and authorization integration with Active Directory.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Connect Direct Related Activities.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highlight>
                            <a:srgbClr val="FFD44B"/>
                          </a:highlight>
                          <a:latin typeface="+mn-lt"/>
                        </a:rPr>
                        <a:t>Platform  Resource3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highlight>
                            <a:srgbClr val="FFD44B"/>
                          </a:highlight>
                          <a:latin typeface="+mn-lt"/>
                        </a:rPr>
                        <a:t>Platform  Resource4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 Existing and Upcoming PaaS customer Servers.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Linux Administration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>
                          <a:latin typeface="+mn-lt"/>
                        </a:rPr>
                        <a:t>Windows Administration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026934"/>
                  </a:ext>
                </a:extLst>
              </a:tr>
              <a:tr h="7727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GB" sz="1400" kern="1200" baseline="0">
                        <a:solidFill>
                          <a:schemeClr val="dk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121914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79557"/>
                  </a:ext>
                </a:extLst>
              </a:tr>
              <a:tr h="5681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endParaRPr lang="en-GB" sz="1400" kern="1200" baseline="0">
                        <a:solidFill>
                          <a:schemeClr val="dk1"/>
                        </a:solidFill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highlight>
                          <a:srgbClr val="FFD44B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121914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9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36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Content slides">
  <a:themeElements>
    <a:clrScheme name="Volante brand colours">
      <a:dk1>
        <a:srgbClr val="000000"/>
      </a:dk1>
      <a:lt1>
        <a:srgbClr val="FFFFFF"/>
      </a:lt1>
      <a:dk2>
        <a:srgbClr val="0F192B"/>
      </a:dk2>
      <a:lt2>
        <a:srgbClr val="C8D5D4"/>
      </a:lt2>
      <a:accent1>
        <a:srgbClr val="0F192B"/>
      </a:accent1>
      <a:accent2>
        <a:srgbClr val="D8222A"/>
      </a:accent2>
      <a:accent3>
        <a:srgbClr val="AA8D5D"/>
      </a:accent3>
      <a:accent4>
        <a:srgbClr val="C8D5D4"/>
      </a:accent4>
      <a:accent5>
        <a:srgbClr val="0A386A"/>
      </a:accent5>
      <a:accent6>
        <a:srgbClr val="D8222A"/>
      </a:accent6>
      <a:hlink>
        <a:srgbClr val="AA8D5D"/>
      </a:hlink>
      <a:folHlink>
        <a:srgbClr val="AA8D5D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lante PowerPoint Template - v3.0 draft 1" id="{CB9FD41A-285E-104D-9944-A4D4B4352B18}" vid="{6EBF5537-C02E-7B4B-9DE6-535EAACB5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A5DB70B945F14099B2F2A00542478C" ma:contentTypeVersion="4" ma:contentTypeDescription="Create a new document." ma:contentTypeScope="" ma:versionID="d0afea56e12be28219e3fc0c80dc554f">
  <xsd:schema xmlns:xsd="http://www.w3.org/2001/XMLSchema" xmlns:xs="http://www.w3.org/2001/XMLSchema" xmlns:p="http://schemas.microsoft.com/office/2006/metadata/properties" xmlns:ns2="c6da491c-f9ab-4266-acc1-218230931479" targetNamespace="http://schemas.microsoft.com/office/2006/metadata/properties" ma:root="true" ma:fieldsID="603df526a10aa658d9a978f7d5ef505e" ns2:_="">
    <xsd:import namespace="c6da491c-f9ab-4266-acc1-2182309314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a491c-f9ab-4266-acc1-2182309314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65C06C-07FD-4813-A2C8-EF97049F83A2}">
  <ds:schemaRefs>
    <ds:schemaRef ds:uri="c6da491c-f9ab-4266-acc1-2182309314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839B557-B6E1-4821-8400-904732948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0C575A-3569-4192-9B61-DC5A2989CD3E}">
  <ds:schemaRefs>
    <ds:schemaRef ds:uri="c6da491c-f9ab-4266-acc1-21823093147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Volante PowerPoint Template - v3.0</Template>
  <TotalTime>0</TotalTime>
  <Words>743</Words>
  <Application>Microsoft Office PowerPoint</Application>
  <PresentationFormat>Widescreen</PresentationFormat>
  <Paragraphs>280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Amazon Ember</vt:lpstr>
      <vt:lpstr>Amazon Ember Medium</vt:lpstr>
      <vt:lpstr>Arial</vt:lpstr>
      <vt:lpstr>Calibri</vt:lpstr>
      <vt:lpstr>Century Gothic</vt:lpstr>
      <vt:lpstr>Courier New</vt:lpstr>
      <vt:lpstr>Franklin Gothic Book</vt:lpstr>
      <vt:lpstr>Franklin Gothic Medium</vt:lpstr>
      <vt:lpstr>Segoe UI</vt:lpstr>
      <vt:lpstr>Wingdings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Dora Petroucheva</dc:creator>
  <cp:lastModifiedBy>Shanmugakumar Manoharan</cp:lastModifiedBy>
  <cp:revision>2</cp:revision>
  <dcterms:created xsi:type="dcterms:W3CDTF">2020-01-16T12:04:58Z</dcterms:created>
  <dcterms:modified xsi:type="dcterms:W3CDTF">2022-11-11T07:30:22Z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0x0101009CA5DB70B945F14099B2F2A00542478C</vt:lpwstr>
  </property>
</Properties>
</file>