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729FBB-3B68-4B36-85A3-AF17CC864CDA}" v="21" dt="2023-08-15T13:41:29.4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MUGAKUMAR MANOHARAN" userId="de3bc61c48d0866d" providerId="LiveId" clId="{63729FBB-3B68-4B36-85A3-AF17CC864CDA}"/>
    <pc:docChg chg="custSel modSld">
      <pc:chgData name="SHANMUGAKUMAR MANOHARAN" userId="de3bc61c48d0866d" providerId="LiveId" clId="{63729FBB-3B68-4B36-85A3-AF17CC864CDA}" dt="2023-08-15T13:41:29.418" v="250" actId="14100"/>
      <pc:docMkLst>
        <pc:docMk/>
      </pc:docMkLst>
      <pc:sldChg chg="addSp delSp modSp mod">
        <pc:chgData name="SHANMUGAKUMAR MANOHARAN" userId="de3bc61c48d0866d" providerId="LiveId" clId="{63729FBB-3B68-4B36-85A3-AF17CC864CDA}" dt="2023-08-15T13:41:29.418" v="250" actId="14100"/>
        <pc:sldMkLst>
          <pc:docMk/>
          <pc:sldMk cId="639463440" sldId="259"/>
        </pc:sldMkLst>
        <pc:spChg chg="mod">
          <ac:chgData name="SHANMUGAKUMAR MANOHARAN" userId="de3bc61c48d0866d" providerId="LiveId" clId="{63729FBB-3B68-4B36-85A3-AF17CC864CDA}" dt="2023-08-15T13:24:38.427" v="10" actId="1076"/>
          <ac:spMkLst>
            <pc:docMk/>
            <pc:sldMk cId="639463440" sldId="259"/>
            <ac:spMk id="2" creationId="{04017EE3-DD66-DC5E-7609-A31BD47EE436}"/>
          </ac:spMkLst>
        </pc:spChg>
        <pc:spChg chg="mod">
          <ac:chgData name="SHANMUGAKUMAR MANOHARAN" userId="de3bc61c48d0866d" providerId="LiveId" clId="{63729FBB-3B68-4B36-85A3-AF17CC864CDA}" dt="2023-08-15T13:24:38.427" v="10" actId="1076"/>
          <ac:spMkLst>
            <pc:docMk/>
            <pc:sldMk cId="639463440" sldId="259"/>
            <ac:spMk id="3" creationId="{4FE47B22-4A19-35BD-8A60-D7E2A9B78829}"/>
          </ac:spMkLst>
        </pc:spChg>
        <pc:spChg chg="mod">
          <ac:chgData name="SHANMUGAKUMAR MANOHARAN" userId="de3bc61c48d0866d" providerId="LiveId" clId="{63729FBB-3B68-4B36-85A3-AF17CC864CDA}" dt="2023-08-15T13:24:38.427" v="10" actId="1076"/>
          <ac:spMkLst>
            <pc:docMk/>
            <pc:sldMk cId="639463440" sldId="259"/>
            <ac:spMk id="4" creationId="{66B7411F-062E-E475-92A9-B374B378FB23}"/>
          </ac:spMkLst>
        </pc:spChg>
        <pc:spChg chg="mod">
          <ac:chgData name="SHANMUGAKUMAR MANOHARAN" userId="de3bc61c48d0866d" providerId="LiveId" clId="{63729FBB-3B68-4B36-85A3-AF17CC864CDA}" dt="2023-08-15T13:24:38.427" v="10" actId="1076"/>
          <ac:spMkLst>
            <pc:docMk/>
            <pc:sldMk cId="639463440" sldId="259"/>
            <ac:spMk id="5" creationId="{1806EA6D-3DBB-5776-B714-1A6783846E15}"/>
          </ac:spMkLst>
        </pc:spChg>
        <pc:spChg chg="mod">
          <ac:chgData name="SHANMUGAKUMAR MANOHARAN" userId="de3bc61c48d0866d" providerId="LiveId" clId="{63729FBB-3B68-4B36-85A3-AF17CC864CDA}" dt="2023-08-15T13:28:25.398" v="68" actId="20577"/>
          <ac:spMkLst>
            <pc:docMk/>
            <pc:sldMk cId="639463440" sldId="259"/>
            <ac:spMk id="6" creationId="{CE4610E4-7157-AE91-6678-3EECBF16D49B}"/>
          </ac:spMkLst>
        </pc:spChg>
        <pc:spChg chg="mod">
          <ac:chgData name="SHANMUGAKUMAR MANOHARAN" userId="de3bc61c48d0866d" providerId="LiveId" clId="{63729FBB-3B68-4B36-85A3-AF17CC864CDA}" dt="2023-08-15T13:28:33.225" v="75" actId="20577"/>
          <ac:spMkLst>
            <pc:docMk/>
            <pc:sldMk cId="639463440" sldId="259"/>
            <ac:spMk id="7" creationId="{C0F4007F-A1BA-2DBA-343D-1EF97C5766E0}"/>
          </ac:spMkLst>
        </pc:spChg>
        <pc:spChg chg="mod">
          <ac:chgData name="SHANMUGAKUMAR MANOHARAN" userId="de3bc61c48d0866d" providerId="LiveId" clId="{63729FBB-3B68-4B36-85A3-AF17CC864CDA}" dt="2023-08-15T13:24:38.427" v="10" actId="1076"/>
          <ac:spMkLst>
            <pc:docMk/>
            <pc:sldMk cId="639463440" sldId="259"/>
            <ac:spMk id="8" creationId="{CA148308-09B9-71B1-EBED-C31AB60AF9F8}"/>
          </ac:spMkLst>
        </pc:spChg>
        <pc:spChg chg="mod">
          <ac:chgData name="SHANMUGAKUMAR MANOHARAN" userId="de3bc61c48d0866d" providerId="LiveId" clId="{63729FBB-3B68-4B36-85A3-AF17CC864CDA}" dt="2023-08-15T13:31:02.946" v="169" actId="313"/>
          <ac:spMkLst>
            <pc:docMk/>
            <pc:sldMk cId="639463440" sldId="259"/>
            <ac:spMk id="9" creationId="{6833335D-C161-6976-845D-E7B9F8C9035D}"/>
          </ac:spMkLst>
        </pc:spChg>
        <pc:spChg chg="add mod">
          <ac:chgData name="SHANMUGAKUMAR MANOHARAN" userId="de3bc61c48d0866d" providerId="LiveId" clId="{63729FBB-3B68-4B36-85A3-AF17CC864CDA}" dt="2023-08-15T13:24:57.159" v="12" actId="1076"/>
          <ac:spMkLst>
            <pc:docMk/>
            <pc:sldMk cId="639463440" sldId="259"/>
            <ac:spMk id="10" creationId="{10A04D06-D135-509F-A8C8-A3681A5EBA8D}"/>
          </ac:spMkLst>
        </pc:spChg>
        <pc:spChg chg="add mod">
          <ac:chgData name="SHANMUGAKUMAR MANOHARAN" userId="de3bc61c48d0866d" providerId="LiveId" clId="{63729FBB-3B68-4B36-85A3-AF17CC864CDA}" dt="2023-08-15T13:39:37.556" v="246" actId="20577"/>
          <ac:spMkLst>
            <pc:docMk/>
            <pc:sldMk cId="639463440" sldId="259"/>
            <ac:spMk id="12" creationId="{FF16F291-5553-10B4-8713-5196617C4448}"/>
          </ac:spMkLst>
        </pc:spChg>
        <pc:spChg chg="mod">
          <ac:chgData name="SHANMUGAKUMAR MANOHARAN" userId="de3bc61c48d0866d" providerId="LiveId" clId="{63729FBB-3B68-4B36-85A3-AF17CC864CDA}" dt="2023-08-15T13:24:38.427" v="10" actId="1076"/>
          <ac:spMkLst>
            <pc:docMk/>
            <pc:sldMk cId="639463440" sldId="259"/>
            <ac:spMk id="13" creationId="{35E49CBD-B021-5F28-9764-5D38CE0340D8}"/>
          </ac:spMkLst>
        </pc:spChg>
        <pc:spChg chg="mod">
          <ac:chgData name="SHANMUGAKUMAR MANOHARAN" userId="de3bc61c48d0866d" providerId="LiveId" clId="{63729FBB-3B68-4B36-85A3-AF17CC864CDA}" dt="2023-08-15T13:30:32.630" v="142" actId="1076"/>
          <ac:spMkLst>
            <pc:docMk/>
            <pc:sldMk cId="639463440" sldId="259"/>
            <ac:spMk id="16" creationId="{453DA799-4F8D-823B-4565-83F455A70AFD}"/>
          </ac:spMkLst>
        </pc:spChg>
        <pc:spChg chg="mod">
          <ac:chgData name="SHANMUGAKUMAR MANOHARAN" userId="de3bc61c48d0866d" providerId="LiveId" clId="{63729FBB-3B68-4B36-85A3-AF17CC864CDA}" dt="2023-08-15T13:32:20.482" v="212" actId="1076"/>
          <ac:spMkLst>
            <pc:docMk/>
            <pc:sldMk cId="639463440" sldId="259"/>
            <ac:spMk id="17" creationId="{C4C1C220-6DBA-C592-1F56-2712BBAB137C}"/>
          </ac:spMkLst>
        </pc:spChg>
        <pc:spChg chg="mod">
          <ac:chgData name="SHANMUGAKUMAR MANOHARAN" userId="de3bc61c48d0866d" providerId="LiveId" clId="{63729FBB-3B68-4B36-85A3-AF17CC864CDA}" dt="2023-08-15T13:33:43.485" v="227" actId="20577"/>
          <ac:spMkLst>
            <pc:docMk/>
            <pc:sldMk cId="639463440" sldId="259"/>
            <ac:spMk id="18" creationId="{2B9CC3E3-DF0B-1265-F78F-76C9FBBCEF36}"/>
          </ac:spMkLst>
        </pc:spChg>
        <pc:spChg chg="mod">
          <ac:chgData name="SHANMUGAKUMAR MANOHARAN" userId="de3bc61c48d0866d" providerId="LiveId" clId="{63729FBB-3B68-4B36-85A3-AF17CC864CDA}" dt="2023-08-15T13:24:38.427" v="10" actId="1076"/>
          <ac:spMkLst>
            <pc:docMk/>
            <pc:sldMk cId="639463440" sldId="259"/>
            <ac:spMk id="21" creationId="{89A1E3DC-51AC-F6C1-AA75-E7E7CF44E833}"/>
          </ac:spMkLst>
        </pc:spChg>
        <pc:spChg chg="mod">
          <ac:chgData name="SHANMUGAKUMAR MANOHARAN" userId="de3bc61c48d0866d" providerId="LiveId" clId="{63729FBB-3B68-4B36-85A3-AF17CC864CDA}" dt="2023-08-15T13:24:38.427" v="10" actId="1076"/>
          <ac:spMkLst>
            <pc:docMk/>
            <pc:sldMk cId="639463440" sldId="259"/>
            <ac:spMk id="22" creationId="{1100630F-397C-D772-D8A3-E5ED7ABF3B5B}"/>
          </ac:spMkLst>
        </pc:spChg>
        <pc:spChg chg="add mod">
          <ac:chgData name="SHANMUGAKUMAR MANOHARAN" userId="de3bc61c48d0866d" providerId="LiveId" clId="{63729FBB-3B68-4B36-85A3-AF17CC864CDA}" dt="2023-08-15T13:24:57.159" v="12" actId="1076"/>
          <ac:spMkLst>
            <pc:docMk/>
            <pc:sldMk cId="639463440" sldId="259"/>
            <ac:spMk id="23" creationId="{0494B5AE-8649-48B6-6FA4-B47F6AFEFB5F}"/>
          </ac:spMkLst>
        </pc:spChg>
        <pc:spChg chg="mod">
          <ac:chgData name="SHANMUGAKUMAR MANOHARAN" userId="de3bc61c48d0866d" providerId="LiveId" clId="{63729FBB-3B68-4B36-85A3-AF17CC864CDA}" dt="2023-08-15T13:31:43.099" v="192" actId="313"/>
          <ac:spMkLst>
            <pc:docMk/>
            <pc:sldMk cId="639463440" sldId="259"/>
            <ac:spMk id="24" creationId="{3EA68D71-F278-BD7B-8E11-D841B7DA36AA}"/>
          </ac:spMkLst>
        </pc:spChg>
        <pc:spChg chg="add mod">
          <ac:chgData name="SHANMUGAKUMAR MANOHARAN" userId="de3bc61c48d0866d" providerId="LiveId" clId="{63729FBB-3B68-4B36-85A3-AF17CC864CDA}" dt="2023-08-15T13:24:57.159" v="12" actId="1076"/>
          <ac:spMkLst>
            <pc:docMk/>
            <pc:sldMk cId="639463440" sldId="259"/>
            <ac:spMk id="25" creationId="{DB1E67AD-2278-BED7-698D-F0186CA5A880}"/>
          </ac:spMkLst>
        </pc:spChg>
        <pc:spChg chg="add mod">
          <ac:chgData name="SHANMUGAKUMAR MANOHARAN" userId="de3bc61c48d0866d" providerId="LiveId" clId="{63729FBB-3B68-4B36-85A3-AF17CC864CDA}" dt="2023-08-15T13:24:57.159" v="12" actId="1076"/>
          <ac:spMkLst>
            <pc:docMk/>
            <pc:sldMk cId="639463440" sldId="259"/>
            <ac:spMk id="26" creationId="{A140AB00-C722-329D-173F-82C43191EE5F}"/>
          </ac:spMkLst>
        </pc:spChg>
        <pc:spChg chg="del">
          <ac:chgData name="SHANMUGAKUMAR MANOHARAN" userId="de3bc61c48d0866d" providerId="LiveId" clId="{63729FBB-3B68-4B36-85A3-AF17CC864CDA}" dt="2023-08-15T13:24:09.721" v="2" actId="478"/>
          <ac:spMkLst>
            <pc:docMk/>
            <pc:sldMk cId="639463440" sldId="259"/>
            <ac:spMk id="27" creationId="{091EBAEC-81ED-8E82-162E-426684E91258}"/>
          </ac:spMkLst>
        </pc:spChg>
        <pc:spChg chg="del">
          <ac:chgData name="SHANMUGAKUMAR MANOHARAN" userId="de3bc61c48d0866d" providerId="LiveId" clId="{63729FBB-3B68-4B36-85A3-AF17CC864CDA}" dt="2023-08-15T13:24:09.721" v="2" actId="478"/>
          <ac:spMkLst>
            <pc:docMk/>
            <pc:sldMk cId="639463440" sldId="259"/>
            <ac:spMk id="28" creationId="{DBEE5B31-AD1A-CE23-6B33-3DBCABEFBD5A}"/>
          </ac:spMkLst>
        </pc:spChg>
        <pc:spChg chg="mod">
          <ac:chgData name="SHANMUGAKUMAR MANOHARAN" userId="de3bc61c48d0866d" providerId="LiveId" clId="{63729FBB-3B68-4B36-85A3-AF17CC864CDA}" dt="2023-08-15T13:24:38.427" v="10" actId="1076"/>
          <ac:spMkLst>
            <pc:docMk/>
            <pc:sldMk cId="639463440" sldId="259"/>
            <ac:spMk id="29" creationId="{9F0EEB52-E97F-92B9-F448-05CDEBB8910E}"/>
          </ac:spMkLst>
        </pc:spChg>
        <pc:spChg chg="mod">
          <ac:chgData name="SHANMUGAKUMAR MANOHARAN" userId="de3bc61c48d0866d" providerId="LiveId" clId="{63729FBB-3B68-4B36-85A3-AF17CC864CDA}" dt="2023-08-15T13:24:38.427" v="10" actId="1076"/>
          <ac:spMkLst>
            <pc:docMk/>
            <pc:sldMk cId="639463440" sldId="259"/>
            <ac:spMk id="31" creationId="{FC4B2E29-0C07-AB45-2347-7C2DA3A869FC}"/>
          </ac:spMkLst>
        </pc:spChg>
        <pc:spChg chg="mod">
          <ac:chgData name="SHANMUGAKUMAR MANOHARAN" userId="de3bc61c48d0866d" providerId="LiveId" clId="{63729FBB-3B68-4B36-85A3-AF17CC864CDA}" dt="2023-08-15T13:24:38.427" v="10" actId="1076"/>
          <ac:spMkLst>
            <pc:docMk/>
            <pc:sldMk cId="639463440" sldId="259"/>
            <ac:spMk id="33" creationId="{AB1BDE44-F845-5648-6713-3682EA7109EF}"/>
          </ac:spMkLst>
        </pc:spChg>
        <pc:spChg chg="mod">
          <ac:chgData name="SHANMUGAKUMAR MANOHARAN" userId="de3bc61c48d0866d" providerId="LiveId" clId="{63729FBB-3B68-4B36-85A3-AF17CC864CDA}" dt="2023-08-15T13:24:38.427" v="10" actId="1076"/>
          <ac:spMkLst>
            <pc:docMk/>
            <pc:sldMk cId="639463440" sldId="259"/>
            <ac:spMk id="34" creationId="{E0B73F68-7F7D-8E10-48D6-2B357AB980C7}"/>
          </ac:spMkLst>
        </pc:spChg>
        <pc:spChg chg="del">
          <ac:chgData name="SHANMUGAKUMAR MANOHARAN" userId="de3bc61c48d0866d" providerId="LiveId" clId="{63729FBB-3B68-4B36-85A3-AF17CC864CDA}" dt="2023-08-15T13:24:28.471" v="8" actId="478"/>
          <ac:spMkLst>
            <pc:docMk/>
            <pc:sldMk cId="639463440" sldId="259"/>
            <ac:spMk id="35" creationId="{99316B7F-B991-D140-A57A-C983A92FEA96}"/>
          </ac:spMkLst>
        </pc:spChg>
        <pc:spChg chg="mod">
          <ac:chgData name="SHANMUGAKUMAR MANOHARAN" userId="de3bc61c48d0866d" providerId="LiveId" clId="{63729FBB-3B68-4B36-85A3-AF17CC864CDA}" dt="2023-08-15T13:24:38.427" v="10" actId="1076"/>
          <ac:spMkLst>
            <pc:docMk/>
            <pc:sldMk cId="639463440" sldId="259"/>
            <ac:spMk id="37" creationId="{B430BC59-3D8C-2B64-DED5-8B81A3F80AB5}"/>
          </ac:spMkLst>
        </pc:spChg>
        <pc:spChg chg="mod">
          <ac:chgData name="SHANMUGAKUMAR MANOHARAN" userId="de3bc61c48d0866d" providerId="LiveId" clId="{63729FBB-3B68-4B36-85A3-AF17CC864CDA}" dt="2023-08-15T13:24:38.427" v="10" actId="1076"/>
          <ac:spMkLst>
            <pc:docMk/>
            <pc:sldMk cId="639463440" sldId="259"/>
            <ac:spMk id="39" creationId="{A6A3C3E3-2882-A5DD-33BE-CF5EC6EF4427}"/>
          </ac:spMkLst>
        </pc:spChg>
        <pc:spChg chg="del">
          <ac:chgData name="SHANMUGAKUMAR MANOHARAN" userId="de3bc61c48d0866d" providerId="LiveId" clId="{63729FBB-3B68-4B36-85A3-AF17CC864CDA}" dt="2023-08-15T13:24:09.721" v="2" actId="478"/>
          <ac:spMkLst>
            <pc:docMk/>
            <pc:sldMk cId="639463440" sldId="259"/>
            <ac:spMk id="41" creationId="{A7BC4785-3D09-BAD2-B7C1-A75470FA9348}"/>
          </ac:spMkLst>
        </pc:spChg>
        <pc:spChg chg="del">
          <ac:chgData name="SHANMUGAKUMAR MANOHARAN" userId="de3bc61c48d0866d" providerId="LiveId" clId="{63729FBB-3B68-4B36-85A3-AF17CC864CDA}" dt="2023-08-15T13:24:09.721" v="2" actId="478"/>
          <ac:spMkLst>
            <pc:docMk/>
            <pc:sldMk cId="639463440" sldId="259"/>
            <ac:spMk id="42" creationId="{E0CA29F4-4D24-8BB1-5765-57EA40883AED}"/>
          </ac:spMkLst>
        </pc:spChg>
        <pc:spChg chg="add mod">
          <ac:chgData name="SHANMUGAKUMAR MANOHARAN" userId="de3bc61c48d0866d" providerId="LiveId" clId="{63729FBB-3B68-4B36-85A3-AF17CC864CDA}" dt="2023-08-15T13:26:17.527" v="39" actId="20577"/>
          <ac:spMkLst>
            <pc:docMk/>
            <pc:sldMk cId="639463440" sldId="259"/>
            <ac:spMk id="44" creationId="{C2245B07-1C7C-0723-9507-09EAAC0D63F8}"/>
          </ac:spMkLst>
        </pc:spChg>
        <pc:spChg chg="add mod">
          <ac:chgData name="SHANMUGAKUMAR MANOHARAN" userId="de3bc61c48d0866d" providerId="LiveId" clId="{63729FBB-3B68-4B36-85A3-AF17CC864CDA}" dt="2023-08-15T13:26:56.321" v="52" actId="20577"/>
          <ac:spMkLst>
            <pc:docMk/>
            <pc:sldMk cId="639463440" sldId="259"/>
            <ac:spMk id="45" creationId="{B55B2BC7-8248-AD66-4F9E-8986EB89BB1D}"/>
          </ac:spMkLst>
        </pc:spChg>
        <pc:spChg chg="del">
          <ac:chgData name="SHANMUGAKUMAR MANOHARAN" userId="de3bc61c48d0866d" providerId="LiveId" clId="{63729FBB-3B68-4B36-85A3-AF17CC864CDA}" dt="2023-08-15T13:24:25.956" v="6" actId="478"/>
          <ac:spMkLst>
            <pc:docMk/>
            <pc:sldMk cId="639463440" sldId="259"/>
            <ac:spMk id="46" creationId="{2E42D7C9-8504-D9CB-D8B0-D826173D1948}"/>
          </ac:spMkLst>
        </pc:spChg>
        <pc:spChg chg="del">
          <ac:chgData name="SHANMUGAKUMAR MANOHARAN" userId="de3bc61c48d0866d" providerId="LiveId" clId="{63729FBB-3B68-4B36-85A3-AF17CC864CDA}" dt="2023-08-15T13:24:12.964" v="3" actId="478"/>
          <ac:spMkLst>
            <pc:docMk/>
            <pc:sldMk cId="639463440" sldId="259"/>
            <ac:spMk id="48" creationId="{EE904AE6-88E7-9838-5887-91A5894E74EC}"/>
          </ac:spMkLst>
        </pc:spChg>
        <pc:spChg chg="add mod">
          <ac:chgData name="SHANMUGAKUMAR MANOHARAN" userId="de3bc61c48d0866d" providerId="LiveId" clId="{63729FBB-3B68-4B36-85A3-AF17CC864CDA}" dt="2023-08-15T13:27:34.402" v="56" actId="1076"/>
          <ac:spMkLst>
            <pc:docMk/>
            <pc:sldMk cId="639463440" sldId="259"/>
            <ac:spMk id="49" creationId="{AD282C16-85D5-2A98-1157-893D14D93B07}"/>
          </ac:spMkLst>
        </pc:spChg>
        <pc:spChg chg="add mod">
          <ac:chgData name="SHANMUGAKUMAR MANOHARAN" userId="de3bc61c48d0866d" providerId="LiveId" clId="{63729FBB-3B68-4B36-85A3-AF17CC864CDA}" dt="2023-08-15T13:29:41.955" v="107" actId="1076"/>
          <ac:spMkLst>
            <pc:docMk/>
            <pc:sldMk cId="639463440" sldId="259"/>
            <ac:spMk id="53" creationId="{64D29339-F2E8-91F4-4FF4-050310BA6845}"/>
          </ac:spMkLst>
        </pc:spChg>
        <pc:picChg chg="del">
          <ac:chgData name="SHANMUGAKUMAR MANOHARAN" userId="de3bc61c48d0866d" providerId="LiveId" clId="{63729FBB-3B68-4B36-85A3-AF17CC864CDA}" dt="2023-08-15T13:19:50.894" v="1" actId="478"/>
          <ac:picMkLst>
            <pc:docMk/>
            <pc:sldMk cId="639463440" sldId="259"/>
            <ac:picMk id="11" creationId="{906F8E2A-8FEB-B6BD-DEAB-F68865FD070C}"/>
          </ac:picMkLst>
        </pc:picChg>
        <pc:picChg chg="add del mod">
          <ac:chgData name="SHANMUGAKUMAR MANOHARAN" userId="de3bc61c48d0866d" providerId="LiveId" clId="{63729FBB-3B68-4B36-85A3-AF17CC864CDA}" dt="2023-08-15T13:27:58.355" v="57" actId="478"/>
          <ac:picMkLst>
            <pc:docMk/>
            <pc:sldMk cId="639463440" sldId="259"/>
            <ac:picMk id="43" creationId="{DF49D9DF-EED2-4A3F-3FF1-4E69552ADB71}"/>
          </ac:picMkLst>
        </pc:picChg>
        <pc:picChg chg="add mod">
          <ac:chgData name="SHANMUGAKUMAR MANOHARAN" userId="de3bc61c48d0866d" providerId="LiveId" clId="{63729FBB-3B68-4B36-85A3-AF17CC864CDA}" dt="2023-08-15T13:28:09.309" v="59" actId="1076"/>
          <ac:picMkLst>
            <pc:docMk/>
            <pc:sldMk cId="639463440" sldId="259"/>
            <ac:picMk id="51" creationId="{ACBB8718-170E-770B-A571-25ED20F99A7D}"/>
          </ac:picMkLst>
        </pc:picChg>
        <pc:picChg chg="add mod">
          <ac:chgData name="SHANMUGAKUMAR MANOHARAN" userId="de3bc61c48d0866d" providerId="LiveId" clId="{63729FBB-3B68-4B36-85A3-AF17CC864CDA}" dt="2023-08-15T13:29:08.920" v="78" actId="1076"/>
          <ac:picMkLst>
            <pc:docMk/>
            <pc:sldMk cId="639463440" sldId="259"/>
            <ac:picMk id="52" creationId="{F0A280F2-8A45-45DA-1B36-F661DDB72F4B}"/>
          </ac:picMkLst>
        </pc:picChg>
        <pc:picChg chg="add mod">
          <ac:chgData name="SHANMUGAKUMAR MANOHARAN" userId="de3bc61c48d0866d" providerId="LiveId" clId="{63729FBB-3B68-4B36-85A3-AF17CC864CDA}" dt="2023-08-15T13:38:12.887" v="230" actId="1076"/>
          <ac:picMkLst>
            <pc:docMk/>
            <pc:sldMk cId="639463440" sldId="259"/>
            <ac:picMk id="1026" creationId="{59A2DB65-0F7D-CA31-43FB-A3EEEB9ECA7F}"/>
          </ac:picMkLst>
        </pc:picChg>
        <pc:picChg chg="add mod">
          <ac:chgData name="SHANMUGAKUMAR MANOHARAN" userId="de3bc61c48d0866d" providerId="LiveId" clId="{63729FBB-3B68-4B36-85A3-AF17CC864CDA}" dt="2023-08-15T13:39:06.599" v="234" actId="1076"/>
          <ac:picMkLst>
            <pc:docMk/>
            <pc:sldMk cId="639463440" sldId="259"/>
            <ac:picMk id="1028" creationId="{72B90E8E-3623-D632-CA5B-EB174B8A0853}"/>
          </ac:picMkLst>
        </pc:picChg>
        <pc:picChg chg="add mod">
          <ac:chgData name="SHANMUGAKUMAR MANOHARAN" userId="de3bc61c48d0866d" providerId="LiveId" clId="{63729FBB-3B68-4B36-85A3-AF17CC864CDA}" dt="2023-08-15T13:41:29.418" v="250" actId="14100"/>
          <ac:picMkLst>
            <pc:docMk/>
            <pc:sldMk cId="639463440" sldId="259"/>
            <ac:picMk id="1030" creationId="{D5A9E9E1-A455-ADC4-891E-00BE4C1E2C1F}"/>
          </ac:picMkLst>
        </pc:picChg>
        <pc:picChg chg="mod">
          <ac:chgData name="SHANMUGAKUMAR MANOHARAN" userId="de3bc61c48d0866d" providerId="LiveId" clId="{63729FBB-3B68-4B36-85A3-AF17CC864CDA}" dt="2023-08-15T13:24:38.427" v="10" actId="1076"/>
          <ac:picMkLst>
            <pc:docMk/>
            <pc:sldMk cId="639463440" sldId="259"/>
            <ac:picMk id="2061" creationId="{9BD81E7F-3CF4-0F20-B221-E596C2D588A6}"/>
          </ac:picMkLst>
        </pc:picChg>
        <pc:picChg chg="mod">
          <ac:chgData name="SHANMUGAKUMAR MANOHARAN" userId="de3bc61c48d0866d" providerId="LiveId" clId="{63729FBB-3B68-4B36-85A3-AF17CC864CDA}" dt="2023-08-15T13:24:38.427" v="10" actId="1076"/>
          <ac:picMkLst>
            <pc:docMk/>
            <pc:sldMk cId="639463440" sldId="259"/>
            <ac:picMk id="2063" creationId="{1930EF1F-1F8A-70AB-9113-F48F11188A24}"/>
          </ac:picMkLst>
        </pc:picChg>
        <pc:picChg chg="del">
          <ac:chgData name="SHANMUGAKUMAR MANOHARAN" userId="de3bc61c48d0866d" providerId="LiveId" clId="{63729FBB-3B68-4B36-85A3-AF17CC864CDA}" dt="2023-08-15T13:24:09.721" v="2" actId="478"/>
          <ac:picMkLst>
            <pc:docMk/>
            <pc:sldMk cId="639463440" sldId="259"/>
            <ac:picMk id="2065" creationId="{EBA7A1E4-0C45-EEBB-AC4B-29E8DCFE13C0}"/>
          </ac:picMkLst>
        </pc:picChg>
        <pc:picChg chg="del">
          <ac:chgData name="SHANMUGAKUMAR MANOHARAN" userId="de3bc61c48d0866d" providerId="LiveId" clId="{63729FBB-3B68-4B36-85A3-AF17CC864CDA}" dt="2023-08-15T13:24:09.721" v="2" actId="478"/>
          <ac:picMkLst>
            <pc:docMk/>
            <pc:sldMk cId="639463440" sldId="259"/>
            <ac:picMk id="2068" creationId="{CA9E4A08-AA02-FCE0-C9FE-91C086A86BF8}"/>
          </ac:picMkLst>
        </pc:picChg>
        <pc:picChg chg="mod">
          <ac:chgData name="SHANMUGAKUMAR MANOHARAN" userId="de3bc61c48d0866d" providerId="LiveId" clId="{63729FBB-3B68-4B36-85A3-AF17CC864CDA}" dt="2023-08-15T13:24:38.427" v="10" actId="1076"/>
          <ac:picMkLst>
            <pc:docMk/>
            <pc:sldMk cId="639463440" sldId="259"/>
            <ac:picMk id="2072" creationId="{773A4983-775C-2EA9-8F6E-2DDD202B82D7}"/>
          </ac:picMkLst>
        </pc:picChg>
        <pc:picChg chg="del mod">
          <ac:chgData name="SHANMUGAKUMAR MANOHARAN" userId="de3bc61c48d0866d" providerId="LiveId" clId="{63729FBB-3B68-4B36-85A3-AF17CC864CDA}" dt="2023-08-15T13:28:58.304" v="76" actId="478"/>
          <ac:picMkLst>
            <pc:docMk/>
            <pc:sldMk cId="639463440" sldId="259"/>
            <ac:picMk id="3074" creationId="{64B75FEC-78FB-33A5-49F7-C046B72EA2C9}"/>
          </ac:picMkLst>
        </pc:picChg>
        <pc:picChg chg="mod">
          <ac:chgData name="SHANMUGAKUMAR MANOHARAN" userId="de3bc61c48d0866d" providerId="LiveId" clId="{63729FBB-3B68-4B36-85A3-AF17CC864CDA}" dt="2023-08-15T13:24:38.427" v="10" actId="1076"/>
          <ac:picMkLst>
            <pc:docMk/>
            <pc:sldMk cId="639463440" sldId="259"/>
            <ac:picMk id="3082" creationId="{2527FDF9-2E89-37C7-BF5D-40B9D43E210E}"/>
          </ac:picMkLst>
        </pc:picChg>
        <pc:picChg chg="del">
          <ac:chgData name="SHANMUGAKUMAR MANOHARAN" userId="de3bc61c48d0866d" providerId="LiveId" clId="{63729FBB-3B68-4B36-85A3-AF17CC864CDA}" dt="2023-08-15T13:24:26.865" v="7" actId="478"/>
          <ac:picMkLst>
            <pc:docMk/>
            <pc:sldMk cId="639463440" sldId="259"/>
            <ac:picMk id="3090" creationId="{33F0B40A-18C6-7DAA-A33A-F3782118576B}"/>
          </ac:picMkLst>
        </pc:picChg>
        <pc:cxnChg chg="mod">
          <ac:chgData name="SHANMUGAKUMAR MANOHARAN" userId="de3bc61c48d0866d" providerId="LiveId" clId="{63729FBB-3B68-4B36-85A3-AF17CC864CDA}" dt="2023-08-15T13:24:38.427" v="10" actId="1076"/>
          <ac:cxnSpMkLst>
            <pc:docMk/>
            <pc:sldMk cId="639463440" sldId="259"/>
            <ac:cxnSpMk id="14" creationId="{FBB008E3-B0B5-2880-5D10-889BF1B8D9E8}"/>
          </ac:cxnSpMkLst>
        </pc:cxnChg>
        <pc:cxnChg chg="mod">
          <ac:chgData name="SHANMUGAKUMAR MANOHARAN" userId="de3bc61c48d0866d" providerId="LiveId" clId="{63729FBB-3B68-4B36-85A3-AF17CC864CDA}" dt="2023-08-15T13:24:38.427" v="10" actId="1076"/>
          <ac:cxnSpMkLst>
            <pc:docMk/>
            <pc:sldMk cId="639463440" sldId="259"/>
            <ac:cxnSpMk id="15" creationId="{770459F8-D204-3A22-76D5-3983022BFDA1}"/>
          </ac:cxnSpMkLst>
        </pc:cxnChg>
        <pc:cxnChg chg="add mod">
          <ac:chgData name="SHANMUGAKUMAR MANOHARAN" userId="de3bc61c48d0866d" providerId="LiveId" clId="{63729FBB-3B68-4B36-85A3-AF17CC864CDA}" dt="2023-08-15T13:24:57.159" v="12" actId="1076"/>
          <ac:cxnSpMkLst>
            <pc:docMk/>
            <pc:sldMk cId="639463440" sldId="259"/>
            <ac:cxnSpMk id="19" creationId="{AEA23DDC-1915-CB73-CF15-55230D238090}"/>
          </ac:cxnSpMkLst>
        </pc:cxnChg>
        <pc:cxnChg chg="add mod">
          <ac:chgData name="SHANMUGAKUMAR MANOHARAN" userId="de3bc61c48d0866d" providerId="LiveId" clId="{63729FBB-3B68-4B36-85A3-AF17CC864CDA}" dt="2023-08-15T13:24:57.159" v="12" actId="1076"/>
          <ac:cxnSpMkLst>
            <pc:docMk/>
            <pc:sldMk cId="639463440" sldId="259"/>
            <ac:cxnSpMk id="20" creationId="{F08B5BDA-C45F-CA93-B722-834AB0E8FBAF}"/>
          </ac:cxnSpMkLst>
        </pc:cxnChg>
        <pc:cxnChg chg="del mod">
          <ac:chgData name="SHANMUGAKUMAR MANOHARAN" userId="de3bc61c48d0866d" providerId="LiveId" clId="{63729FBB-3B68-4B36-85A3-AF17CC864CDA}" dt="2023-08-15T13:24:15.981" v="4" actId="478"/>
          <ac:cxnSpMkLst>
            <pc:docMk/>
            <pc:sldMk cId="639463440" sldId="259"/>
            <ac:cxnSpMk id="30" creationId="{B982B0EF-D75A-138D-0C15-D632FE82F44E}"/>
          </ac:cxnSpMkLst>
        </pc:cxnChg>
        <pc:cxnChg chg="mod">
          <ac:chgData name="SHANMUGAKUMAR MANOHARAN" userId="de3bc61c48d0866d" providerId="LiveId" clId="{63729FBB-3B68-4B36-85A3-AF17CC864CDA}" dt="2023-08-15T13:24:38.427" v="10" actId="1076"/>
          <ac:cxnSpMkLst>
            <pc:docMk/>
            <pc:sldMk cId="639463440" sldId="259"/>
            <ac:cxnSpMk id="32" creationId="{BC2B0C5C-9878-6A85-8A76-26D2D72710DE}"/>
          </ac:cxnSpMkLst>
        </pc:cxnChg>
        <pc:cxnChg chg="mod">
          <ac:chgData name="SHANMUGAKUMAR MANOHARAN" userId="de3bc61c48d0866d" providerId="LiveId" clId="{63729FBB-3B68-4B36-85A3-AF17CC864CDA}" dt="2023-08-15T13:24:38.427" v="10" actId="1076"/>
          <ac:cxnSpMkLst>
            <pc:docMk/>
            <pc:sldMk cId="639463440" sldId="259"/>
            <ac:cxnSpMk id="38" creationId="{6D03B07F-59F2-A570-6578-1F6E6D18A693}"/>
          </ac:cxnSpMkLst>
        </pc:cxnChg>
        <pc:cxnChg chg="del">
          <ac:chgData name="SHANMUGAKUMAR MANOHARAN" userId="de3bc61c48d0866d" providerId="LiveId" clId="{63729FBB-3B68-4B36-85A3-AF17CC864CDA}" dt="2023-08-15T13:24:30.929" v="9" actId="478"/>
          <ac:cxnSpMkLst>
            <pc:docMk/>
            <pc:sldMk cId="639463440" sldId="259"/>
            <ac:cxnSpMk id="40" creationId="{843F5537-384F-9FDF-576C-1806F319B0B4}"/>
          </ac:cxnSpMkLst>
        </pc:cxnChg>
        <pc:cxnChg chg="del mod">
          <ac:chgData name="SHANMUGAKUMAR MANOHARAN" userId="de3bc61c48d0866d" providerId="LiveId" clId="{63729FBB-3B68-4B36-85A3-AF17CC864CDA}" dt="2023-08-15T13:24:09.721" v="2" actId="478"/>
          <ac:cxnSpMkLst>
            <pc:docMk/>
            <pc:sldMk cId="639463440" sldId="259"/>
            <ac:cxnSpMk id="47" creationId="{D5C108BF-A6FE-5CF5-7E19-4B25B8D33FA4}"/>
          </ac:cxnSpMkLst>
        </pc:cxnChg>
        <pc:cxnChg chg="mod">
          <ac:chgData name="SHANMUGAKUMAR MANOHARAN" userId="de3bc61c48d0866d" providerId="LiveId" clId="{63729FBB-3B68-4B36-85A3-AF17CC864CDA}" dt="2023-08-15T13:24:38.427" v="10" actId="1076"/>
          <ac:cxnSpMkLst>
            <pc:docMk/>
            <pc:sldMk cId="639463440" sldId="259"/>
            <ac:cxnSpMk id="50" creationId="{A6BAD000-2716-84DF-8F7D-546EB7CB8CA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E984-8A05-A832-D518-90D54D255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9F2AF-BDBF-008D-8FD6-4E510471E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A6462-BC45-6C88-5A05-186F8ECC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6424-A867-4B2A-A00E-BB791D8C843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A79A4-E719-F7CA-4AB1-05CAFA07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BFF33-88D9-23A6-F05F-039DDC3D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76D4-A9B7-4A45-8660-94D98BE0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15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20E1F-6949-9EEE-5BE1-17DAF6B4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D8F22-B004-D106-3BB4-01DA866F8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E6CD9-C7B7-45AF-181F-D6F1D7429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6424-A867-4B2A-A00E-BB791D8C843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A3815-45FA-40D2-1BFB-E7D40B7F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E046F-D364-96C3-3CD6-6563D1B4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76D4-A9B7-4A45-8660-94D98BE0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7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7ADB86-B229-A6CE-6FC3-1C03207BB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2F84F-AF75-33C1-9BC5-15B052E18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95D72-1F9A-FDDC-4BDF-6C6004F39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6424-A867-4B2A-A00E-BB791D8C843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4AFDF-5B57-236B-E092-F75AC65A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61FD2-9B53-C016-EFD1-8282C1930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76D4-A9B7-4A45-8660-94D98BE0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3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E2A2-45D7-9222-C914-E2E15CA7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75994-2A5F-2067-5120-54C742EC4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E5D83-18F1-5C5C-37F5-847540DDA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6424-A867-4B2A-A00E-BB791D8C843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9C52A-72AA-60F5-7736-9B56CDDC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CD099-76F8-026F-AD9C-F20DE24C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76D4-A9B7-4A45-8660-94D98BE0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0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1E239-B0AB-8AE7-FA16-1F77EBDB1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B52CF-CEA1-C08A-3693-E79995BB8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E42C8-1BA8-388F-8B1B-02CC21C6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6424-A867-4B2A-A00E-BB791D8C843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90243-E1F5-CF50-2A91-5A4DFC3A0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4762C-E65C-AE68-F928-F7A676E5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76D4-A9B7-4A45-8660-94D98BE0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8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48F03-F25B-9702-FAB1-CD547FC2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A6FC8-40BE-AFB3-E316-9BC6E090F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22605-599B-4DEC-8587-078F69A93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24F70-4933-7505-D225-D6E3B97C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6424-A867-4B2A-A00E-BB791D8C843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A086C-C85D-D5E7-9907-278A6983C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FB9F7-717F-9FD0-2289-6C85399A9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76D4-A9B7-4A45-8660-94D98BE0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0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C5832-9174-7513-EC57-70D8FB7EA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DA613-BECA-C21E-BABD-AB26FE2D9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29A10-C29D-7252-AFD0-A69A3F30F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77E1BF-09B5-840B-5361-85A4922170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CBD97-FD17-9EA5-A805-4B7105633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402046-8EE4-DC91-04F6-5C808216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6424-A867-4B2A-A00E-BB791D8C843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86F5D9-0243-9728-D4BC-573CEB904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97B17-0C94-5062-2915-16DC4C5D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76D4-A9B7-4A45-8660-94D98BE0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5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A41D-231B-1DE2-0052-5ABC8B51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26D87-1A48-2478-AD96-DBF2BE2EE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6424-A867-4B2A-A00E-BB791D8C843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3C469A-4413-48B6-2E15-580DECBB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78AED-64D4-82C1-A784-AE303BE9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76D4-A9B7-4A45-8660-94D98BE0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9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ABFEFB-0E89-AB8D-04D1-14999D82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6424-A867-4B2A-A00E-BB791D8C843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09ECD5-68AC-28F6-F21C-E040028D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FC06D-0FF9-3DA9-60A9-82A59CCA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76D4-A9B7-4A45-8660-94D98BE0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2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8BACC-A4DB-2C2E-4C3B-D7147137E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2F0B9-E3FC-8AF1-6D97-851680DDA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34AAF-C270-6BF9-33AC-26D294F6E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090AE-DF56-AA50-A636-80BF0BC8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6424-A867-4B2A-A00E-BB791D8C843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F2E59-FAB9-4158-CD40-B5D65C63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1B081-A8D8-8AA2-8EE5-CD38EFFAC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76D4-A9B7-4A45-8660-94D98BE0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2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E889-B2A8-B613-113B-D3045FCED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A8B846-F883-204A-A883-189EE7091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E67B6-89BC-7B82-499C-CAF5B26AE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00DB7-803C-CE64-3B82-15711347D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6424-A867-4B2A-A00E-BB791D8C843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9003C-2C8F-B2F2-353D-8CECC103E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F3819-534A-4E90-0196-D33F1970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D76D4-A9B7-4A45-8660-94D98BE0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8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020F63-440C-A114-6CC4-8D3168148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C92AB-A6EA-1795-959D-1D9611150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90F9E-C635-72CF-D65F-AFB9413ED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06424-A867-4B2A-A00E-BB791D8C843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861B0-71D5-6AA2-D8DC-30AC5004E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D4BF7-4F95-1506-5C3C-73FE696C7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D76D4-A9B7-4A45-8660-94D98BE04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sv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E47B22-4A19-35BD-8A60-D7E2A9B78829}"/>
              </a:ext>
            </a:extLst>
          </p:cNvPr>
          <p:cNvSpPr/>
          <p:nvPr/>
        </p:nvSpPr>
        <p:spPr>
          <a:xfrm>
            <a:off x="3698430" y="1921992"/>
            <a:ext cx="2297176" cy="342503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B7411F-062E-E475-92A9-B374B378FB23}"/>
              </a:ext>
            </a:extLst>
          </p:cNvPr>
          <p:cNvSpPr/>
          <p:nvPr/>
        </p:nvSpPr>
        <p:spPr>
          <a:xfrm>
            <a:off x="6147181" y="1921992"/>
            <a:ext cx="2297176" cy="342503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06EA6D-3DBB-5776-B714-1A6783846E15}"/>
              </a:ext>
            </a:extLst>
          </p:cNvPr>
          <p:cNvSpPr/>
          <p:nvPr/>
        </p:nvSpPr>
        <p:spPr>
          <a:xfrm>
            <a:off x="8586721" y="1921992"/>
            <a:ext cx="2297176" cy="342503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4610E4-7157-AE91-6678-3EECBF16D49B}"/>
              </a:ext>
            </a:extLst>
          </p:cNvPr>
          <p:cNvSpPr/>
          <p:nvPr/>
        </p:nvSpPr>
        <p:spPr>
          <a:xfrm>
            <a:off x="3707641" y="1921992"/>
            <a:ext cx="2297176" cy="36696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LLM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F4007F-A1BA-2DBA-343D-1EF97C5766E0}"/>
              </a:ext>
            </a:extLst>
          </p:cNvPr>
          <p:cNvSpPr/>
          <p:nvPr/>
        </p:nvSpPr>
        <p:spPr>
          <a:xfrm>
            <a:off x="6145798" y="1921992"/>
            <a:ext cx="2297176" cy="36696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Open AI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148308-09B9-71B1-EBED-C31AB60AF9F8}"/>
              </a:ext>
            </a:extLst>
          </p:cNvPr>
          <p:cNvSpPr/>
          <p:nvPr/>
        </p:nvSpPr>
        <p:spPr>
          <a:xfrm>
            <a:off x="8583956" y="1921992"/>
            <a:ext cx="2297176" cy="36696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Post-process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33335D-C161-6976-845D-E7B9F8C9035D}"/>
              </a:ext>
            </a:extLst>
          </p:cNvPr>
          <p:cNvSpPr txBox="1"/>
          <p:nvPr/>
        </p:nvSpPr>
        <p:spPr>
          <a:xfrm>
            <a:off x="4409459" y="1491558"/>
            <a:ext cx="332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AI Based OpenShift CoPilot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B008E3-B0B5-2880-5D10-889BF1B8D9E8}"/>
              </a:ext>
            </a:extLst>
          </p:cNvPr>
          <p:cNvCxnSpPr>
            <a:cxnSpLocks/>
          </p:cNvCxnSpPr>
          <p:nvPr/>
        </p:nvCxnSpPr>
        <p:spPr>
          <a:xfrm>
            <a:off x="4835495" y="3056632"/>
            <a:ext cx="0" cy="3559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0459F8-D204-3A22-76D5-3983022BFDA1}"/>
              </a:ext>
            </a:extLst>
          </p:cNvPr>
          <p:cNvCxnSpPr>
            <a:cxnSpLocks/>
          </p:cNvCxnSpPr>
          <p:nvPr/>
        </p:nvCxnSpPr>
        <p:spPr>
          <a:xfrm>
            <a:off x="4835495" y="4222214"/>
            <a:ext cx="0" cy="37066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C2B0C5C-9878-6A85-8A76-26D2D72710DE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5898897" y="3130011"/>
            <a:ext cx="411002" cy="1779380"/>
          </a:xfrm>
          <a:prstGeom prst="bentConnector3">
            <a:avLst>
              <a:gd name="adj1" fmla="val 39477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D03B07F-59F2-A570-6578-1F6E6D18A693}"/>
              </a:ext>
            </a:extLst>
          </p:cNvPr>
          <p:cNvCxnSpPr>
            <a:cxnSpLocks/>
          </p:cNvCxnSpPr>
          <p:nvPr/>
        </p:nvCxnSpPr>
        <p:spPr>
          <a:xfrm flipV="1">
            <a:off x="8289551" y="3638512"/>
            <a:ext cx="447826" cy="795693"/>
          </a:xfrm>
          <a:prstGeom prst="bentConnector3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6BAD000-2716-84DF-8F7D-546EB7CB8CAF}"/>
              </a:ext>
            </a:extLst>
          </p:cNvPr>
          <p:cNvCxnSpPr>
            <a:cxnSpLocks/>
          </p:cNvCxnSpPr>
          <p:nvPr/>
        </p:nvCxnSpPr>
        <p:spPr>
          <a:xfrm flipH="1">
            <a:off x="7294385" y="3502015"/>
            <a:ext cx="1" cy="5836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5E49CBD-B021-5F28-9764-5D38CE0340D8}"/>
              </a:ext>
            </a:extLst>
          </p:cNvPr>
          <p:cNvSpPr/>
          <p:nvPr/>
        </p:nvSpPr>
        <p:spPr>
          <a:xfrm>
            <a:off x="1098641" y="1436763"/>
            <a:ext cx="9994717" cy="4412063"/>
          </a:xfrm>
          <a:prstGeom prst="roundRect">
            <a:avLst/>
          </a:prstGeom>
          <a:noFill/>
          <a:ln w="158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F0EEB52-E97F-92B9-F448-05CDEBB8910E}"/>
              </a:ext>
            </a:extLst>
          </p:cNvPr>
          <p:cNvSpPr/>
          <p:nvPr/>
        </p:nvSpPr>
        <p:spPr>
          <a:xfrm>
            <a:off x="3818928" y="2522456"/>
            <a:ext cx="2036298" cy="53417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C4B2E29-0C07-AB45-2347-7C2DA3A869FC}"/>
              </a:ext>
            </a:extLst>
          </p:cNvPr>
          <p:cNvSpPr/>
          <p:nvPr/>
        </p:nvSpPr>
        <p:spPr>
          <a:xfrm>
            <a:off x="3818928" y="3422690"/>
            <a:ext cx="2036298" cy="79952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B1BDE44-F845-5648-6713-3682EA7109EF}"/>
              </a:ext>
            </a:extLst>
          </p:cNvPr>
          <p:cNvSpPr/>
          <p:nvPr/>
        </p:nvSpPr>
        <p:spPr>
          <a:xfrm>
            <a:off x="3862600" y="4592881"/>
            <a:ext cx="2036298" cy="63301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0B73F68-7F7D-8E10-48D6-2B357AB980C7}"/>
              </a:ext>
            </a:extLst>
          </p:cNvPr>
          <p:cNvSpPr/>
          <p:nvPr/>
        </p:nvSpPr>
        <p:spPr>
          <a:xfrm>
            <a:off x="6309900" y="2762399"/>
            <a:ext cx="1979651" cy="73522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430BC59-3D8C-2B64-DED5-8B81A3F80AB5}"/>
              </a:ext>
            </a:extLst>
          </p:cNvPr>
          <p:cNvSpPr/>
          <p:nvPr/>
        </p:nvSpPr>
        <p:spPr>
          <a:xfrm>
            <a:off x="6309900" y="4094655"/>
            <a:ext cx="1979651" cy="73522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6A3C3E3-2882-A5DD-33BE-CF5EC6EF4427}"/>
              </a:ext>
            </a:extLst>
          </p:cNvPr>
          <p:cNvSpPr/>
          <p:nvPr/>
        </p:nvSpPr>
        <p:spPr>
          <a:xfrm>
            <a:off x="8737376" y="3286441"/>
            <a:ext cx="1979651" cy="73522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61" name="Graphic 2060" descr="Online meeting outline">
            <a:extLst>
              <a:ext uri="{FF2B5EF4-FFF2-40B4-BE49-F238E27FC236}">
                <a16:creationId xmlns:a16="http://schemas.microsoft.com/office/drawing/2014/main" id="{9BD81E7F-3CF4-0F20-B221-E596C2D58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0354" y="3610887"/>
            <a:ext cx="406444" cy="406444"/>
          </a:xfrm>
          <a:prstGeom prst="rect">
            <a:avLst/>
          </a:prstGeom>
        </p:spPr>
      </p:pic>
      <p:pic>
        <p:nvPicPr>
          <p:cNvPr id="2063" name="Graphic 2062" descr="Presentation with pie chart outline">
            <a:extLst>
              <a:ext uri="{FF2B5EF4-FFF2-40B4-BE49-F238E27FC236}">
                <a16:creationId xmlns:a16="http://schemas.microsoft.com/office/drawing/2014/main" id="{1930EF1F-1F8A-70AB-9113-F48F11188A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21039" y="3412606"/>
            <a:ext cx="475947" cy="475947"/>
          </a:xfrm>
          <a:prstGeom prst="rect">
            <a:avLst/>
          </a:prstGeom>
        </p:spPr>
      </p:pic>
      <p:pic>
        <p:nvPicPr>
          <p:cNvPr id="2072" name="Graphic 2071" descr="Customer review outline">
            <a:extLst>
              <a:ext uri="{FF2B5EF4-FFF2-40B4-BE49-F238E27FC236}">
                <a16:creationId xmlns:a16="http://schemas.microsoft.com/office/drawing/2014/main" id="{773A4983-775C-2EA9-8F6E-2DDD202B82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6574" y="4675535"/>
            <a:ext cx="439240" cy="4392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53DA799-4F8D-823B-4565-83F455A70AFD}"/>
              </a:ext>
            </a:extLst>
          </p:cNvPr>
          <p:cNvSpPr txBox="1"/>
          <p:nvPr/>
        </p:nvSpPr>
        <p:spPr>
          <a:xfrm>
            <a:off x="4142444" y="2601085"/>
            <a:ext cx="1427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>
                <a:solidFill>
                  <a:prstClr val="black">
                    <a:lumMod val="95000"/>
                    <a:lumOff val="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Container Trouble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>
                <a:solidFill>
                  <a:prstClr val="black">
                    <a:lumMod val="95000"/>
                    <a:lumOff val="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shooting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C1C220-6DBA-C592-1F56-2712BBAB137C}"/>
              </a:ext>
            </a:extLst>
          </p:cNvPr>
          <p:cNvSpPr txBox="1"/>
          <p:nvPr/>
        </p:nvSpPr>
        <p:spPr>
          <a:xfrm>
            <a:off x="4428346" y="3556381"/>
            <a:ext cx="1439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Training the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dirty="0">
                <a:solidFill>
                  <a:prstClr val="black">
                    <a:lumMod val="95000"/>
                    <a:lumOff val="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9CC3E3-DF0B-1265-F78F-76C9FBBCEF36}"/>
              </a:ext>
            </a:extLst>
          </p:cNvPr>
          <p:cNvSpPr txBox="1"/>
          <p:nvPr/>
        </p:nvSpPr>
        <p:spPr>
          <a:xfrm>
            <a:off x="4536071" y="4619684"/>
            <a:ext cx="158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Enriched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Model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A1E3DC-51AC-F6C1-AA75-E7E7CF44E833}"/>
              </a:ext>
            </a:extLst>
          </p:cNvPr>
          <p:cNvSpPr txBox="1"/>
          <p:nvPr/>
        </p:nvSpPr>
        <p:spPr>
          <a:xfrm>
            <a:off x="6718788" y="3164203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Summarizer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00630F-397C-D772-D8A3-E5ED7ABF3B5B}"/>
              </a:ext>
            </a:extLst>
          </p:cNvPr>
          <p:cNvSpPr txBox="1"/>
          <p:nvPr/>
        </p:nvSpPr>
        <p:spPr>
          <a:xfrm>
            <a:off x="6825126" y="4189132"/>
            <a:ext cx="1461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Draft summary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segment</a:t>
            </a:r>
          </a:p>
        </p:txBody>
      </p:sp>
      <p:pic>
        <p:nvPicPr>
          <p:cNvPr id="3082" name="Picture 10" descr="Speak free icon">
            <a:extLst>
              <a:ext uri="{FF2B5EF4-FFF2-40B4-BE49-F238E27FC236}">
                <a16:creationId xmlns:a16="http://schemas.microsoft.com/office/drawing/2014/main" id="{2527FDF9-2E89-37C7-BF5D-40B9D43E2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849" y="4261224"/>
            <a:ext cx="433124" cy="43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EA68D71-F278-BD7B-8E11-D841B7DA36AA}"/>
              </a:ext>
            </a:extLst>
          </p:cNvPr>
          <p:cNvSpPr txBox="1"/>
          <p:nvPr/>
        </p:nvSpPr>
        <p:spPr>
          <a:xfrm>
            <a:off x="9271726" y="3297694"/>
            <a:ext cx="14176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Output/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Predefined 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017EE3-DD66-DC5E-7609-A31BD47EE436}"/>
              </a:ext>
            </a:extLst>
          </p:cNvPr>
          <p:cNvSpPr txBox="1"/>
          <p:nvPr/>
        </p:nvSpPr>
        <p:spPr>
          <a:xfrm>
            <a:off x="6531257" y="2747207"/>
            <a:ext cx="1490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OpenAI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A04D06-D135-509F-A8C8-A3681A5EBA8D}"/>
              </a:ext>
            </a:extLst>
          </p:cNvPr>
          <p:cNvSpPr/>
          <p:nvPr/>
        </p:nvSpPr>
        <p:spPr>
          <a:xfrm>
            <a:off x="1233489" y="1921992"/>
            <a:ext cx="2297176" cy="342503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16F291-5553-10B4-8713-5196617C4448}"/>
              </a:ext>
            </a:extLst>
          </p:cNvPr>
          <p:cNvSpPr/>
          <p:nvPr/>
        </p:nvSpPr>
        <p:spPr>
          <a:xfrm>
            <a:off x="1242700" y="1921992"/>
            <a:ext cx="2297176" cy="36696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Chat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A23DDC-1915-CB73-CF15-55230D238090}"/>
              </a:ext>
            </a:extLst>
          </p:cNvPr>
          <p:cNvCxnSpPr>
            <a:cxnSpLocks/>
          </p:cNvCxnSpPr>
          <p:nvPr/>
        </p:nvCxnSpPr>
        <p:spPr>
          <a:xfrm>
            <a:off x="2370554" y="3056632"/>
            <a:ext cx="0" cy="3559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8B5BDA-C45F-CA93-B722-834AB0E8FBAF}"/>
              </a:ext>
            </a:extLst>
          </p:cNvPr>
          <p:cNvCxnSpPr>
            <a:cxnSpLocks/>
          </p:cNvCxnSpPr>
          <p:nvPr/>
        </p:nvCxnSpPr>
        <p:spPr>
          <a:xfrm>
            <a:off x="2370554" y="4222214"/>
            <a:ext cx="0" cy="37066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494B5AE-8649-48B6-6FA4-B47F6AFEFB5F}"/>
              </a:ext>
            </a:extLst>
          </p:cNvPr>
          <p:cNvSpPr/>
          <p:nvPr/>
        </p:nvSpPr>
        <p:spPr>
          <a:xfrm>
            <a:off x="1353987" y="2522456"/>
            <a:ext cx="2036298" cy="53417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B1E67AD-2278-BED7-698D-F0186CA5A880}"/>
              </a:ext>
            </a:extLst>
          </p:cNvPr>
          <p:cNvSpPr/>
          <p:nvPr/>
        </p:nvSpPr>
        <p:spPr>
          <a:xfrm>
            <a:off x="1353987" y="3422690"/>
            <a:ext cx="2036298" cy="79952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140AB00-C722-329D-173F-82C43191EE5F}"/>
              </a:ext>
            </a:extLst>
          </p:cNvPr>
          <p:cNvSpPr/>
          <p:nvPr/>
        </p:nvSpPr>
        <p:spPr>
          <a:xfrm>
            <a:off x="1397659" y="4592881"/>
            <a:ext cx="2036298" cy="63301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245B07-1C7C-0723-9507-09EAAC0D63F8}"/>
              </a:ext>
            </a:extLst>
          </p:cNvPr>
          <p:cNvSpPr txBox="1"/>
          <p:nvPr/>
        </p:nvSpPr>
        <p:spPr>
          <a:xfrm>
            <a:off x="2076437" y="2593318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dirty="0">
                <a:solidFill>
                  <a:prstClr val="black">
                    <a:lumMod val="95000"/>
                    <a:lumOff val="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Content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5B2BC7-8248-AD66-4F9E-8986EB89BB1D}"/>
              </a:ext>
            </a:extLst>
          </p:cNvPr>
          <p:cNvSpPr txBox="1"/>
          <p:nvPr/>
        </p:nvSpPr>
        <p:spPr>
          <a:xfrm>
            <a:off x="2082900" y="3607228"/>
            <a:ext cx="1015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dirty="0">
                <a:solidFill>
                  <a:prstClr val="black">
                    <a:lumMod val="95000"/>
                    <a:lumOff val="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Store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AD282C16-85D5-2A98-1157-893D14D93B07}"/>
              </a:ext>
            </a:extLst>
          </p:cNvPr>
          <p:cNvSpPr/>
          <p:nvPr/>
        </p:nvSpPr>
        <p:spPr>
          <a:xfrm>
            <a:off x="1656575" y="3564810"/>
            <a:ext cx="155643" cy="350195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" name="Picture 10" descr="Speak free icon">
            <a:extLst>
              <a:ext uri="{FF2B5EF4-FFF2-40B4-BE49-F238E27FC236}">
                <a16:creationId xmlns:a16="http://schemas.microsoft.com/office/drawing/2014/main" id="{ACBB8718-170E-770B-A571-25ED20F99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548" y="2605683"/>
            <a:ext cx="433124" cy="43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Graphic 51" descr="Presentation with pie chart outline">
            <a:extLst>
              <a:ext uri="{FF2B5EF4-FFF2-40B4-BE49-F238E27FC236}">
                <a16:creationId xmlns:a16="http://schemas.microsoft.com/office/drawing/2014/main" id="{F0A280F2-8A45-45DA-1B36-F661DDB72F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26169" y="4707444"/>
            <a:ext cx="475947" cy="47594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64D29339-F2E8-91F4-4FF4-050310BA6845}"/>
              </a:ext>
            </a:extLst>
          </p:cNvPr>
          <p:cNvSpPr txBox="1"/>
          <p:nvPr/>
        </p:nvSpPr>
        <p:spPr>
          <a:xfrm>
            <a:off x="1875035" y="4645609"/>
            <a:ext cx="1297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dirty="0">
                <a:solidFill>
                  <a:prstClr val="black">
                    <a:lumMod val="95000"/>
                    <a:lumOff val="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Predefined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dirty="0">
                <a:solidFill>
                  <a:prstClr val="black">
                    <a:lumMod val="95000"/>
                    <a:lumOff val="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Query/Results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1026" name="Picture 2" descr="OpenShift">
            <a:extLst>
              <a:ext uri="{FF2B5EF4-FFF2-40B4-BE49-F238E27FC236}">
                <a16:creationId xmlns:a16="http://schemas.microsoft.com/office/drawing/2014/main" id="{59A2DB65-0F7D-CA31-43FB-A3EEEB9EC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987" y="969089"/>
            <a:ext cx="771723" cy="82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2B90E8E-3623-D632-CA5B-EB174B8A0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956" y="1227398"/>
            <a:ext cx="2222606" cy="46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5A9E9E1-A455-ADC4-891E-00BE4C1E2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358255" y="2998804"/>
            <a:ext cx="275160" cy="27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463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48419D2AC37C40A2F764DD20E4F83E" ma:contentTypeVersion="11" ma:contentTypeDescription="Create a new document." ma:contentTypeScope="" ma:versionID="96226911d8edc609f44b44383e603271">
  <xsd:schema xmlns:xsd="http://www.w3.org/2001/XMLSchema" xmlns:xs="http://www.w3.org/2001/XMLSchema" xmlns:p="http://schemas.microsoft.com/office/2006/metadata/properties" xmlns:ns1="http://schemas.microsoft.com/sharepoint/v3" xmlns:ns2="e27f0a1d-b732-4015-a8c1-3490102e160c" xmlns:ns3="9201a97a-3384-4e3f-8b5a-821f88485f6d" targetNamespace="http://schemas.microsoft.com/office/2006/metadata/properties" ma:root="true" ma:fieldsID="2248312365ff689790078692d5375261" ns1:_="" ns2:_="" ns3:_="">
    <xsd:import namespace="http://schemas.microsoft.com/sharepoint/v3"/>
    <xsd:import namespace="e27f0a1d-b732-4015-a8c1-3490102e160c"/>
    <xsd:import namespace="9201a97a-3384-4e3f-8b5a-821f88485f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ocTags" minOccurs="0"/>
                <xsd:element ref="ns1:_ip_UnifiedCompliancePolicyProperties" minOccurs="0"/>
                <xsd:element ref="ns1:_ip_UnifiedCompliancePolicyUIAction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7f0a1d-b732-4015-a8c1-3490102e16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11" nillable="true" ma:displayName="MediaServiceDocTags" ma:hidden="true" ma:internalName="MediaServiceDocTags" ma:readOnly="true">
      <xsd:simpleType>
        <xsd:restriction base="dms:Note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01a97a-3384-4e3f-8b5a-821f88485f6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201a97a-3384-4e3f-8b5a-821f88485f6d">
      <UserInfo>
        <DisplayName>AIP Foundations of Scale Members</DisplayName>
        <AccountId>7</AccountId>
        <AccountType/>
      </UserInfo>
    </SharedWithUsers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743F57-6B6D-4C2E-8DB0-3246069781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27f0a1d-b732-4015-a8c1-3490102e160c"/>
    <ds:schemaRef ds:uri="9201a97a-3384-4e3f-8b5a-821f88485f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11E43E-1AF2-4DCC-924F-117352E8C21A}">
  <ds:schemaRefs>
    <ds:schemaRef ds:uri="http://schemas.microsoft.com/office/2006/metadata/properties"/>
    <ds:schemaRef ds:uri="http://schemas.microsoft.com/office/infopath/2007/PartnerControls"/>
    <ds:schemaRef ds:uri="9201a97a-3384-4e3f-8b5a-821f88485f6d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3334188A-A664-45DC-A121-BF9E41D0EC4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36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Bimal Kumar</dc:creator>
  <cp:lastModifiedBy>SHANMUGAKUMAR MANOHARAN</cp:lastModifiedBy>
  <cp:revision>7</cp:revision>
  <dcterms:created xsi:type="dcterms:W3CDTF">2023-03-27T05:38:54Z</dcterms:created>
  <dcterms:modified xsi:type="dcterms:W3CDTF">2023-08-15T13:41:31Z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0x0101004648419D2AC37C40A2F764DD20E4F83E</vt:lpwstr>
  </property>
</Properties>
</file>