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AA5B-A12D-3CB2-EC7C-023BCA43D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B31D1-40CE-67C1-722B-108830963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BCF2C-ADD6-85B7-4395-3287AD64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833A-CF29-FE59-A0B8-CA8B6B74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DB98-A13C-36DA-B587-A568EF7F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9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B0AE-8765-1235-6D8B-AE20D38F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2C4E6-6998-782E-320B-F58A87914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CAB6-F33C-E64F-B20E-0999335C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3BB5-D6D1-904C-E5F5-DA6899F7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684D-7791-4A1E-D014-C4678CA1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0DCB4-AE45-E3AD-38BD-FDB4AE5AF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6EB3-E801-3046-E37F-B1C4CC97E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733D-5B42-6FC8-C4AD-3C2CDCF3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1D801-34B3-75C1-C37C-5334E3D8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B659-809F-A787-A5B6-19BE62CA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1904-3C8C-AF6D-DED1-83E4EDFE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A707E-3664-E15A-9534-14C214372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E9B5-10C4-3076-AA22-5DB48074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FB3B-0A5F-AD0F-1E87-DC7FF9AB6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6F0D-0CBE-0B1B-5286-B2264096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20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EB7B-23D6-75CC-1F91-9BE28A48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EDE98-C72F-9017-6EE1-A8A4B0BD0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0979B-BFB1-95BB-3E16-67FA0C22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14DF-E653-2B13-3E0B-B1680797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3398-37FD-442A-59C9-DA71AEB0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4B2C-CFCE-2231-FBF5-6DAADD9E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1121-7ABF-D575-3E4A-585214F27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E3A58-DF55-732A-E2AB-7578803AA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D3381-296A-3907-5F2B-CD589740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54BFF-B163-781A-FA82-E48B3A32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03056-1734-A60B-491C-F6E551DB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81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2671-ADC5-C699-ED06-114C5F42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E3B32-ACE2-6A95-4F52-26F821FB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7C5CC-8C50-EE26-32CB-2B7900EBE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4F2C2-523F-D8DB-9ABC-0DA8069E6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9CC5A-CE7B-6112-60FE-AD004556D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8D644-CF62-189C-A217-BD4BF094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4231B-F395-ABFA-0E90-E2E50BC5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0B358F-E14B-6E2F-DEFB-63F28FCD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6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54AB-AEF4-EC0B-3459-DA1DC1C6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978A9-458D-0C57-633D-D0A4335D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9538B-35B3-B46D-5087-5D60C077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1EB2-DCA8-787C-35E2-7677EFC1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32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40FA37-7D80-C179-7CA8-603C4690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076CE-AEB5-CB0F-6D40-C8FDC36E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AAA2E-9CD6-01D2-8126-DB533D6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42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7E95-7A20-ECE9-BA77-435B7B6A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C492-E76D-B71D-D167-4FCC9F8F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308E9-D64A-C291-4CD7-A10F7530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F76A0-40DB-E186-0A0E-C1ED61EF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4834D-4110-FADF-EA0E-27989789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2D85-0039-6DC7-5152-148AAB4C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21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D767-4AFF-E1AF-321B-3781DC7B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34527-06BA-3DF1-7E25-D7865A984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2CFC1-E8B0-AB1F-06D6-E818423B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A235C-13CC-6939-EF91-1434D59B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9DEFD-5F89-7A32-DD8A-40168C82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9B67E-04DE-F082-9233-4BA43CC4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48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3AFD9-5AEA-7240-EC7B-7606FD55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75C8-034A-3CA6-C3F7-1D6A8268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B2FB-8883-C0B8-1B9E-85C1E5D3D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9698A-A772-4985-B6BF-E6393C2C30BC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A005A-571F-4D92-400C-F35ABB222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AE32-D7A4-B884-6688-EC07F6974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298A-2349-4932-8E9E-75BECB3BF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01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89818-9CF4-6F58-6656-8FF31D331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0"/>
            <a:ext cx="12192000" cy="57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65C5651-6983-53CF-0EC2-5AC38826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4" y="643467"/>
            <a:ext cx="990411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7F7936-EE94-5F60-CCC9-A0AD4C2A5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2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66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4</cp:revision>
  <dcterms:created xsi:type="dcterms:W3CDTF">2023-01-27T11:47:17Z</dcterms:created>
  <dcterms:modified xsi:type="dcterms:W3CDTF">2023-01-27T12:29:24Z</dcterms:modified>
</cp:coreProperties>
</file>