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 id="2147483875" r:id="rId5"/>
  </p:sldMasterIdLst>
  <p:notesMasterIdLst>
    <p:notesMasterId r:id="rId16"/>
  </p:notesMasterIdLst>
  <p:sldIdLst>
    <p:sldId id="284" r:id="rId6"/>
    <p:sldId id="295" r:id="rId7"/>
    <p:sldId id="299" r:id="rId8"/>
    <p:sldId id="294" r:id="rId9"/>
    <p:sldId id="302" r:id="rId10"/>
    <p:sldId id="301" r:id="rId11"/>
    <p:sldId id="298" r:id="rId12"/>
    <p:sldId id="296" r:id="rId13"/>
    <p:sldId id="297" r:id="rId14"/>
    <p:sldId id="30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009023"/>
    <a:srgbClr val="0A5143"/>
    <a:srgbClr val="146DC7"/>
    <a:srgbClr val="0070C0"/>
    <a:srgbClr val="00B050"/>
    <a:srgbClr val="F2F2F2"/>
    <a:srgbClr val="A0271D"/>
    <a:srgbClr val="DA8D02"/>
    <a:srgbClr val="D735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AB100-744D-497F-B925-A0BDE1CDDAC4}" v="1" dt="2023-10-06T09:20:54.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394" autoAdjust="0"/>
  </p:normalViewPr>
  <p:slideViewPr>
    <p:cSldViewPr snapToGrid="0">
      <p:cViewPr varScale="1">
        <p:scale>
          <a:sx n="86" d="100"/>
          <a:sy n="86" d="100"/>
        </p:scale>
        <p:origin x="13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GAKUMAR MANOHARAN" userId="de3bc61c48d0866d" providerId="LiveId" clId="{117AB100-744D-497F-B925-A0BDE1CDDAC4}"/>
    <pc:docChg chg="modSld">
      <pc:chgData name="SHANMUGAKUMAR MANOHARAN" userId="de3bc61c48d0866d" providerId="LiveId" clId="{117AB100-744D-497F-B925-A0BDE1CDDAC4}" dt="2023-10-06T09:21:44.226" v="26" actId="20577"/>
      <pc:docMkLst>
        <pc:docMk/>
      </pc:docMkLst>
      <pc:sldChg chg="modSp mod">
        <pc:chgData name="SHANMUGAKUMAR MANOHARAN" userId="de3bc61c48d0866d" providerId="LiveId" clId="{117AB100-744D-497F-B925-A0BDE1CDDAC4}" dt="2023-10-06T09:19:43.329" v="1" actId="20577"/>
        <pc:sldMkLst>
          <pc:docMk/>
          <pc:sldMk cId="3985796185" sldId="294"/>
        </pc:sldMkLst>
        <pc:spChg chg="mod">
          <ac:chgData name="SHANMUGAKUMAR MANOHARAN" userId="de3bc61c48d0866d" providerId="LiveId" clId="{117AB100-744D-497F-B925-A0BDE1CDDAC4}" dt="2023-10-06T09:19:43.329" v="1" actId="20577"/>
          <ac:spMkLst>
            <pc:docMk/>
            <pc:sldMk cId="3985796185" sldId="294"/>
            <ac:spMk id="5" creationId="{00000000-0000-0000-0000-000000000000}"/>
          </ac:spMkLst>
        </pc:spChg>
      </pc:sldChg>
      <pc:sldChg chg="modSp mod">
        <pc:chgData name="SHANMUGAKUMAR MANOHARAN" userId="de3bc61c48d0866d" providerId="LiveId" clId="{117AB100-744D-497F-B925-A0BDE1CDDAC4}" dt="2023-10-06T09:20:43.393" v="17" actId="20577"/>
        <pc:sldMkLst>
          <pc:docMk/>
          <pc:sldMk cId="813671274" sldId="295"/>
        </pc:sldMkLst>
        <pc:spChg chg="mod">
          <ac:chgData name="SHANMUGAKUMAR MANOHARAN" userId="de3bc61c48d0866d" providerId="LiveId" clId="{117AB100-744D-497F-B925-A0BDE1CDDAC4}" dt="2023-10-06T09:20:07.065" v="5" actId="20577"/>
          <ac:spMkLst>
            <pc:docMk/>
            <pc:sldMk cId="813671274" sldId="295"/>
            <ac:spMk id="7" creationId="{00000000-0000-0000-0000-000000000000}"/>
          </ac:spMkLst>
        </pc:spChg>
        <pc:spChg chg="mod">
          <ac:chgData name="SHANMUGAKUMAR MANOHARAN" userId="de3bc61c48d0866d" providerId="LiveId" clId="{117AB100-744D-497F-B925-A0BDE1CDDAC4}" dt="2023-10-06T09:20:43.393" v="17" actId="20577"/>
          <ac:spMkLst>
            <pc:docMk/>
            <pc:sldMk cId="813671274" sldId="295"/>
            <ac:spMk id="18" creationId="{7D19C156-7A1F-CC45-9489-F4452A5BB342}"/>
          </ac:spMkLst>
        </pc:spChg>
      </pc:sldChg>
      <pc:sldChg chg="modSp mod">
        <pc:chgData name="SHANMUGAKUMAR MANOHARAN" userId="de3bc61c48d0866d" providerId="LiveId" clId="{117AB100-744D-497F-B925-A0BDE1CDDAC4}" dt="2023-10-06T09:21:44.226" v="26" actId="20577"/>
        <pc:sldMkLst>
          <pc:docMk/>
          <pc:sldMk cId="357923577" sldId="299"/>
        </pc:sldMkLst>
        <pc:spChg chg="mod">
          <ac:chgData name="SHANMUGAKUMAR MANOHARAN" userId="de3bc61c48d0866d" providerId="LiveId" clId="{117AB100-744D-497F-B925-A0BDE1CDDAC4}" dt="2023-10-06T09:21:44.226" v="26" actId="20577"/>
          <ac:spMkLst>
            <pc:docMk/>
            <pc:sldMk cId="357923577" sldId="29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DE047-3E43-455E-9BB4-83AE52A9B86A}" type="datetimeFigureOut">
              <a:rPr lang="en-US" smtClean="0"/>
              <a:t>10/6/2023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42EA2-EB18-4A8C-940F-D242DF775A05}" type="slidenum">
              <a:rPr lang="en-US" smtClean="0"/>
              <a:t>‹#›</a:t>
            </a:fld>
            <a:endParaRPr lang="en-US" dirty="0"/>
          </a:p>
        </p:txBody>
      </p:sp>
    </p:spTree>
    <p:extLst>
      <p:ext uri="{BB962C8B-B14F-4D97-AF65-F5344CB8AC3E}">
        <p14:creationId xmlns:p14="http://schemas.microsoft.com/office/powerpoint/2010/main" val="3668813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42EA2-EB18-4A8C-940F-D242DF775A05}" type="slidenum">
              <a:rPr lang="en-US" smtClean="0"/>
              <a:t>1</a:t>
            </a:fld>
            <a:endParaRPr lang="en-US" dirty="0"/>
          </a:p>
        </p:txBody>
      </p:sp>
    </p:spTree>
    <p:extLst>
      <p:ext uri="{BB962C8B-B14F-4D97-AF65-F5344CB8AC3E}">
        <p14:creationId xmlns:p14="http://schemas.microsoft.com/office/powerpoint/2010/main" val="305480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42EA2-EB18-4A8C-940F-D242DF775A05}" type="slidenum">
              <a:rPr lang="en-US" smtClean="0"/>
              <a:t>2</a:t>
            </a:fld>
            <a:endParaRPr lang="en-US" dirty="0"/>
          </a:p>
        </p:txBody>
      </p:sp>
    </p:spTree>
    <p:extLst>
      <p:ext uri="{BB962C8B-B14F-4D97-AF65-F5344CB8AC3E}">
        <p14:creationId xmlns:p14="http://schemas.microsoft.com/office/powerpoint/2010/main" val="1873791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42EA2-EB18-4A8C-940F-D242DF775A05}" type="slidenum">
              <a:rPr lang="en-US" smtClean="0"/>
              <a:t>4</a:t>
            </a:fld>
            <a:endParaRPr lang="en-US" dirty="0"/>
          </a:p>
        </p:txBody>
      </p:sp>
    </p:spTree>
    <p:extLst>
      <p:ext uri="{BB962C8B-B14F-4D97-AF65-F5344CB8AC3E}">
        <p14:creationId xmlns:p14="http://schemas.microsoft.com/office/powerpoint/2010/main" val="1412775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42EA2-EB18-4A8C-940F-D242DF775A05}" type="slidenum">
              <a:rPr lang="en-US" smtClean="0"/>
              <a:t>5</a:t>
            </a:fld>
            <a:endParaRPr lang="en-US" dirty="0"/>
          </a:p>
        </p:txBody>
      </p:sp>
    </p:spTree>
    <p:extLst>
      <p:ext uri="{BB962C8B-B14F-4D97-AF65-F5344CB8AC3E}">
        <p14:creationId xmlns:p14="http://schemas.microsoft.com/office/powerpoint/2010/main" val="563722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42EA2-EB18-4A8C-940F-D242DF775A05}" type="slidenum">
              <a:rPr lang="en-US" smtClean="0"/>
              <a:t>6</a:t>
            </a:fld>
            <a:endParaRPr lang="en-US" dirty="0"/>
          </a:p>
        </p:txBody>
      </p:sp>
    </p:spTree>
    <p:extLst>
      <p:ext uri="{BB962C8B-B14F-4D97-AF65-F5344CB8AC3E}">
        <p14:creationId xmlns:p14="http://schemas.microsoft.com/office/powerpoint/2010/main" val="198863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A442EA2-EB18-4A8C-940F-D242DF775A05}" type="slidenum">
              <a:rPr lang="en-US" smtClean="0"/>
              <a:t>9</a:t>
            </a:fld>
            <a:endParaRPr lang="en-US" dirty="0"/>
          </a:p>
        </p:txBody>
      </p:sp>
    </p:spTree>
    <p:extLst>
      <p:ext uri="{BB962C8B-B14F-4D97-AF65-F5344CB8AC3E}">
        <p14:creationId xmlns:p14="http://schemas.microsoft.com/office/powerpoint/2010/main" val="3172641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65" indent="-231765">
              <a:buNone/>
              <a:defRPr sz="4400">
                <a:solidFill>
                  <a:schemeClr val="tx1"/>
                </a:solidFill>
              </a:defRPr>
            </a:lvl2pPr>
            <a:lvl3pPr marL="228589" indent="-228589">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dirty="0">
              <a:solidFill>
                <a:srgbClr val="0033A0"/>
              </a:solidFill>
            </a:endParaRP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a:solidFill>
                  <a:srgbClr val="0033A0"/>
                </a:solidFill>
              </a:rPr>
              <a:t>© 2019 Cognizant</a:t>
            </a:r>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solidFill>
                  <a:srgbClr val="FFFFFF"/>
                </a:solidFill>
              </a:rPr>
              <a:pPr/>
              <a:t>‹#›</a:t>
            </a:fld>
            <a:endParaRPr lang="en-US" dirty="0">
              <a:solidFill>
                <a:srgbClr val="FFFFFF"/>
              </a:solidFill>
            </a:endParaRPr>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1274051042"/>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457178"/>
            <a:endParaRPr lang="en-US" dirty="0">
              <a:solidFill>
                <a:srgbClr val="0033A0"/>
              </a:solidFill>
            </a:endParaRPr>
          </a:p>
        </p:txBody>
      </p:sp>
      <p:sp>
        <p:nvSpPr>
          <p:cNvPr id="8" name="Footer Placeholder 7"/>
          <p:cNvSpPr>
            <a:spLocks noGrp="1"/>
          </p:cNvSpPr>
          <p:nvPr>
            <p:ph type="ftr" sz="quarter" idx="11"/>
          </p:nvPr>
        </p:nvSpPr>
        <p:spPr/>
        <p:txBody>
          <a:bodyPr/>
          <a:lstStyle/>
          <a:p>
            <a:pPr defTabSz="457178"/>
            <a:r>
              <a:rPr lang="en-US">
                <a:solidFill>
                  <a:srgbClr val="0033A0"/>
                </a:solidFill>
              </a:rPr>
              <a:t>© 2019 Cognizant</a:t>
            </a:r>
            <a:endParaRPr lang="en-US" dirty="0">
              <a:solidFill>
                <a:srgbClr val="0033A0"/>
              </a:solidFill>
            </a:endParaRPr>
          </a:p>
        </p:txBody>
      </p:sp>
      <p:sp>
        <p:nvSpPr>
          <p:cNvPr id="9" name="Slide Number Placeholder 8"/>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36868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457178"/>
            <a:endParaRPr lang="en-US" dirty="0">
              <a:solidFill>
                <a:srgbClr val="0033A0"/>
              </a:solidFill>
            </a:endParaRPr>
          </a:p>
        </p:txBody>
      </p:sp>
      <p:sp>
        <p:nvSpPr>
          <p:cNvPr id="4" name="Footer Placeholder 3"/>
          <p:cNvSpPr>
            <a:spLocks noGrp="1"/>
          </p:cNvSpPr>
          <p:nvPr>
            <p:ph type="ftr" sz="quarter" idx="11"/>
          </p:nvPr>
        </p:nvSpPr>
        <p:spPr/>
        <p:txBody>
          <a:bodyPr/>
          <a:lstStyle/>
          <a:p>
            <a:pPr defTabSz="457178"/>
            <a:r>
              <a:rPr lang="en-US">
                <a:solidFill>
                  <a:srgbClr val="0033A0"/>
                </a:solidFill>
              </a:rPr>
              <a:t>© 2019 Cognizant</a:t>
            </a:r>
            <a:endParaRPr lang="en-US" dirty="0">
              <a:solidFill>
                <a:srgbClr val="0033A0"/>
              </a:solidFill>
            </a:endParaRPr>
          </a:p>
        </p:txBody>
      </p:sp>
      <p:sp>
        <p:nvSpPr>
          <p:cNvPr id="5" name="Slide Number Placeholder 4"/>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696513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457178"/>
            <a:endParaRPr lang="en-US" dirty="0">
              <a:solidFill>
                <a:srgbClr val="0033A0"/>
              </a:solidFill>
            </a:endParaRPr>
          </a:p>
        </p:txBody>
      </p:sp>
      <p:sp>
        <p:nvSpPr>
          <p:cNvPr id="3" name="Footer Placeholder 2"/>
          <p:cNvSpPr>
            <a:spLocks noGrp="1"/>
          </p:cNvSpPr>
          <p:nvPr>
            <p:ph type="ftr" sz="quarter" idx="11"/>
          </p:nvPr>
        </p:nvSpPr>
        <p:spPr/>
        <p:txBody>
          <a:bodyPr/>
          <a:lstStyle/>
          <a:p>
            <a:pPr defTabSz="457178"/>
            <a:r>
              <a:rPr lang="en-US">
                <a:solidFill>
                  <a:srgbClr val="0033A0"/>
                </a:solidFill>
              </a:rPr>
              <a:t>© 2019 Cognizant</a:t>
            </a:r>
            <a:endParaRPr lang="en-US" dirty="0">
              <a:solidFill>
                <a:srgbClr val="0033A0"/>
              </a:solidFill>
            </a:endParaRPr>
          </a:p>
        </p:txBody>
      </p:sp>
      <p:sp>
        <p:nvSpPr>
          <p:cNvPr id="4" name="Slide Number Placeholder 3"/>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spTree>
    <p:extLst>
      <p:ext uri="{BB962C8B-B14F-4D97-AF65-F5344CB8AC3E}">
        <p14:creationId xmlns:p14="http://schemas.microsoft.com/office/powerpoint/2010/main" val="2975878414"/>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457178"/>
            <a:endParaRPr lang="en-US" dirty="0">
              <a:solidFill>
                <a:srgbClr val="0033A0"/>
              </a:solidFill>
            </a:endParaRPr>
          </a:p>
        </p:txBody>
      </p:sp>
      <p:sp>
        <p:nvSpPr>
          <p:cNvPr id="6" name="Footer Placeholder 5"/>
          <p:cNvSpPr>
            <a:spLocks noGrp="1"/>
          </p:cNvSpPr>
          <p:nvPr>
            <p:ph type="ftr" sz="quarter" idx="11"/>
          </p:nvPr>
        </p:nvSpPr>
        <p:spPr/>
        <p:txBody>
          <a:bodyPr/>
          <a:lstStyle/>
          <a:p>
            <a:pPr defTabSz="457178"/>
            <a:r>
              <a:rPr lang="en-US">
                <a:solidFill>
                  <a:srgbClr val="0033A0"/>
                </a:solidFill>
              </a:rPr>
              <a:t>© 2019 Cognizant</a:t>
            </a:r>
            <a:endParaRPr lang="en-US" dirty="0">
              <a:solidFill>
                <a:srgbClr val="0033A0"/>
              </a:solidFill>
            </a:endParaRPr>
          </a:p>
        </p:txBody>
      </p:sp>
      <p:sp>
        <p:nvSpPr>
          <p:cNvPr id="7" name="Slide Number Placeholder 6"/>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87733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pPr defTabSz="457178"/>
            <a:endParaRPr lang="en-US" dirty="0">
              <a:solidFill>
                <a:srgbClr val="0033A0"/>
              </a:solidFill>
            </a:endParaRPr>
          </a:p>
        </p:txBody>
      </p:sp>
      <p:sp>
        <p:nvSpPr>
          <p:cNvPr id="6" name="Footer Placeholder 5"/>
          <p:cNvSpPr>
            <a:spLocks noGrp="1"/>
          </p:cNvSpPr>
          <p:nvPr>
            <p:ph type="ftr" sz="quarter" idx="11"/>
          </p:nvPr>
        </p:nvSpPr>
        <p:spPr>
          <a:xfrm>
            <a:off x="1085537" y="238981"/>
            <a:ext cx="4155753" cy="240698"/>
          </a:xfrm>
        </p:spPr>
        <p:txBody>
          <a:bodyPr/>
          <a:lstStyle/>
          <a:p>
            <a:pPr defTabSz="457178"/>
            <a:r>
              <a:rPr lang="en-US">
                <a:solidFill>
                  <a:srgbClr val="0033A0"/>
                </a:solidFill>
              </a:rPr>
              <a:t>© 2019 Cognizant</a:t>
            </a:r>
            <a:endParaRPr lang="en-US" dirty="0">
              <a:solidFill>
                <a:srgbClr val="0033A0"/>
              </a:solidFill>
            </a:endParaRPr>
          </a:p>
        </p:txBody>
      </p:sp>
      <p:sp>
        <p:nvSpPr>
          <p:cNvPr id="7" name="Slide Number Placeholder 6"/>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791564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178"/>
            <a:endParaRPr lang="en-US" dirty="0">
              <a:solidFill>
                <a:srgbClr val="0033A0"/>
              </a:solidFill>
            </a:endParaRPr>
          </a:p>
        </p:txBody>
      </p:sp>
      <p:sp>
        <p:nvSpPr>
          <p:cNvPr id="5" name="Footer Placeholder 4"/>
          <p:cNvSpPr>
            <a:spLocks noGrp="1"/>
          </p:cNvSpPr>
          <p:nvPr>
            <p:ph type="ftr" sz="quarter" idx="11"/>
          </p:nvPr>
        </p:nvSpPr>
        <p:spPr/>
        <p:txBody>
          <a:bodyPr/>
          <a:lstStyle/>
          <a:p>
            <a:pPr defTabSz="457178"/>
            <a:r>
              <a:rPr lang="en-US">
                <a:solidFill>
                  <a:srgbClr val="0033A0"/>
                </a:solidFill>
              </a:rPr>
              <a:t>© 2019 Cognizant</a:t>
            </a:r>
            <a:endParaRPr lang="en-US" dirty="0">
              <a:solidFill>
                <a:srgbClr val="0033A0"/>
              </a:solidFill>
            </a:endParaRPr>
          </a:p>
        </p:txBody>
      </p:sp>
      <p:sp>
        <p:nvSpPr>
          <p:cNvPr id="6" name="Slide Number Placeholder 5"/>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2497069"/>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178"/>
            <a:endParaRPr lang="en-US" dirty="0">
              <a:solidFill>
                <a:srgbClr val="0033A0"/>
              </a:solidFill>
            </a:endParaRPr>
          </a:p>
        </p:txBody>
      </p:sp>
      <p:sp>
        <p:nvSpPr>
          <p:cNvPr id="5" name="Footer Placeholder 4"/>
          <p:cNvSpPr>
            <a:spLocks noGrp="1"/>
          </p:cNvSpPr>
          <p:nvPr>
            <p:ph type="ftr" sz="quarter" idx="11"/>
          </p:nvPr>
        </p:nvSpPr>
        <p:spPr/>
        <p:txBody>
          <a:bodyPr/>
          <a:lstStyle/>
          <a:p>
            <a:pPr defTabSz="457178"/>
            <a:r>
              <a:rPr lang="en-US">
                <a:solidFill>
                  <a:srgbClr val="0033A0"/>
                </a:solidFill>
              </a:rPr>
              <a:t>© 2019 Cognizant</a:t>
            </a:r>
            <a:endParaRPr lang="en-US" dirty="0">
              <a:solidFill>
                <a:srgbClr val="0033A0"/>
              </a:solidFill>
            </a:endParaRPr>
          </a:p>
        </p:txBody>
      </p:sp>
      <p:sp>
        <p:nvSpPr>
          <p:cNvPr id="6" name="Slide Number Placeholder 5"/>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071633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8"/>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2"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1"/>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6"/>
            <a:ext cx="5029200" cy="538609"/>
          </a:xfrm>
        </p:spPr>
        <p:txBody>
          <a:bodyPr>
            <a:spAutoFit/>
          </a:bodyPr>
          <a:lstStyle>
            <a:lvl1pPr marL="0" marR="0" indent="0" algn="l" defTabSz="914356"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589" indent="-228589" algn="l">
              <a:spcBef>
                <a:spcPts val="600"/>
              </a:spcBef>
              <a:buClrTx/>
              <a:buSzPct val="125000"/>
              <a:buFont typeface="Arial" panose="020B0604020202020204" pitchFamily="34" charset="0"/>
              <a:buChar char="•"/>
              <a:defRPr sz="1200">
                <a:solidFill>
                  <a:schemeClr val="tx1"/>
                </a:solidFill>
              </a:defRPr>
            </a:lvl3pPr>
            <a:lvl4pPr marL="228589" indent="-228589" algn="l">
              <a:spcBef>
                <a:spcPts val="600"/>
              </a:spcBef>
              <a:buClrTx/>
              <a:buSzPct val="125000"/>
              <a:buFont typeface="Arial" panose="020B0604020202020204" pitchFamily="34" charset="0"/>
              <a:buChar char="•"/>
              <a:defRPr sz="1200">
                <a:solidFill>
                  <a:schemeClr val="tx1"/>
                </a:solidFill>
              </a:defRPr>
            </a:lvl4pPr>
            <a:lvl5pPr marL="228589" indent="-228589" algn="l">
              <a:spcBef>
                <a:spcPts val="600"/>
              </a:spcBef>
              <a:buClrTx/>
              <a:buSzPct val="125000"/>
              <a:buFont typeface="Arial" panose="020B0604020202020204" pitchFamily="34" charset="0"/>
              <a:buChar char="•"/>
              <a:defRPr sz="1200">
                <a:solidFill>
                  <a:schemeClr val="tx1"/>
                </a:solidFill>
              </a:defRPr>
            </a:lvl5pPr>
            <a:lvl6pPr marL="228589" indent="-228589" algn="l">
              <a:spcBef>
                <a:spcPts val="600"/>
              </a:spcBef>
              <a:buClrTx/>
              <a:buSzPct val="125000"/>
              <a:buFont typeface="Arial" panose="020B0604020202020204" pitchFamily="34" charset="0"/>
              <a:buChar char="•"/>
              <a:defRPr sz="1200">
                <a:solidFill>
                  <a:schemeClr val="tx1"/>
                </a:solidFill>
              </a:defRPr>
            </a:lvl6pPr>
            <a:lvl7pPr marL="228589" indent="-228589" algn="l">
              <a:spcBef>
                <a:spcPts val="600"/>
              </a:spcBef>
              <a:buClrTx/>
              <a:buSzPct val="125000"/>
              <a:buFont typeface="Arial" panose="020B0604020202020204" pitchFamily="34" charset="0"/>
              <a:buChar char="•"/>
              <a:defRPr sz="1200">
                <a:solidFill>
                  <a:schemeClr val="tx1"/>
                </a:solidFill>
              </a:defRPr>
            </a:lvl7pPr>
            <a:lvl8pPr marL="228589" indent="-228589" algn="l">
              <a:spcBef>
                <a:spcPts val="600"/>
              </a:spcBef>
              <a:buClrTx/>
              <a:buSzPct val="125000"/>
              <a:buFont typeface="Arial" panose="020B0604020202020204" pitchFamily="34" charset="0"/>
              <a:buChar char="•"/>
              <a:defRPr sz="1200">
                <a:solidFill>
                  <a:schemeClr val="tx1"/>
                </a:solidFill>
              </a:defRPr>
            </a:lvl8pPr>
            <a:lvl9pPr marL="228589" indent="-228589"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14"/>
            <a:ext cx="5029200" cy="115544"/>
          </a:xfrm>
        </p:spPr>
        <p:txBody>
          <a:bodyPr>
            <a:spAutoFit/>
          </a:bodyPr>
          <a:lstStyle>
            <a:lvl1pPr>
              <a:defRPr sz="751">
                <a:solidFill>
                  <a:schemeClr val="bg1"/>
                </a:solidFill>
              </a:defRPr>
            </a:lvl1pPr>
            <a:lvl2pPr marL="0" indent="0">
              <a:defRPr sz="751">
                <a:solidFill>
                  <a:schemeClr val="bg1"/>
                </a:solidFill>
              </a:defRPr>
            </a:lvl2pPr>
            <a:lvl3pPr marL="0" indent="0">
              <a:defRPr sz="751">
                <a:solidFill>
                  <a:schemeClr val="bg1"/>
                </a:solidFill>
              </a:defRPr>
            </a:lvl3pPr>
            <a:lvl4pPr marL="0" indent="0">
              <a:defRPr sz="751">
                <a:solidFill>
                  <a:schemeClr val="bg1"/>
                </a:solidFill>
              </a:defRPr>
            </a:lvl4pPr>
            <a:lvl5pPr marL="0" indent="0">
              <a:defRPr sz="751">
                <a:solidFill>
                  <a:schemeClr val="bg1"/>
                </a:solidFill>
              </a:defRPr>
            </a:lvl5pPr>
            <a:lvl6pPr marL="0" indent="0">
              <a:defRPr sz="751">
                <a:solidFill>
                  <a:schemeClr val="bg1"/>
                </a:solidFill>
              </a:defRPr>
            </a:lvl6pPr>
            <a:lvl7pPr marL="0" indent="0">
              <a:defRPr sz="751">
                <a:solidFill>
                  <a:schemeClr val="bg1"/>
                </a:solidFill>
              </a:defRPr>
            </a:lvl7pPr>
            <a:lvl8pPr marL="0" indent="0">
              <a:defRPr sz="751">
                <a:solidFill>
                  <a:schemeClr val="bg1"/>
                </a:solidFill>
              </a:defRPr>
            </a:lvl8pPr>
            <a:lvl9pPr marL="0" indent="0">
              <a:defRPr sz="751">
                <a:solidFill>
                  <a:schemeClr val="bg1"/>
                </a:solidFill>
              </a:defRPr>
            </a:lvl9pPr>
          </a:lstStyle>
          <a:p>
            <a:r>
              <a:rPr lang="en-US" dirty="0">
                <a:solidFill>
                  <a:srgbClr val="FFFFFF"/>
                </a:solidFill>
              </a:rPr>
              <a:t>© 2019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358698"/>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8"/>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6"/>
            <a:ext cx="5029200" cy="538609"/>
          </a:xfrm>
        </p:spPr>
        <p:txBody>
          <a:bodyPr>
            <a:spAutoFit/>
          </a:bodyPr>
          <a:lstStyle>
            <a:lvl1pPr marL="0" marR="0" indent="0" algn="l" defTabSz="914356"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589" indent="-228589" algn="l">
              <a:spcBef>
                <a:spcPts val="600"/>
              </a:spcBef>
              <a:buClrTx/>
              <a:buSzPct val="125000"/>
              <a:buFont typeface="Arial" panose="020B0604020202020204" pitchFamily="34" charset="0"/>
              <a:buChar char="•"/>
              <a:defRPr sz="1200">
                <a:solidFill>
                  <a:schemeClr val="bg1"/>
                </a:solidFill>
              </a:defRPr>
            </a:lvl3pPr>
            <a:lvl4pPr marL="228589" indent="-228589" algn="l">
              <a:spcBef>
                <a:spcPts val="600"/>
              </a:spcBef>
              <a:buClrTx/>
              <a:buSzPct val="125000"/>
              <a:buFont typeface="Arial" panose="020B0604020202020204" pitchFamily="34" charset="0"/>
              <a:buChar char="•"/>
              <a:defRPr sz="1200">
                <a:solidFill>
                  <a:schemeClr val="bg1"/>
                </a:solidFill>
              </a:defRPr>
            </a:lvl4pPr>
            <a:lvl5pPr marL="228589" indent="-228589" algn="l">
              <a:spcBef>
                <a:spcPts val="600"/>
              </a:spcBef>
              <a:buClrTx/>
              <a:buSzPct val="125000"/>
              <a:buFont typeface="Arial" panose="020B0604020202020204" pitchFamily="34" charset="0"/>
              <a:buChar char="•"/>
              <a:defRPr sz="1200">
                <a:solidFill>
                  <a:schemeClr val="bg1"/>
                </a:solidFill>
              </a:defRPr>
            </a:lvl5pPr>
            <a:lvl6pPr marL="228589" indent="-228589" algn="l">
              <a:spcBef>
                <a:spcPts val="600"/>
              </a:spcBef>
              <a:buClrTx/>
              <a:buSzPct val="125000"/>
              <a:buFont typeface="Arial" panose="020B0604020202020204" pitchFamily="34" charset="0"/>
              <a:buChar char="•"/>
              <a:defRPr sz="1200">
                <a:solidFill>
                  <a:schemeClr val="bg1"/>
                </a:solidFill>
              </a:defRPr>
            </a:lvl6pPr>
            <a:lvl7pPr marL="228589" indent="-228589" algn="l">
              <a:spcBef>
                <a:spcPts val="600"/>
              </a:spcBef>
              <a:buClrTx/>
              <a:buSzPct val="125000"/>
              <a:buFont typeface="Arial" panose="020B0604020202020204" pitchFamily="34" charset="0"/>
              <a:buChar char="•"/>
              <a:defRPr sz="1200">
                <a:solidFill>
                  <a:schemeClr val="bg1"/>
                </a:solidFill>
              </a:defRPr>
            </a:lvl7pPr>
            <a:lvl8pPr marL="228589" indent="-228589" algn="l">
              <a:spcBef>
                <a:spcPts val="600"/>
              </a:spcBef>
              <a:buClrTx/>
              <a:buSzPct val="125000"/>
              <a:buFont typeface="Arial" panose="020B0604020202020204" pitchFamily="34" charset="0"/>
              <a:buChar char="•"/>
              <a:defRPr sz="1200">
                <a:solidFill>
                  <a:schemeClr val="bg1"/>
                </a:solidFill>
              </a:defRPr>
            </a:lvl8pPr>
            <a:lvl9pPr marL="228589" indent="-228589"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14"/>
            <a:ext cx="5029200" cy="115544"/>
          </a:xfrm>
        </p:spPr>
        <p:txBody>
          <a:bodyPr>
            <a:spAutoFit/>
          </a:bodyPr>
          <a:lstStyle>
            <a:lvl1pPr>
              <a:defRPr sz="751">
                <a:solidFill>
                  <a:schemeClr val="bg1"/>
                </a:solidFill>
              </a:defRPr>
            </a:lvl1pPr>
            <a:lvl2pPr marL="0" indent="0">
              <a:defRPr sz="751">
                <a:solidFill>
                  <a:schemeClr val="bg1"/>
                </a:solidFill>
              </a:defRPr>
            </a:lvl2pPr>
            <a:lvl3pPr marL="0" indent="0">
              <a:defRPr sz="751">
                <a:solidFill>
                  <a:schemeClr val="bg1"/>
                </a:solidFill>
              </a:defRPr>
            </a:lvl3pPr>
            <a:lvl4pPr marL="0" indent="0">
              <a:defRPr sz="751">
                <a:solidFill>
                  <a:schemeClr val="bg1"/>
                </a:solidFill>
              </a:defRPr>
            </a:lvl4pPr>
            <a:lvl5pPr marL="0" indent="0">
              <a:defRPr sz="751">
                <a:solidFill>
                  <a:schemeClr val="bg1"/>
                </a:solidFill>
              </a:defRPr>
            </a:lvl5pPr>
            <a:lvl6pPr marL="0" indent="0">
              <a:defRPr sz="751">
                <a:solidFill>
                  <a:schemeClr val="bg1"/>
                </a:solidFill>
              </a:defRPr>
            </a:lvl6pPr>
            <a:lvl7pPr marL="0" indent="0">
              <a:defRPr sz="751">
                <a:solidFill>
                  <a:schemeClr val="bg1"/>
                </a:solidFill>
              </a:defRPr>
            </a:lvl7pPr>
            <a:lvl8pPr marL="0" indent="0">
              <a:defRPr sz="751">
                <a:solidFill>
                  <a:schemeClr val="bg1"/>
                </a:solidFill>
              </a:defRPr>
            </a:lvl8pPr>
            <a:lvl9pPr marL="0" indent="0">
              <a:defRPr sz="751">
                <a:solidFill>
                  <a:schemeClr val="bg1"/>
                </a:solidFill>
              </a:defRPr>
            </a:lvl9pPr>
          </a:lstStyle>
          <a:p>
            <a:r>
              <a:rPr lang="en-US" dirty="0">
                <a:solidFill>
                  <a:srgbClr val="FFFFFF"/>
                </a:solidFill>
              </a:rPr>
              <a:t>© 2019 Cognizant</a:t>
            </a:r>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2" y="384048"/>
            <a:ext cx="2385905" cy="512064"/>
          </a:xfrm>
          <a:prstGeom prst="rect">
            <a:avLst/>
          </a:prstGeom>
        </p:spPr>
      </p:pic>
    </p:spTree>
    <p:extLst>
      <p:ext uri="{BB962C8B-B14F-4D97-AF65-F5344CB8AC3E}">
        <p14:creationId xmlns:p14="http://schemas.microsoft.com/office/powerpoint/2010/main" val="2098481045"/>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endParaRPr lang="en-US" dirty="0">
              <a:solidFill>
                <a:srgbClr val="0033A0"/>
              </a:solidFill>
            </a:endParaRPr>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dirty="0">
                <a:solidFill>
                  <a:srgbClr val="0033A0"/>
                </a:solidFill>
              </a:rPr>
              <a:t>© 2019 Cognizant</a:t>
            </a:r>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solidFill>
                  <a:srgbClr val="00B140"/>
                </a:solidFill>
              </a:rPr>
              <a:pPr/>
              <a:t>‹#›</a:t>
            </a:fld>
            <a:endParaRPr lang="en-US" dirty="0">
              <a:solidFill>
                <a:srgbClr val="00B140"/>
              </a:solidFill>
            </a:endParaRPr>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379926" y="4690872"/>
            <a:ext cx="8384151"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7485913" y="4780026"/>
            <a:ext cx="1278163" cy="274320"/>
          </a:xfrm>
          <a:prstGeom prst="rect">
            <a:avLst/>
          </a:prstGeom>
        </p:spPr>
      </p:pic>
    </p:spTree>
    <p:extLst>
      <p:ext uri="{BB962C8B-B14F-4D97-AF65-F5344CB8AC3E}">
        <p14:creationId xmlns:p14="http://schemas.microsoft.com/office/powerpoint/2010/main" val="2731616051"/>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2" y="5978"/>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4" y="-972272"/>
            <a:ext cx="184731" cy="369332"/>
          </a:xfrm>
          <a:prstGeom prst="rect">
            <a:avLst/>
          </a:prstGeom>
          <a:noFill/>
        </p:spPr>
        <p:txBody>
          <a:bodyPr wrap="none" rtlCol="0">
            <a:spAutoFit/>
          </a:bodyPr>
          <a:lstStyle/>
          <a:p>
            <a:pPr defTabSz="457178"/>
            <a:endParaRPr lang="en-US" sz="1800" dirty="0">
              <a:solidFill>
                <a:srgbClr val="000000"/>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9"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700" y="384048"/>
            <a:ext cx="2385905" cy="512064"/>
          </a:xfrm>
          <a:prstGeom prst="rect">
            <a:avLst/>
          </a:prstGeom>
        </p:spPr>
      </p:pic>
    </p:spTree>
    <p:extLst>
      <p:ext uri="{BB962C8B-B14F-4D97-AF65-F5344CB8AC3E}">
        <p14:creationId xmlns:p14="http://schemas.microsoft.com/office/powerpoint/2010/main" val="3651319804"/>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457178"/>
            <a:endParaRPr lang="en-US" dirty="0">
              <a:solidFill>
                <a:srgbClr val="0033A0"/>
              </a:solidFill>
            </a:endParaRPr>
          </a:p>
        </p:txBody>
      </p:sp>
      <p:sp>
        <p:nvSpPr>
          <p:cNvPr id="5" name="Footer Placeholder 4"/>
          <p:cNvSpPr>
            <a:spLocks noGrp="1"/>
          </p:cNvSpPr>
          <p:nvPr>
            <p:ph type="ftr" sz="quarter" idx="11"/>
          </p:nvPr>
        </p:nvSpPr>
        <p:spPr>
          <a:xfrm>
            <a:off x="1812376" y="246981"/>
            <a:ext cx="3730436" cy="231901"/>
          </a:xfrm>
        </p:spPr>
        <p:txBody>
          <a:bodyPr/>
          <a:lstStyle/>
          <a:p>
            <a:pPr defTabSz="457178"/>
            <a:r>
              <a:rPr lang="en-US">
                <a:solidFill>
                  <a:srgbClr val="0033A0"/>
                </a:solidFill>
              </a:rPr>
              <a:t>© 2019 Cognizant</a:t>
            </a:r>
            <a:endParaRPr lang="en-US" dirty="0">
              <a:solidFill>
                <a:srgbClr val="0033A0"/>
              </a:solidFill>
            </a:endParaRPr>
          </a:p>
        </p:txBody>
      </p:sp>
      <p:sp>
        <p:nvSpPr>
          <p:cNvPr id="6" name="Slide Number Placeholder 5"/>
          <p:cNvSpPr>
            <a:spLocks noGrp="1"/>
          </p:cNvSpPr>
          <p:nvPr>
            <p:ph type="sldNum" sz="quarter" idx="12"/>
          </p:nvPr>
        </p:nvSpPr>
        <p:spPr>
          <a:xfrm>
            <a:off x="1078249" y="599230"/>
            <a:ext cx="608264" cy="377684"/>
          </a:xfrm>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0277344"/>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457178"/>
            <a:endParaRPr lang="en-US" dirty="0">
              <a:solidFill>
                <a:srgbClr val="0033A0"/>
              </a:solidFill>
            </a:endParaRPr>
          </a:p>
        </p:txBody>
      </p:sp>
      <p:sp>
        <p:nvSpPr>
          <p:cNvPr id="5" name="Footer Placeholder 4"/>
          <p:cNvSpPr>
            <a:spLocks noGrp="1"/>
          </p:cNvSpPr>
          <p:nvPr>
            <p:ph type="ftr" sz="quarter" idx="11"/>
          </p:nvPr>
        </p:nvSpPr>
        <p:spPr/>
        <p:txBody>
          <a:bodyPr/>
          <a:lstStyle/>
          <a:p>
            <a:pPr defTabSz="457178"/>
            <a:r>
              <a:rPr lang="en-US">
                <a:solidFill>
                  <a:srgbClr val="0033A0"/>
                </a:solidFill>
              </a:rPr>
              <a:t>© 2019 Cognizant</a:t>
            </a:r>
            <a:endParaRPr lang="en-US" dirty="0">
              <a:solidFill>
                <a:srgbClr val="0033A0"/>
              </a:solidFill>
            </a:endParaRPr>
          </a:p>
        </p:txBody>
      </p:sp>
      <p:sp>
        <p:nvSpPr>
          <p:cNvPr id="6" name="Slide Number Placeholder 5"/>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440271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defTabSz="457178"/>
            <a:endParaRPr lang="en-US" dirty="0">
              <a:solidFill>
                <a:srgbClr val="0033A0"/>
              </a:solidFill>
            </a:endParaRPr>
          </a:p>
        </p:txBody>
      </p:sp>
      <p:sp>
        <p:nvSpPr>
          <p:cNvPr id="5" name="Footer Placeholder 4"/>
          <p:cNvSpPr>
            <a:spLocks noGrp="1"/>
          </p:cNvSpPr>
          <p:nvPr>
            <p:ph type="ftr" sz="quarter" idx="11"/>
          </p:nvPr>
        </p:nvSpPr>
        <p:spPr/>
        <p:txBody>
          <a:bodyPr/>
          <a:lstStyle/>
          <a:p>
            <a:pPr defTabSz="457178"/>
            <a:r>
              <a:rPr lang="en-US">
                <a:solidFill>
                  <a:srgbClr val="0033A0"/>
                </a:solidFill>
              </a:rPr>
              <a:t>© 2019 Cognizant</a:t>
            </a:r>
            <a:endParaRPr lang="en-US" dirty="0">
              <a:solidFill>
                <a:srgbClr val="0033A0"/>
              </a:solidFill>
            </a:endParaRPr>
          </a:p>
        </p:txBody>
      </p:sp>
      <p:sp>
        <p:nvSpPr>
          <p:cNvPr id="6" name="Slide Number Placeholder 5"/>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2416905"/>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457178"/>
            <a:endParaRPr lang="en-US" dirty="0">
              <a:solidFill>
                <a:srgbClr val="0033A0"/>
              </a:solidFill>
            </a:endParaRPr>
          </a:p>
        </p:txBody>
      </p:sp>
      <p:sp>
        <p:nvSpPr>
          <p:cNvPr id="6" name="Footer Placeholder 5"/>
          <p:cNvSpPr>
            <a:spLocks noGrp="1"/>
          </p:cNvSpPr>
          <p:nvPr>
            <p:ph type="ftr" sz="quarter" idx="11"/>
          </p:nvPr>
        </p:nvSpPr>
        <p:spPr/>
        <p:txBody>
          <a:bodyPr/>
          <a:lstStyle/>
          <a:p>
            <a:pPr defTabSz="457178"/>
            <a:r>
              <a:rPr lang="en-US">
                <a:solidFill>
                  <a:srgbClr val="0033A0"/>
                </a:solidFill>
              </a:rPr>
              <a:t>© 2019 Cognizant</a:t>
            </a:r>
            <a:endParaRPr lang="en-US" dirty="0">
              <a:solidFill>
                <a:srgbClr val="0033A0"/>
              </a:solidFill>
            </a:endParaRPr>
          </a:p>
        </p:txBody>
      </p:sp>
      <p:sp>
        <p:nvSpPr>
          <p:cNvPr id="7" name="Slide Number Placeholder 6"/>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39307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7.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1">
                <a:solidFill>
                  <a:schemeClr val="tx1"/>
                </a:solidFill>
              </a:defRPr>
            </a:lvl1pPr>
          </a:lstStyle>
          <a:p>
            <a:pPr defTabSz="457178"/>
            <a:endParaRPr lang="en-US" dirty="0">
              <a:solidFill>
                <a:srgbClr val="0033A0"/>
              </a:solidFill>
            </a:endParaRP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1">
                <a:solidFill>
                  <a:schemeClr val="tx1"/>
                </a:solidFill>
              </a:defRPr>
            </a:lvl1pPr>
            <a:lvl2pPr marL="0" indent="0">
              <a:defRPr sz="751"/>
            </a:lvl2pPr>
            <a:lvl3pPr marL="0" indent="0">
              <a:defRPr sz="751"/>
            </a:lvl3pPr>
            <a:lvl4pPr marL="0" indent="0">
              <a:defRPr sz="751"/>
            </a:lvl4pPr>
            <a:lvl5pPr marL="0" indent="0">
              <a:defRPr sz="751"/>
            </a:lvl5pPr>
            <a:lvl6pPr marL="0" indent="0">
              <a:defRPr sz="751"/>
            </a:lvl6pPr>
            <a:lvl7pPr marL="0" indent="0">
              <a:defRPr sz="751"/>
            </a:lvl7pPr>
            <a:lvl8pPr marL="0" indent="0">
              <a:defRPr sz="751"/>
            </a:lvl8pPr>
            <a:lvl9pPr marL="0" indent="0">
              <a:defRPr sz="751"/>
            </a:lvl9pPr>
          </a:lstStyle>
          <a:p>
            <a:pPr defTabSz="457178"/>
            <a:r>
              <a:rPr lang="en-US" dirty="0">
                <a:solidFill>
                  <a:srgbClr val="0033A0"/>
                </a:solidFill>
              </a:rPr>
              <a:t>© 2019 Cognizant</a:t>
            </a:r>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spTree>
    <p:extLst>
      <p:ext uri="{BB962C8B-B14F-4D97-AF65-F5344CB8AC3E}">
        <p14:creationId xmlns:p14="http://schemas.microsoft.com/office/powerpoint/2010/main" val="2013858595"/>
      </p:ext>
    </p:extLst>
  </p:cSld>
  <p:clrMap bg1="lt1" tx1="dk1" bg2="lt2" tx2="dk2" accent1="accent1" accent2="accent2" accent3="accent3" accent4="accent4" accent5="accent5" accent6="accent6" hlink="hlink" folHlink="folHlink"/>
  <p:sldLayoutIdLst>
    <p:sldLayoutId id="2147483794" r:id="rId1"/>
    <p:sldLayoutId id="2147483790" r:id="rId2"/>
    <p:sldLayoutId id="2147483791" r:id="rId3"/>
    <p:sldLayoutId id="2147483793" r:id="rId4"/>
    <p:sldLayoutId id="2147483797" r:id="rId5"/>
  </p:sldLayoutIdLst>
  <p:transition spd="slow">
    <p:randomBar dir="vert"/>
  </p:transition>
  <p:hf hdr="0" dt="0"/>
  <p:txStyles>
    <p:titleStyle>
      <a:lvl1pPr algn="l" defTabSz="914356"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56"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589" indent="-228589" algn="l" defTabSz="914356"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178" indent="-228589" algn="l" defTabSz="914356"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766" indent="-228589" algn="l" defTabSz="914356"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356" indent="-228589" algn="l" defTabSz="914356"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2943" indent="-228589" algn="l" defTabSz="914356"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32" indent="-228589" algn="l" defTabSz="914356"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20" indent="-228589" algn="l" defTabSz="914356"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20" indent="-228589" algn="l" defTabSz="914356"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56" rtl="0" eaLnBrk="1" latinLnBrk="0" hangingPunct="1">
        <a:defRPr sz="1800" kern="1200">
          <a:solidFill>
            <a:schemeClr val="tx1"/>
          </a:solidFill>
          <a:latin typeface="+mn-lt"/>
          <a:ea typeface="+mn-ea"/>
          <a:cs typeface="+mn-cs"/>
        </a:defRPr>
      </a:lvl1pPr>
      <a:lvl2pPr marL="457178" algn="l" defTabSz="914356" rtl="0" eaLnBrk="1" latinLnBrk="0" hangingPunct="1">
        <a:defRPr sz="1800" kern="1200">
          <a:solidFill>
            <a:schemeClr val="tx1"/>
          </a:solidFill>
          <a:latin typeface="+mn-lt"/>
          <a:ea typeface="+mn-ea"/>
          <a:cs typeface="+mn-cs"/>
        </a:defRPr>
      </a:lvl2pPr>
      <a:lvl3pPr marL="914356" algn="l" defTabSz="914356" rtl="0" eaLnBrk="1" latinLnBrk="0" hangingPunct="1">
        <a:defRPr sz="1800" kern="1200">
          <a:solidFill>
            <a:schemeClr val="tx1"/>
          </a:solidFill>
          <a:latin typeface="+mn-lt"/>
          <a:ea typeface="+mn-ea"/>
          <a:cs typeface="+mn-cs"/>
        </a:defRPr>
      </a:lvl3pPr>
      <a:lvl4pPr marL="1371532" algn="l" defTabSz="914356" rtl="0" eaLnBrk="1" latinLnBrk="0" hangingPunct="1">
        <a:defRPr sz="1800" kern="1200">
          <a:solidFill>
            <a:schemeClr val="tx1"/>
          </a:solidFill>
          <a:latin typeface="+mn-lt"/>
          <a:ea typeface="+mn-ea"/>
          <a:cs typeface="+mn-cs"/>
        </a:defRPr>
      </a:lvl4pPr>
      <a:lvl5pPr marL="1828709" algn="l" defTabSz="914356" rtl="0" eaLnBrk="1" latinLnBrk="0" hangingPunct="1">
        <a:defRPr sz="1800" kern="1200">
          <a:solidFill>
            <a:schemeClr val="tx1"/>
          </a:solidFill>
          <a:latin typeface="+mn-lt"/>
          <a:ea typeface="+mn-ea"/>
          <a:cs typeface="+mn-cs"/>
        </a:defRPr>
      </a:lvl5pPr>
      <a:lvl6pPr marL="2285886" algn="l" defTabSz="914356" rtl="0" eaLnBrk="1" latinLnBrk="0" hangingPunct="1">
        <a:defRPr sz="1800" kern="1200">
          <a:solidFill>
            <a:schemeClr val="tx1"/>
          </a:solidFill>
          <a:latin typeface="+mn-lt"/>
          <a:ea typeface="+mn-ea"/>
          <a:cs typeface="+mn-cs"/>
        </a:defRPr>
      </a:lvl6pPr>
      <a:lvl7pPr marL="2743063" algn="l" defTabSz="914356" rtl="0" eaLnBrk="1" latinLnBrk="0" hangingPunct="1">
        <a:defRPr sz="1800" kern="1200">
          <a:solidFill>
            <a:schemeClr val="tx1"/>
          </a:solidFill>
          <a:latin typeface="+mn-lt"/>
          <a:ea typeface="+mn-ea"/>
          <a:cs typeface="+mn-cs"/>
        </a:defRPr>
      </a:lvl7pPr>
      <a:lvl8pPr marL="3200240" algn="l" defTabSz="914356" rtl="0" eaLnBrk="1" latinLnBrk="0" hangingPunct="1">
        <a:defRPr sz="1800" kern="1200">
          <a:solidFill>
            <a:schemeClr val="tx1"/>
          </a:solidFill>
          <a:latin typeface="+mn-lt"/>
          <a:ea typeface="+mn-ea"/>
          <a:cs typeface="+mn-cs"/>
        </a:defRPr>
      </a:lvl8pPr>
      <a:lvl9pPr marL="3657418" algn="l" defTabSz="91435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pPr defTabSz="457178"/>
            <a:endParaRPr lang="en-US" dirty="0">
              <a:solidFill>
                <a:srgbClr val="0033A0"/>
              </a:solidFill>
            </a:endParaRPr>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pPr defTabSz="457178"/>
            <a:r>
              <a:rPr lang="en-US">
                <a:solidFill>
                  <a:srgbClr val="0033A0"/>
                </a:solidFill>
              </a:rPr>
              <a:t>© 2019 Cognizant</a:t>
            </a:r>
            <a:endParaRPr lang="en-US" dirty="0">
              <a:solidFill>
                <a:srgbClr val="0033A0"/>
              </a:solidFill>
            </a:endParaRPr>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defTabSz="457178"/>
            <a:fld id="{2EFEF571-C9B4-4D92-A7F7-315B894862A8}" type="slidenum">
              <a:rPr lang="en-US" smtClean="0">
                <a:solidFill>
                  <a:srgbClr val="00B140"/>
                </a:solidFill>
              </a:rPr>
              <a:pPr defTabSz="457178"/>
              <a:t>‹#›</a:t>
            </a:fld>
            <a:endParaRPr lang="en-US" dirty="0">
              <a:solidFill>
                <a:srgbClr val="00B140"/>
              </a:solidFill>
            </a:endParaRPr>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3127667"/>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Lst>
  <p:transition spd="slow">
    <p:randomBar dir="vert"/>
  </p:transition>
  <p:hf hd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8.jpe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1.jpe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3.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656825" y="1041080"/>
            <a:ext cx="7886700" cy="1107996"/>
          </a:xfrm>
        </p:spPr>
        <p:txBody>
          <a:bodyPr>
            <a:normAutofit fontScale="90000"/>
          </a:bodyPr>
          <a:lstStyle/>
          <a:p>
            <a:pPr>
              <a:lnSpc>
                <a:spcPct val="100000"/>
              </a:lnSpc>
              <a:spcBef>
                <a:spcPts val="1200"/>
              </a:spcBef>
            </a:pPr>
            <a:r>
              <a:rPr lang="en-US" sz="4400" dirty="0"/>
              <a:t>     Introduction</a:t>
            </a:r>
            <a:br>
              <a:rPr lang="en-US" sz="4400" dirty="0"/>
            </a:br>
            <a:r>
              <a:rPr lang="en-US" sz="4400" dirty="0"/>
              <a:t>           </a:t>
            </a:r>
            <a:r>
              <a:rPr lang="en-US" sz="2000" b="1" dirty="0"/>
              <a:t>Shan</a:t>
            </a:r>
            <a:r>
              <a:rPr lang="en-US" sz="1800" dirty="0"/>
              <a:t>mugakumar Manoharan</a:t>
            </a:r>
            <a:endParaRPr lang="en-US" sz="2800" dirty="0"/>
          </a:p>
        </p:txBody>
      </p:sp>
      <p:sp>
        <p:nvSpPr>
          <p:cNvPr id="4" name="Subtitle 3"/>
          <p:cNvSpPr>
            <a:spLocks noGrp="1"/>
          </p:cNvSpPr>
          <p:nvPr>
            <p:ph type="subTitle" idx="1"/>
          </p:nvPr>
        </p:nvSpPr>
        <p:spPr>
          <a:xfrm>
            <a:off x="2730616" y="2994425"/>
            <a:ext cx="5029200" cy="276999"/>
          </a:xfrm>
        </p:spPr>
        <p:txBody>
          <a:bodyPr>
            <a:noAutofit/>
          </a:bodyPr>
          <a:lstStyle/>
          <a:p>
            <a:r>
              <a:rPr lang="en-US" sz="1000" dirty="0"/>
              <a:t> Oct| 2023</a:t>
            </a:r>
          </a:p>
        </p:txBody>
      </p:sp>
    </p:spTree>
    <p:extLst>
      <p:ext uri="{BB962C8B-B14F-4D97-AF65-F5344CB8AC3E}">
        <p14:creationId xmlns:p14="http://schemas.microsoft.com/office/powerpoint/2010/main" val="206147036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8385" y="2289855"/>
            <a:ext cx="7204226" cy="794479"/>
          </a:xfrm>
        </p:spPr>
        <p:txBody>
          <a:bodyPr/>
          <a:lstStyle/>
          <a:p>
            <a:r>
              <a:rPr lang="en-GB" dirty="0"/>
              <a:t>Thanks !!!!!!</a:t>
            </a:r>
          </a:p>
        </p:txBody>
      </p:sp>
      <p:sp>
        <p:nvSpPr>
          <p:cNvPr id="6" name="Slide Number Placeholder 5"/>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10</a:t>
            </a:fld>
            <a:endParaRPr lang="en-US" dirty="0">
              <a:solidFill>
                <a:srgbClr val="00B140"/>
              </a:solidFill>
            </a:endParaRPr>
          </a:p>
        </p:txBody>
      </p:sp>
    </p:spTree>
    <p:extLst>
      <p:ext uri="{BB962C8B-B14F-4D97-AF65-F5344CB8AC3E}">
        <p14:creationId xmlns:p14="http://schemas.microsoft.com/office/powerpoint/2010/main" val="89870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61652"/>
            <a:ext cx="8385048" cy="437578"/>
          </a:xfrm>
        </p:spPr>
        <p:txBody>
          <a:bodyPr>
            <a:normAutofit/>
          </a:bodyPr>
          <a:lstStyle/>
          <a:p>
            <a:r>
              <a:rPr lang="en-US" dirty="0"/>
              <a:t>Overall Profile</a:t>
            </a:r>
          </a:p>
        </p:txBody>
      </p:sp>
      <p:sp>
        <p:nvSpPr>
          <p:cNvPr id="3" name="Slide Number Placeholder 2"/>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2</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sp>
        <p:nvSpPr>
          <p:cNvPr id="7" name="Rectangle 6"/>
          <p:cNvSpPr/>
          <p:nvPr/>
        </p:nvSpPr>
        <p:spPr>
          <a:xfrm>
            <a:off x="3246539" y="969270"/>
            <a:ext cx="5642817" cy="3016210"/>
          </a:xfrm>
          <a:prstGeom prst="rect">
            <a:avLst/>
          </a:prstGeom>
        </p:spPr>
        <p:txBody>
          <a:bodyPr wrap="square">
            <a:spAutoFit/>
          </a:bodyPr>
          <a:lstStyle/>
          <a:p>
            <a:pPr marL="742950" lvl="1" indent="-285750">
              <a:buFont typeface="Wingdings" panose="05000000000000000000" pitchFamily="2" charset="2"/>
              <a:buChar char="ü"/>
            </a:pPr>
            <a:endParaRPr lang="en-US" sz="1400" b="1" dirty="0">
              <a:solidFill>
                <a:schemeClr val="tx2">
                  <a:lumMod val="75000"/>
                  <a:lumOff val="25000"/>
                </a:schemeClr>
              </a:solidFill>
              <a:latin typeface="+mj-lt"/>
              <a:cs typeface="Calibri" panose="020F0502020204030204" pitchFamily="34" charset="0"/>
            </a:endParaRPr>
          </a:p>
          <a:p>
            <a:pPr marL="742950" lvl="1" indent="-285750">
              <a:buFont typeface="Wingdings" panose="05000000000000000000" pitchFamily="2" charset="2"/>
              <a:buChar char="ü"/>
            </a:pPr>
            <a:endParaRPr lang="en-US" sz="1400" b="1" dirty="0">
              <a:solidFill>
                <a:schemeClr val="tx2">
                  <a:lumMod val="75000"/>
                  <a:lumOff val="25000"/>
                </a:schemeClr>
              </a:solidFill>
              <a:latin typeface="+mj-lt"/>
              <a:cs typeface="Calibri" panose="020F0502020204030204" pitchFamily="34" charset="0"/>
            </a:endParaRPr>
          </a:p>
          <a:p>
            <a:pPr marL="742950" lvl="1" indent="-285750">
              <a:buFont typeface="Wingdings" panose="05000000000000000000" pitchFamily="2" charset="2"/>
              <a:buChar char="ü"/>
            </a:pPr>
            <a:endParaRPr lang="en-US" sz="1400" b="1" dirty="0">
              <a:solidFill>
                <a:schemeClr val="tx2">
                  <a:lumMod val="75000"/>
                  <a:lumOff val="25000"/>
                </a:schemeClr>
              </a:solidFill>
              <a:latin typeface="+mj-lt"/>
              <a:cs typeface="Calibri" panose="020F0502020204030204" pitchFamily="34" charset="0"/>
            </a:endParaRPr>
          </a:p>
          <a:p>
            <a:pPr marL="742950" lvl="1" indent="-285750">
              <a:buFont typeface="Wingdings" panose="05000000000000000000" pitchFamily="2" charset="2"/>
              <a:buChar char="ü"/>
            </a:pPr>
            <a:r>
              <a:rPr lang="en-US" sz="1400" b="1" dirty="0">
                <a:solidFill>
                  <a:schemeClr val="bg2">
                    <a:lumMod val="25000"/>
                  </a:schemeClr>
                </a:solidFill>
                <a:latin typeface="+mj-lt"/>
                <a:cs typeface="Calibri" panose="020F0502020204030204" pitchFamily="34" charset="0"/>
              </a:rPr>
              <a:t>Total Experience           :   </a:t>
            </a:r>
            <a:r>
              <a:rPr lang="en-US" sz="1400" b="1" u="sng" dirty="0">
                <a:solidFill>
                  <a:schemeClr val="bg2">
                    <a:lumMod val="25000"/>
                  </a:schemeClr>
                </a:solidFill>
                <a:latin typeface="+mj-lt"/>
                <a:cs typeface="Calibri" panose="020F0502020204030204" pitchFamily="34" charset="0"/>
              </a:rPr>
              <a:t>16 </a:t>
            </a:r>
            <a:r>
              <a:rPr lang="en-US" sz="1400" u="sng" dirty="0">
                <a:solidFill>
                  <a:schemeClr val="bg2">
                    <a:lumMod val="25000"/>
                  </a:schemeClr>
                </a:solidFill>
                <a:latin typeface="+mj-lt"/>
                <a:cs typeface="Calibri" panose="020F0502020204030204" pitchFamily="34" charset="0"/>
              </a:rPr>
              <a:t>Years</a:t>
            </a:r>
            <a:r>
              <a:rPr lang="en-US" sz="1400" dirty="0">
                <a:solidFill>
                  <a:schemeClr val="bg2">
                    <a:lumMod val="25000"/>
                  </a:schemeClr>
                </a:solidFill>
                <a:latin typeface="+mj-lt"/>
                <a:cs typeface="Calibri" panose="020F0502020204030204" pitchFamily="34" charset="0"/>
              </a:rPr>
              <a:t>.</a:t>
            </a:r>
          </a:p>
          <a:p>
            <a:pPr lvl="1"/>
            <a:endParaRPr lang="en-US" sz="1400" dirty="0">
              <a:solidFill>
                <a:schemeClr val="bg2">
                  <a:lumMod val="25000"/>
                </a:schemeClr>
              </a:solidFill>
              <a:latin typeface="+mj-lt"/>
              <a:cs typeface="Calibri" panose="020F0502020204030204" pitchFamily="34" charset="0"/>
            </a:endParaRPr>
          </a:p>
          <a:p>
            <a:pPr marL="742950" lvl="1" indent="-285750">
              <a:buFont typeface="Wingdings" panose="05000000000000000000" pitchFamily="2" charset="2"/>
              <a:buChar char="ü"/>
            </a:pPr>
            <a:r>
              <a:rPr lang="en-US" sz="1400" b="1" dirty="0">
                <a:solidFill>
                  <a:schemeClr val="bg2">
                    <a:lumMod val="25000"/>
                  </a:schemeClr>
                </a:solidFill>
                <a:latin typeface="+mj-lt"/>
                <a:cs typeface="Calibri" panose="020F0502020204030204" pitchFamily="34" charset="0"/>
              </a:rPr>
              <a:t>Technical Expertise:</a:t>
            </a:r>
          </a:p>
          <a:p>
            <a:pPr marL="1200150" lvl="2" indent="-285750">
              <a:buFont typeface="Wingdings" panose="05000000000000000000" pitchFamily="2" charset="2"/>
              <a:buChar char="ü"/>
            </a:pPr>
            <a:endParaRPr lang="en-US" sz="1100" u="sng" dirty="0">
              <a:solidFill>
                <a:schemeClr val="bg2">
                  <a:lumMod val="25000"/>
                </a:schemeClr>
              </a:solidFill>
              <a:latin typeface="+mj-lt"/>
              <a:cs typeface="Calibri" panose="020F0502020204030204" pitchFamily="34" charset="0"/>
            </a:endParaRPr>
          </a:p>
          <a:p>
            <a:pPr marL="1657350" lvl="3" indent="-285750">
              <a:buFont typeface="Wingdings" panose="05000000000000000000" pitchFamily="2" charset="2"/>
              <a:buChar char="ü"/>
            </a:pPr>
            <a:r>
              <a:rPr lang="en-US" sz="1400" u="sng" dirty="0">
                <a:solidFill>
                  <a:schemeClr val="bg2">
                    <a:lumMod val="25000"/>
                  </a:schemeClr>
                </a:solidFill>
                <a:latin typeface="+mj-lt"/>
                <a:cs typeface="Calibri" panose="020F0502020204030204" pitchFamily="34" charset="0"/>
              </a:rPr>
              <a:t>Cloud  Infra Arch and DevSecOps Specialist</a:t>
            </a:r>
          </a:p>
          <a:p>
            <a:pPr marL="1657350" lvl="3" indent="-285750">
              <a:buFont typeface="Wingdings" panose="05000000000000000000" pitchFamily="2" charset="2"/>
              <a:buChar char="ü"/>
            </a:pPr>
            <a:r>
              <a:rPr lang="en-US" sz="1400" u="sng" dirty="0">
                <a:solidFill>
                  <a:schemeClr val="bg2">
                    <a:lumMod val="25000"/>
                  </a:schemeClr>
                </a:solidFill>
                <a:latin typeface="+mj-lt"/>
                <a:cs typeface="Calibri" panose="020F0502020204030204" pitchFamily="34" charset="0"/>
              </a:rPr>
              <a:t>Azure &amp; AWS Infra Arch and E2E Design.</a:t>
            </a:r>
          </a:p>
          <a:p>
            <a:pPr marL="1657350" lvl="3" indent="-285750">
              <a:buFont typeface="Wingdings" panose="05000000000000000000" pitchFamily="2" charset="2"/>
              <a:buChar char="ü"/>
            </a:pPr>
            <a:r>
              <a:rPr lang="en-US" sz="1400" u="sng" dirty="0">
                <a:solidFill>
                  <a:schemeClr val="bg2">
                    <a:lumMod val="25000"/>
                  </a:schemeClr>
                </a:solidFill>
                <a:latin typeface="+mj-lt"/>
                <a:cs typeface="Calibri" panose="020F0502020204030204" pitchFamily="34" charset="0"/>
              </a:rPr>
              <a:t>Managed Kubernetes (AKS,GKE)</a:t>
            </a:r>
          </a:p>
          <a:p>
            <a:pPr marL="1657350" lvl="3" indent="-285750">
              <a:buFont typeface="Wingdings" panose="05000000000000000000" pitchFamily="2" charset="2"/>
              <a:buChar char="ü"/>
            </a:pPr>
            <a:r>
              <a:rPr lang="en-US" sz="1400" u="sng" dirty="0">
                <a:solidFill>
                  <a:schemeClr val="bg2">
                    <a:lumMod val="25000"/>
                  </a:schemeClr>
                </a:solidFill>
                <a:latin typeface="+mj-lt"/>
                <a:cs typeface="Calibri" panose="020F0502020204030204" pitchFamily="34" charset="0"/>
              </a:rPr>
              <a:t>Azure DevOps</a:t>
            </a:r>
          </a:p>
          <a:p>
            <a:pPr marL="1657350" lvl="3" indent="-285750">
              <a:buFont typeface="Wingdings" panose="05000000000000000000" pitchFamily="2" charset="2"/>
              <a:buChar char="ü"/>
            </a:pPr>
            <a:r>
              <a:rPr lang="en-US" sz="1400" u="sng" dirty="0">
                <a:solidFill>
                  <a:schemeClr val="bg2">
                    <a:lumMod val="25000"/>
                  </a:schemeClr>
                </a:solidFill>
                <a:latin typeface="+mj-lt"/>
                <a:cs typeface="Calibri" panose="020F0502020204030204" pitchFamily="34" charset="0"/>
              </a:rPr>
              <a:t>Programming Skills</a:t>
            </a:r>
          </a:p>
          <a:p>
            <a:pPr marL="1657350" lvl="3" indent="-285750">
              <a:buFont typeface="Wingdings" panose="05000000000000000000" pitchFamily="2" charset="2"/>
              <a:buChar char="ü"/>
            </a:pPr>
            <a:r>
              <a:rPr lang="en-US" sz="1400" u="sng" dirty="0">
                <a:solidFill>
                  <a:schemeClr val="bg2">
                    <a:lumMod val="25000"/>
                  </a:schemeClr>
                </a:solidFill>
                <a:latin typeface="+mj-lt"/>
                <a:cs typeface="Calibri" panose="020F0502020204030204" pitchFamily="34" charset="0"/>
              </a:rPr>
              <a:t>Release Management &amp; Configuration Management</a:t>
            </a:r>
          </a:p>
          <a:p>
            <a:pPr marL="1657350" lvl="3" indent="-285750">
              <a:buFont typeface="Wingdings" panose="05000000000000000000" pitchFamily="2" charset="2"/>
              <a:buChar char="ü"/>
            </a:pPr>
            <a:endParaRPr lang="en-US" sz="1100" u="sng" dirty="0">
              <a:solidFill>
                <a:schemeClr val="tx2">
                  <a:lumMod val="75000"/>
                  <a:lumOff val="25000"/>
                </a:schemeClr>
              </a:solidFill>
              <a:latin typeface="+mj-lt"/>
              <a:cs typeface="Calibri" panose="020F0502020204030204" pitchFamily="34" charset="0"/>
            </a:endParaRPr>
          </a:p>
        </p:txBody>
      </p:sp>
      <p:sp>
        <p:nvSpPr>
          <p:cNvPr id="17" name="Rectangle 16"/>
          <p:cNvSpPr/>
          <p:nvPr/>
        </p:nvSpPr>
        <p:spPr>
          <a:xfrm>
            <a:off x="218114" y="1459684"/>
            <a:ext cx="1535185" cy="20251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Photo</a:t>
            </a:r>
          </a:p>
          <a:p>
            <a:pPr algn="ctr"/>
            <a:endParaRPr lang="en-US" dirty="0">
              <a:solidFill>
                <a:schemeClr val="tx2"/>
              </a:solidFill>
            </a:endParaRPr>
          </a:p>
          <a:p>
            <a:pPr algn="ctr"/>
            <a:endParaRPr lang="en-US" sz="900" b="1" u="sng" dirty="0">
              <a:solidFill>
                <a:schemeClr val="tx2"/>
              </a:solidFill>
            </a:endParaRPr>
          </a:p>
          <a:p>
            <a:pPr algn="ctr"/>
            <a:endParaRPr lang="en-US" sz="900" b="1" u="sng" dirty="0">
              <a:solidFill>
                <a:schemeClr val="tx2"/>
              </a:solidFill>
            </a:endParaRPr>
          </a:p>
          <a:p>
            <a:pPr algn="ctr"/>
            <a:r>
              <a:rPr lang="en-US" sz="1100" b="1" u="sng" dirty="0">
                <a:solidFill>
                  <a:schemeClr val="tx2"/>
                </a:solidFill>
                <a:latin typeface="Arial" panose="020B0604020202020204" pitchFamily="34" charset="0"/>
                <a:cs typeface="Arial" panose="020B0604020202020204" pitchFamily="34" charset="0"/>
              </a:rPr>
              <a:t>SHAN</a:t>
            </a:r>
            <a:r>
              <a:rPr lang="en-US" sz="1100" dirty="0">
                <a:solidFill>
                  <a:schemeClr val="tx2"/>
                </a:solidFill>
                <a:latin typeface="Arial" panose="020B0604020202020204" pitchFamily="34" charset="0"/>
                <a:cs typeface="Arial" panose="020B0604020202020204" pitchFamily="34" charset="0"/>
              </a:rPr>
              <a:t>MUGAKUMAR MANOHARAN</a:t>
            </a:r>
          </a:p>
          <a:p>
            <a:pPr algn="ctr"/>
            <a:r>
              <a:rPr lang="en-GB" sz="1000" dirty="0">
                <a:solidFill>
                  <a:schemeClr val="tx2"/>
                </a:solidFill>
                <a:latin typeface="Arial" panose="020B0604020202020204" pitchFamily="34" charset="0"/>
                <a:cs typeface="Arial" panose="020B0604020202020204" pitchFamily="34" charset="0"/>
              </a:rPr>
              <a:t>Cloud</a:t>
            </a:r>
            <a:endParaRPr lang="en-US" sz="1000" dirty="0">
              <a:solidFill>
                <a:schemeClr val="tx2"/>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7D19C156-7A1F-CC45-9489-F4452A5BB342}"/>
              </a:ext>
            </a:extLst>
          </p:cNvPr>
          <p:cNvSpPr/>
          <p:nvPr/>
        </p:nvSpPr>
        <p:spPr>
          <a:xfrm>
            <a:off x="1909498" y="1479359"/>
            <a:ext cx="1451872" cy="20054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2"/>
                </a:solidFill>
              </a:rPr>
              <a:t> </a:t>
            </a:r>
            <a:r>
              <a:rPr lang="en-US" sz="1000" dirty="0">
                <a:solidFill>
                  <a:schemeClr val="tx2"/>
                </a:solidFill>
                <a:latin typeface="Arial" panose="020B0604020202020204" pitchFamily="34" charset="0"/>
                <a:cs typeface="Arial" panose="020B0604020202020204" pitchFamily="34" charset="0"/>
              </a:rPr>
              <a:t>SHAN is the Cloud Solution Arch and DevSecOps Engineer involved in BoA related Lead and DevSecOps Implementation and Advisory.</a:t>
            </a:r>
          </a:p>
        </p:txBody>
      </p:sp>
      <p:pic>
        <p:nvPicPr>
          <p:cNvPr id="19" name="Picture 18" descr="A person wearing glasses&#10;&#10;Description automatically generated">
            <a:extLst>
              <a:ext uri="{FF2B5EF4-FFF2-40B4-BE49-F238E27FC236}">
                <a16:creationId xmlns:a16="http://schemas.microsoft.com/office/drawing/2014/main" id="{4B7D46AC-7824-4960-B82B-33A65D540301}"/>
              </a:ext>
            </a:extLst>
          </p:cNvPr>
          <p:cNvPicPr>
            <a:picLocks noChangeAspect="1"/>
          </p:cNvPicPr>
          <p:nvPr/>
        </p:nvPicPr>
        <p:blipFill>
          <a:blip r:embed="rId3"/>
          <a:stretch>
            <a:fillRect/>
          </a:stretch>
        </p:blipFill>
        <p:spPr>
          <a:xfrm>
            <a:off x="612648" y="1638191"/>
            <a:ext cx="701039" cy="843917"/>
          </a:xfrm>
          <a:prstGeom prst="rect">
            <a:avLst/>
          </a:prstGeom>
        </p:spPr>
      </p:pic>
      <p:pic>
        <p:nvPicPr>
          <p:cNvPr id="4" name="Picture 3"/>
          <p:cNvPicPr>
            <a:picLocks noChangeAspect="1"/>
          </p:cNvPicPr>
          <p:nvPr/>
        </p:nvPicPr>
        <p:blipFill>
          <a:blip r:embed="rId4"/>
          <a:stretch>
            <a:fillRect/>
          </a:stretch>
        </p:blipFill>
        <p:spPr>
          <a:xfrm>
            <a:off x="612429" y="3763638"/>
            <a:ext cx="701039" cy="731083"/>
          </a:xfrm>
          <a:prstGeom prst="rect">
            <a:avLst/>
          </a:prstGeom>
        </p:spPr>
      </p:pic>
      <p:pic>
        <p:nvPicPr>
          <p:cNvPr id="6" name="Picture 5"/>
          <p:cNvPicPr>
            <a:picLocks noChangeAspect="1"/>
          </p:cNvPicPr>
          <p:nvPr/>
        </p:nvPicPr>
        <p:blipFill>
          <a:blip r:embed="rId5"/>
          <a:stretch>
            <a:fillRect/>
          </a:stretch>
        </p:blipFill>
        <p:spPr>
          <a:xfrm>
            <a:off x="3678924" y="3980555"/>
            <a:ext cx="377418" cy="387350"/>
          </a:xfrm>
          <a:prstGeom prst="rect">
            <a:avLst/>
          </a:prstGeom>
        </p:spPr>
      </p:pic>
      <p:pic>
        <p:nvPicPr>
          <p:cNvPr id="11" name="Picture 10" descr="Untitled"/>
          <p:cNvPicPr/>
          <p:nvPr/>
        </p:nvPicPr>
        <p:blipFill>
          <a:blip r:embed="rId6">
            <a:extLst>
              <a:ext uri="{28A0092B-C50C-407E-A947-70E740481C1C}">
                <a14:useLocalDpi xmlns:a14="http://schemas.microsoft.com/office/drawing/2010/main" val="0"/>
              </a:ext>
            </a:extLst>
          </a:blip>
          <a:srcRect/>
          <a:stretch>
            <a:fillRect/>
          </a:stretch>
        </p:blipFill>
        <p:spPr bwMode="auto">
          <a:xfrm>
            <a:off x="2209808" y="3801272"/>
            <a:ext cx="1193800" cy="387350"/>
          </a:xfrm>
          <a:prstGeom prst="rect">
            <a:avLst/>
          </a:prstGeom>
          <a:noFill/>
          <a:ln>
            <a:noFill/>
          </a:ln>
        </p:spPr>
      </p:pic>
      <p:pic>
        <p:nvPicPr>
          <p:cNvPr id="12" name="Picture 11">
            <a:extLst>
              <a:ext uri="{FF2B5EF4-FFF2-40B4-BE49-F238E27FC236}">
                <a16:creationId xmlns:a16="http://schemas.microsoft.com/office/drawing/2014/main" id="{A2052917-DBAA-4199-A1EA-2DC00CFDBD5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362673" y="3785645"/>
            <a:ext cx="701040" cy="687070"/>
          </a:xfrm>
          <a:prstGeom prst="rect">
            <a:avLst/>
          </a:prstGeom>
          <a:noFill/>
          <a:ln>
            <a:noFill/>
          </a:ln>
        </p:spPr>
      </p:pic>
    </p:spTree>
    <p:extLst>
      <p:ext uri="{BB962C8B-B14F-4D97-AF65-F5344CB8AC3E}">
        <p14:creationId xmlns:p14="http://schemas.microsoft.com/office/powerpoint/2010/main" val="813671274"/>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71" y="2138853"/>
            <a:ext cx="7204226" cy="794479"/>
          </a:xfrm>
        </p:spPr>
        <p:txBody>
          <a:bodyPr/>
          <a:lstStyle/>
          <a:p>
            <a:pPr algn="ctr"/>
            <a:r>
              <a:rPr lang="en-US" dirty="0">
                <a:solidFill>
                  <a:schemeClr val="bg2">
                    <a:lumMod val="25000"/>
                  </a:schemeClr>
                </a:solidFill>
              </a:rPr>
              <a:t>Success Stories and Credentials in </a:t>
            </a:r>
            <a:br>
              <a:rPr lang="en-US" dirty="0">
                <a:solidFill>
                  <a:schemeClr val="bg2">
                    <a:lumMod val="25000"/>
                  </a:schemeClr>
                </a:solidFill>
              </a:rPr>
            </a:br>
            <a:r>
              <a:rPr lang="en-US">
                <a:solidFill>
                  <a:schemeClr val="bg2">
                    <a:lumMod val="25000"/>
                  </a:schemeClr>
                </a:solidFill>
              </a:rPr>
              <a:t>CDE Team </a:t>
            </a:r>
            <a:endParaRPr lang="en-GB" dirty="0">
              <a:solidFill>
                <a:schemeClr val="bg2">
                  <a:lumMod val="25000"/>
                </a:schemeClr>
              </a:solidFill>
            </a:endParaRPr>
          </a:p>
        </p:txBody>
      </p:sp>
      <p:sp>
        <p:nvSpPr>
          <p:cNvPr id="6" name="Slide Number Placeholder 5"/>
          <p:cNvSpPr>
            <a:spLocks noGrp="1"/>
          </p:cNvSpPr>
          <p:nvPr>
            <p:ph type="sldNum" sz="quarter" idx="12"/>
          </p:nvPr>
        </p:nvSpPr>
        <p:spPr/>
        <p:txBody>
          <a:bodyPr/>
          <a:lstStyle/>
          <a:p>
            <a:pPr defTabSz="457178"/>
            <a:fld id="{2EFEF571-C9B4-4D92-A7F7-315B894862A8}" type="slidenum">
              <a:rPr lang="en-US" smtClean="0">
                <a:solidFill>
                  <a:srgbClr val="00B140"/>
                </a:solidFill>
              </a:rPr>
              <a:pPr defTabSz="457178"/>
              <a:t>3</a:t>
            </a:fld>
            <a:endParaRPr lang="en-US" dirty="0">
              <a:solidFill>
                <a:srgbClr val="00B140"/>
              </a:solidFill>
            </a:endParaRPr>
          </a:p>
        </p:txBody>
      </p:sp>
    </p:spTree>
    <p:extLst>
      <p:ext uri="{BB962C8B-B14F-4D97-AF65-F5344CB8AC3E}">
        <p14:creationId xmlns:p14="http://schemas.microsoft.com/office/powerpoint/2010/main" val="35792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4048" y="234506"/>
            <a:ext cx="8385048" cy="437578"/>
          </a:xfrm>
        </p:spPr>
        <p:txBody>
          <a:bodyPr>
            <a:normAutofit/>
          </a:bodyPr>
          <a:lstStyle/>
          <a:p>
            <a:r>
              <a:rPr lang="en-US" dirty="0"/>
              <a:t>2023 Value Delivered As Of Now..</a:t>
            </a:r>
          </a:p>
        </p:txBody>
      </p:sp>
      <p:sp>
        <p:nvSpPr>
          <p:cNvPr id="3" name="Slide Number Placeholder 2"/>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sp>
        <p:nvSpPr>
          <p:cNvPr id="25" name="Rectangle 24"/>
          <p:cNvSpPr/>
          <p:nvPr/>
        </p:nvSpPr>
        <p:spPr>
          <a:xfrm>
            <a:off x="463176" y="1225755"/>
            <a:ext cx="5820177" cy="3480440"/>
          </a:xfrm>
          <a:prstGeom prst="rect">
            <a:avLst/>
          </a:prstGeom>
        </p:spPr>
        <p:txBody>
          <a:bodyPr wrap="square">
            <a:spAutoFit/>
          </a:bodyPr>
          <a:lstStyle/>
          <a:p>
            <a:pPr marL="171450" lvl="0" indent="-171450" defTabSz="914400">
              <a:buFont typeface="Wingdings" panose="05000000000000000000" pitchFamily="2" charset="2"/>
              <a:buChar char="Ø"/>
            </a:pPr>
            <a:endParaRPr lang="en-GB" sz="1000" dirty="0">
              <a:solidFill>
                <a:schemeClr val="tx2">
                  <a:lumMod val="75000"/>
                  <a:lumOff val="25000"/>
                </a:schemeClr>
              </a:solidFill>
              <a:latin typeface="+mj-lt"/>
            </a:endParaRP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  Cloud Design Implementation Using Various Azure  &amp; AWS Services.</a:t>
            </a:r>
          </a:p>
          <a:p>
            <a:pPr marL="1200150" lvl="2" indent="-285750">
              <a:spcBef>
                <a:spcPts val="450"/>
              </a:spcBef>
              <a:buFont typeface="+mj-lt"/>
              <a:buAutoNum type="romanUcPeriod"/>
            </a:pPr>
            <a:r>
              <a:rPr lang="en-US" sz="1200" dirty="0">
                <a:solidFill>
                  <a:schemeClr val="bg2">
                    <a:lumMod val="25000"/>
                  </a:schemeClr>
                </a:solidFill>
                <a:latin typeface="Arial" panose="020B0604020202020204" pitchFamily="34" charset="0"/>
                <a:cs typeface="Arial" panose="020B0604020202020204" pitchFamily="34" charset="0"/>
              </a:rPr>
              <a:t> Express Route, VNET, VPC, Load Balancer, ELB and etc.,</a:t>
            </a:r>
          </a:p>
          <a:p>
            <a:pPr marL="1200150" lvl="2" indent="-285750">
              <a:spcBef>
                <a:spcPts val="450"/>
              </a:spcBef>
              <a:buFont typeface="+mj-lt"/>
              <a:buAutoNum type="romanUcPeriod"/>
            </a:pPr>
            <a:r>
              <a:rPr lang="en-US" sz="1200" dirty="0">
                <a:solidFill>
                  <a:schemeClr val="bg2">
                    <a:lumMod val="25000"/>
                  </a:schemeClr>
                </a:solidFill>
                <a:latin typeface="Arial" panose="020B0604020202020204" pitchFamily="34" charset="0"/>
                <a:cs typeface="Arial" panose="020B0604020202020204" pitchFamily="34" charset="0"/>
              </a:rPr>
              <a:t> Azure Front Door, AppGateway, Global Translator etc.,</a:t>
            </a:r>
          </a:p>
          <a:p>
            <a:pPr marL="1200150" lvl="2" indent="-285750">
              <a:spcBef>
                <a:spcPts val="450"/>
              </a:spcBef>
              <a:buFont typeface="+mj-lt"/>
              <a:buAutoNum type="romanUcPeriod"/>
            </a:pPr>
            <a:r>
              <a:rPr lang="en-US" sz="1200" dirty="0">
                <a:solidFill>
                  <a:schemeClr val="bg2">
                    <a:lumMod val="25000"/>
                  </a:schemeClr>
                </a:solidFill>
                <a:latin typeface="Arial" panose="020B0604020202020204" pitchFamily="34" charset="0"/>
                <a:cs typeface="Arial" panose="020B0604020202020204" pitchFamily="34" charset="0"/>
              </a:rPr>
              <a:t>  Azure Virtual machines, EC2 Instance, EKS &amp; GKE.</a:t>
            </a:r>
          </a:p>
          <a:p>
            <a:pPr>
              <a:spcBef>
                <a:spcPts val="450"/>
              </a:spcBef>
            </a:pPr>
            <a:r>
              <a:rPr lang="en-US" sz="1200" dirty="0">
                <a:solidFill>
                  <a:schemeClr val="bg2">
                    <a:lumMod val="25000"/>
                  </a:schemeClr>
                </a:solidFill>
                <a:latin typeface="Arial" panose="020B0604020202020204" pitchFamily="34" charset="0"/>
                <a:cs typeface="Arial" panose="020B0604020202020204" pitchFamily="34" charset="0"/>
              </a:rPr>
              <a:t>   </a:t>
            </a:r>
          </a:p>
          <a:p>
            <a:pPr marL="171450" indent="-17145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 DevSecOps &amp; </a:t>
            </a:r>
            <a:r>
              <a:rPr lang="en-US" sz="1200" dirty="0" err="1">
                <a:solidFill>
                  <a:schemeClr val="bg2">
                    <a:lumMod val="25000"/>
                  </a:schemeClr>
                </a:solidFill>
                <a:latin typeface="Arial" panose="020B0604020202020204" pitchFamily="34" charset="0"/>
                <a:cs typeface="Arial" panose="020B0604020202020204" pitchFamily="34" charset="0"/>
              </a:rPr>
              <a:t>IaC</a:t>
            </a:r>
            <a:r>
              <a:rPr lang="en-US" sz="1200" dirty="0">
                <a:solidFill>
                  <a:schemeClr val="bg2">
                    <a:lumMod val="25000"/>
                  </a:schemeClr>
                </a:solidFill>
                <a:latin typeface="Arial" panose="020B0604020202020204" pitchFamily="34" charset="0"/>
                <a:cs typeface="Arial" panose="020B0604020202020204" pitchFamily="34" charset="0"/>
              </a:rPr>
              <a:t> Implementation </a:t>
            </a:r>
          </a:p>
          <a:p>
            <a:pPr marL="1200150" lvl="2" indent="-285750">
              <a:spcBef>
                <a:spcPts val="450"/>
              </a:spcBef>
              <a:buFont typeface="+mj-lt"/>
              <a:buAutoNum type="romanUcPeriod"/>
            </a:pPr>
            <a:r>
              <a:rPr lang="en-US" sz="1200" dirty="0">
                <a:solidFill>
                  <a:schemeClr val="bg2">
                    <a:lumMod val="25000"/>
                  </a:schemeClr>
                </a:solidFill>
                <a:latin typeface="Arial" panose="020B0604020202020204" pitchFamily="34" charset="0"/>
                <a:cs typeface="Arial" panose="020B0604020202020204" pitchFamily="34" charset="0"/>
              </a:rPr>
              <a:t>Azure DevOps Implementation for AKS Based  Apps</a:t>
            </a:r>
          </a:p>
          <a:p>
            <a:pPr marL="1200150" lvl="2" indent="-285750">
              <a:spcBef>
                <a:spcPts val="450"/>
              </a:spcBef>
              <a:buFont typeface="+mj-lt"/>
              <a:buAutoNum type="romanUcPeriod"/>
            </a:pPr>
            <a:r>
              <a:rPr lang="en-US" sz="1200" dirty="0">
                <a:solidFill>
                  <a:schemeClr val="bg2">
                    <a:lumMod val="25000"/>
                  </a:schemeClr>
                </a:solidFill>
                <a:latin typeface="Arial" panose="020B0604020202020204" pitchFamily="34" charset="0"/>
                <a:cs typeface="Arial" panose="020B0604020202020204" pitchFamily="34" charset="0"/>
              </a:rPr>
              <a:t>Azure DevOps for </a:t>
            </a:r>
            <a:r>
              <a:rPr lang="en-US" sz="1200" dirty="0" err="1">
                <a:solidFill>
                  <a:schemeClr val="bg2">
                    <a:lumMod val="25000"/>
                  </a:schemeClr>
                </a:solidFill>
                <a:latin typeface="Arial" panose="020B0604020202020204" pitchFamily="34" charset="0"/>
                <a:cs typeface="Arial" panose="020B0604020202020204" pitchFamily="34" charset="0"/>
              </a:rPr>
              <a:t>IaC</a:t>
            </a:r>
            <a:endParaRPr lang="en-US" sz="1200" dirty="0">
              <a:solidFill>
                <a:schemeClr val="bg2">
                  <a:lumMod val="25000"/>
                </a:schemeClr>
              </a:solidFill>
              <a:latin typeface="Arial" panose="020B0604020202020204" pitchFamily="34" charset="0"/>
              <a:cs typeface="Arial" panose="020B0604020202020204" pitchFamily="34" charset="0"/>
            </a:endParaRPr>
          </a:p>
          <a:p>
            <a:pPr>
              <a:spcBef>
                <a:spcPts val="450"/>
              </a:spcBef>
            </a:pPr>
            <a:r>
              <a:rPr lang="en-US" sz="1200" dirty="0">
                <a:solidFill>
                  <a:schemeClr val="bg2">
                    <a:lumMod val="25000"/>
                  </a:schemeClr>
                </a:solidFill>
                <a:latin typeface="Arial" panose="020B0604020202020204" pitchFamily="34" charset="0"/>
                <a:cs typeface="Arial" panose="020B0604020202020204" pitchFamily="34" charset="0"/>
              </a:rPr>
              <a:t> </a:t>
            </a:r>
          </a:p>
          <a:p>
            <a:pPr marL="171450" indent="-17145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Process Implementation</a:t>
            </a:r>
          </a:p>
          <a:p>
            <a:pPr marL="1200150" lvl="2" indent="-285750">
              <a:spcBef>
                <a:spcPts val="450"/>
              </a:spcBef>
              <a:buFont typeface="+mj-lt"/>
              <a:buAutoNum type="romanUcPeriod"/>
            </a:pPr>
            <a:r>
              <a:rPr lang="en-US" sz="1200" dirty="0">
                <a:solidFill>
                  <a:schemeClr val="bg2">
                    <a:lumMod val="25000"/>
                  </a:schemeClr>
                </a:solidFill>
                <a:latin typeface="Arial" panose="020B0604020202020204" pitchFamily="34" charset="0"/>
                <a:cs typeface="Arial" panose="020B0604020202020204" pitchFamily="34" charset="0"/>
              </a:rPr>
              <a:t>Cloud Mature Team Formalization</a:t>
            </a:r>
          </a:p>
          <a:p>
            <a:pPr marL="1200150" lvl="2" indent="-285750">
              <a:spcBef>
                <a:spcPts val="450"/>
              </a:spcBef>
              <a:buFont typeface="+mj-lt"/>
              <a:buAutoNum type="romanUcPeriod"/>
            </a:pPr>
            <a:r>
              <a:rPr lang="en-US" sz="1200" dirty="0">
                <a:solidFill>
                  <a:schemeClr val="bg2">
                    <a:lumMod val="25000"/>
                  </a:schemeClr>
                </a:solidFill>
                <a:latin typeface="Arial" panose="020B0604020202020204" pitchFamily="34" charset="0"/>
                <a:cs typeface="Arial" panose="020B0604020202020204" pitchFamily="34" charset="0"/>
              </a:rPr>
              <a:t>Agile Process implementation for </a:t>
            </a:r>
            <a:r>
              <a:rPr lang="en-US" sz="1200" dirty="0" err="1">
                <a:solidFill>
                  <a:schemeClr val="bg2">
                    <a:lumMod val="25000"/>
                  </a:schemeClr>
                </a:solidFill>
                <a:latin typeface="Arial" panose="020B0604020202020204" pitchFamily="34" charset="0"/>
                <a:cs typeface="Arial" panose="020B0604020202020204" pitchFamily="34" charset="0"/>
              </a:rPr>
              <a:t>IaC</a:t>
            </a:r>
            <a:r>
              <a:rPr lang="en-US" sz="1200" dirty="0">
                <a:solidFill>
                  <a:schemeClr val="bg2">
                    <a:lumMod val="25000"/>
                  </a:schemeClr>
                </a:solidFill>
                <a:latin typeface="Arial" panose="020B0604020202020204" pitchFamily="34" charset="0"/>
                <a:cs typeface="Arial" panose="020B0604020202020204" pitchFamily="34" charset="0"/>
              </a:rPr>
              <a:t> team</a:t>
            </a:r>
          </a:p>
          <a:p>
            <a:pPr marL="628650" lvl="1" indent="-171450">
              <a:spcBef>
                <a:spcPts val="450"/>
              </a:spcBef>
              <a:buFont typeface="Arial" panose="020B0604020202020204" pitchFamily="34" charset="0"/>
              <a:buChar char="•"/>
            </a:pPr>
            <a:endParaRPr lang="en-GB" sz="1200" dirty="0">
              <a:solidFill>
                <a:schemeClr val="bg2">
                  <a:lumMod val="25000"/>
                </a:schemeClr>
              </a:solidFill>
              <a:latin typeface="Arial" panose="020B0604020202020204" pitchFamily="34" charset="0"/>
              <a:cs typeface="Arial" panose="020B0604020202020204" pitchFamily="34" charset="0"/>
            </a:endParaRPr>
          </a:p>
        </p:txBody>
      </p:sp>
      <p:grpSp>
        <p:nvGrpSpPr>
          <p:cNvPr id="4" name="Group 3"/>
          <p:cNvGrpSpPr/>
          <p:nvPr/>
        </p:nvGrpSpPr>
        <p:grpSpPr>
          <a:xfrm>
            <a:off x="271134" y="693545"/>
            <a:ext cx="2470154" cy="566738"/>
            <a:chOff x="3465849" y="841976"/>
            <a:chExt cx="2470154" cy="566738"/>
          </a:xfrm>
        </p:grpSpPr>
        <p:grpSp>
          <p:nvGrpSpPr>
            <p:cNvPr id="31" name="Group 30"/>
            <p:cNvGrpSpPr/>
            <p:nvPr/>
          </p:nvGrpSpPr>
          <p:grpSpPr>
            <a:xfrm>
              <a:off x="3465849" y="841976"/>
              <a:ext cx="2470154" cy="566738"/>
              <a:chOff x="3468257" y="1510214"/>
              <a:chExt cx="2227665" cy="511103"/>
            </a:xfrm>
          </p:grpSpPr>
          <p:sp>
            <p:nvSpPr>
              <p:cNvPr id="34" name="Title 1"/>
              <p:cNvSpPr txBox="1">
                <a:spLocks/>
              </p:cNvSpPr>
              <p:nvPr/>
            </p:nvSpPr>
            <p:spPr>
              <a:xfrm>
                <a:off x="3994506" y="1655150"/>
                <a:ext cx="1701416" cy="240520"/>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rgbClr val="009023"/>
                    </a:solidFill>
                    <a:ea typeface="MS PGothic" pitchFamily="34" charset="-128"/>
                    <a:cs typeface="MS PGothic" charset="0"/>
                  </a:rPr>
                  <a:t>MAJOR HIGHLIGHTS</a:t>
                </a:r>
              </a:p>
            </p:txBody>
          </p:sp>
          <p:sp>
            <p:nvSpPr>
              <p:cNvPr id="41" name="Oval 40"/>
              <p:cNvSpPr/>
              <p:nvPr/>
            </p:nvSpPr>
            <p:spPr>
              <a:xfrm>
                <a:off x="3468257" y="1510214"/>
                <a:ext cx="511103" cy="51110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2" name="Picture 4" descr="https://static.thenounproject.com/png/1938692-200.png"/>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9831" y="924304"/>
              <a:ext cx="417467" cy="41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3"/>
          <p:cNvPicPr>
            <a:picLocks noChangeAspect="1"/>
          </p:cNvPicPr>
          <p:nvPr/>
        </p:nvPicPr>
        <p:blipFill>
          <a:blip r:embed="rId4"/>
          <a:stretch>
            <a:fillRect/>
          </a:stretch>
        </p:blipFill>
        <p:spPr>
          <a:xfrm>
            <a:off x="6475395" y="2832090"/>
            <a:ext cx="1008787" cy="744348"/>
          </a:xfrm>
          <a:prstGeom prst="rect">
            <a:avLst/>
          </a:prstGeom>
        </p:spPr>
      </p:pic>
      <p:pic>
        <p:nvPicPr>
          <p:cNvPr id="19" name="Picture 18"/>
          <p:cNvPicPr>
            <a:picLocks noChangeAspect="1"/>
          </p:cNvPicPr>
          <p:nvPr/>
        </p:nvPicPr>
        <p:blipFill>
          <a:blip r:embed="rId5"/>
          <a:stretch>
            <a:fillRect/>
          </a:stretch>
        </p:blipFill>
        <p:spPr>
          <a:xfrm>
            <a:off x="7617872" y="1734573"/>
            <a:ext cx="1062952" cy="694779"/>
          </a:xfrm>
          <a:prstGeom prst="rect">
            <a:avLst/>
          </a:prstGeom>
        </p:spPr>
      </p:pic>
      <p:pic>
        <p:nvPicPr>
          <p:cNvPr id="2" name="Picture 2" descr="Amazon Web Services (@awscloud) | Twitter">
            <a:extLst>
              <a:ext uri="{FF2B5EF4-FFF2-40B4-BE49-F238E27FC236}">
                <a16:creationId xmlns:a16="http://schemas.microsoft.com/office/drawing/2014/main" id="{9AAA1A17-73FC-4A47-5EAD-2A64554EF8D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10081" y="1635989"/>
            <a:ext cx="891949" cy="8919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 EKS and Performance Management - Instana">
            <a:extLst>
              <a:ext uri="{FF2B5EF4-FFF2-40B4-BE49-F238E27FC236}">
                <a16:creationId xmlns:a16="http://schemas.microsoft.com/office/drawing/2014/main" id="{A7B70CEB-FA81-279B-AACD-70C10ADDE9E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00741" y="2700614"/>
            <a:ext cx="780146" cy="875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79618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4048" y="234506"/>
            <a:ext cx="8385048" cy="437578"/>
          </a:xfrm>
        </p:spPr>
        <p:txBody>
          <a:bodyPr>
            <a:normAutofit/>
          </a:bodyPr>
          <a:lstStyle/>
          <a:p>
            <a:r>
              <a:rPr lang="en-US" dirty="0"/>
              <a:t>2021 Value Delivered As Of Now..</a:t>
            </a:r>
          </a:p>
        </p:txBody>
      </p:sp>
      <p:sp>
        <p:nvSpPr>
          <p:cNvPr id="3" name="Slide Number Placeholder 2"/>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5</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sp>
        <p:nvSpPr>
          <p:cNvPr id="25" name="Rectangle 24"/>
          <p:cNvSpPr/>
          <p:nvPr/>
        </p:nvSpPr>
        <p:spPr>
          <a:xfrm>
            <a:off x="463176" y="1225755"/>
            <a:ext cx="5820177" cy="3311163"/>
          </a:xfrm>
          <a:prstGeom prst="rect">
            <a:avLst/>
          </a:prstGeom>
        </p:spPr>
        <p:txBody>
          <a:bodyPr wrap="square">
            <a:spAutoFit/>
          </a:bodyPr>
          <a:lstStyle/>
          <a:p>
            <a:pPr marL="171450" lvl="0" indent="-171450" defTabSz="914400">
              <a:buFont typeface="Wingdings" panose="05000000000000000000" pitchFamily="2" charset="2"/>
              <a:buChar char="Ø"/>
            </a:pPr>
            <a:endParaRPr lang="en-GB" sz="1000" dirty="0">
              <a:solidFill>
                <a:schemeClr val="tx2">
                  <a:lumMod val="75000"/>
                  <a:lumOff val="25000"/>
                </a:schemeClr>
              </a:solidFill>
              <a:latin typeface="+mj-lt"/>
            </a:endParaRPr>
          </a:p>
          <a:p>
            <a:pPr marL="171450" lvl="0" indent="-171450" defTabSz="914400">
              <a:buFont typeface="Wingdings" panose="05000000000000000000" pitchFamily="2" charset="2"/>
              <a:buChar char="Ø"/>
            </a:pPr>
            <a:endParaRPr lang="en-GB" sz="900" dirty="0">
              <a:solidFill>
                <a:schemeClr val="bg2">
                  <a:lumMod val="25000"/>
                </a:schemeClr>
              </a:solidFill>
              <a:latin typeface="Arial" panose="020B0604020202020204" pitchFamily="34" charset="0"/>
              <a:cs typeface="Arial" panose="020B0604020202020204" pitchFamily="34" charset="0"/>
            </a:endParaRPr>
          </a:p>
          <a:p>
            <a:pPr marL="137160" indent="-137160">
              <a:spcBef>
                <a:spcPts val="450"/>
              </a:spcBef>
              <a:buFont typeface="Arial" panose="020B0604020202020204" pitchFamily="34" charset="0"/>
              <a:buChar char="•"/>
            </a:pPr>
            <a:endParaRPr lang="en-US" sz="900" dirty="0">
              <a:solidFill>
                <a:schemeClr val="tx2"/>
              </a:solidFill>
            </a:endParaRP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Cloud Migration 40 + servers using Lift and Shift from On prim.</a:t>
            </a: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Cloud Automation ,sprint deliverables as part of </a:t>
            </a:r>
            <a:r>
              <a:rPr lang="en-US" sz="1200" i="1" dirty="0" err="1">
                <a:solidFill>
                  <a:schemeClr val="bg2">
                    <a:lumMod val="25000"/>
                  </a:schemeClr>
                </a:solidFill>
                <a:latin typeface="Arial" panose="020B0604020202020204" pitchFamily="34" charset="0"/>
                <a:cs typeface="Arial" panose="020B0604020202020204" pitchFamily="34" charset="0"/>
              </a:rPr>
              <a:t>IaC</a:t>
            </a:r>
            <a:endParaRPr lang="en-US" sz="1200" i="1" dirty="0">
              <a:solidFill>
                <a:schemeClr val="bg2">
                  <a:lumMod val="25000"/>
                </a:schemeClr>
              </a:solidFill>
              <a:latin typeface="Arial" panose="020B0604020202020204" pitchFamily="34" charset="0"/>
              <a:cs typeface="Arial" panose="020B0604020202020204" pitchFamily="34" charset="0"/>
            </a:endParaRP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Cloud and BAU Support Activities for various AI related projects.</a:t>
            </a: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PAAS POC’s for .NET Technical stack apps.</a:t>
            </a:r>
          </a:p>
          <a:p>
            <a:pPr marL="594360" lvl="1"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AKS for .NET Core</a:t>
            </a:r>
          </a:p>
          <a:p>
            <a:pPr marL="594360" lvl="1"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App Services for .NET Frameworks.</a:t>
            </a:r>
          </a:p>
          <a:p>
            <a:pPr marL="594360" lvl="1"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Cloud Automation Using Ansible</a:t>
            </a: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Azure Dashboard enablement for Various Infra Monitoring.</a:t>
            </a:r>
          </a:p>
          <a:p>
            <a:pPr marL="137160" indent="-137160">
              <a:spcBef>
                <a:spcPts val="450"/>
              </a:spcBef>
              <a:buFont typeface="Arial" panose="020B0604020202020204" pitchFamily="34" charset="0"/>
              <a:buChar char="•"/>
            </a:pPr>
            <a:r>
              <a:rPr lang="en-GB" sz="1200" dirty="0">
                <a:solidFill>
                  <a:schemeClr val="bg2">
                    <a:lumMod val="25000"/>
                  </a:schemeClr>
                </a:solidFill>
                <a:latin typeface="Arial" panose="020B0604020202020204" pitchFamily="34" charset="0"/>
                <a:cs typeface="Arial" panose="020B0604020202020204" pitchFamily="34" charset="0"/>
              </a:rPr>
              <a:t>Continuously doing the new Cloud Modernization works for Client and sharing all the latest Trends to our Practise team regularly.</a:t>
            </a:r>
          </a:p>
          <a:p>
            <a:pPr marL="171450" lvl="0" indent="-171450" defTabSz="914400">
              <a:buFont typeface="Wingdings" panose="05000000000000000000" pitchFamily="2" charset="2"/>
              <a:buChar char="Ø"/>
            </a:pPr>
            <a:r>
              <a:rPr lang="en-GB" sz="1050" dirty="0">
                <a:solidFill>
                  <a:schemeClr val="bg2">
                    <a:lumMod val="25000"/>
                  </a:schemeClr>
                </a:solidFill>
                <a:latin typeface="Arial" panose="020B0604020202020204" pitchFamily="34" charset="0"/>
                <a:cs typeface="Arial" panose="020B0604020202020204" pitchFamily="34" charset="0"/>
              </a:rPr>
              <a:t>cloud and DevSeopc related sessions and mentorship to our team.</a:t>
            </a:r>
          </a:p>
          <a:p>
            <a:pPr marL="171450" lvl="0" indent="-171450" defTabSz="914400">
              <a:buFont typeface="Wingdings" panose="05000000000000000000" pitchFamily="2" charset="2"/>
              <a:buChar char="Ø"/>
            </a:pPr>
            <a:endParaRPr lang="en-GB" sz="900" dirty="0">
              <a:solidFill>
                <a:schemeClr val="bg2">
                  <a:lumMod val="25000"/>
                </a:schemeClr>
              </a:solidFill>
              <a:latin typeface="Arial" panose="020B0604020202020204" pitchFamily="34" charset="0"/>
              <a:cs typeface="Arial" panose="020B0604020202020204" pitchFamily="34" charset="0"/>
            </a:endParaRPr>
          </a:p>
        </p:txBody>
      </p:sp>
      <p:grpSp>
        <p:nvGrpSpPr>
          <p:cNvPr id="4" name="Group 3"/>
          <p:cNvGrpSpPr/>
          <p:nvPr/>
        </p:nvGrpSpPr>
        <p:grpSpPr>
          <a:xfrm>
            <a:off x="271134" y="693545"/>
            <a:ext cx="2470154" cy="566738"/>
            <a:chOff x="3465849" y="841976"/>
            <a:chExt cx="2470154" cy="566738"/>
          </a:xfrm>
        </p:grpSpPr>
        <p:grpSp>
          <p:nvGrpSpPr>
            <p:cNvPr id="31" name="Group 30"/>
            <p:cNvGrpSpPr/>
            <p:nvPr/>
          </p:nvGrpSpPr>
          <p:grpSpPr>
            <a:xfrm>
              <a:off x="3465849" y="841976"/>
              <a:ext cx="2470154" cy="566738"/>
              <a:chOff x="3468257" y="1510214"/>
              <a:chExt cx="2227665" cy="511103"/>
            </a:xfrm>
          </p:grpSpPr>
          <p:sp>
            <p:nvSpPr>
              <p:cNvPr id="34" name="Title 1"/>
              <p:cNvSpPr txBox="1">
                <a:spLocks/>
              </p:cNvSpPr>
              <p:nvPr/>
            </p:nvSpPr>
            <p:spPr>
              <a:xfrm>
                <a:off x="3994506" y="1655150"/>
                <a:ext cx="1701416" cy="240520"/>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rgbClr val="009023"/>
                    </a:solidFill>
                    <a:ea typeface="MS PGothic" pitchFamily="34" charset="-128"/>
                    <a:cs typeface="MS PGothic" charset="0"/>
                  </a:rPr>
                  <a:t>MAJOR HIGHLIGHTS</a:t>
                </a:r>
              </a:p>
            </p:txBody>
          </p:sp>
          <p:sp>
            <p:nvSpPr>
              <p:cNvPr id="41" name="Oval 40"/>
              <p:cNvSpPr/>
              <p:nvPr/>
            </p:nvSpPr>
            <p:spPr>
              <a:xfrm>
                <a:off x="3468257" y="1510214"/>
                <a:ext cx="511103" cy="51110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2" name="Picture 4" descr="https://static.thenounproject.com/png/1938692-200.png"/>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9831" y="924304"/>
              <a:ext cx="417467" cy="41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3"/>
          <p:cNvPicPr>
            <a:picLocks noChangeAspect="1"/>
          </p:cNvPicPr>
          <p:nvPr/>
        </p:nvPicPr>
        <p:blipFill>
          <a:blip r:embed="rId4"/>
          <a:stretch>
            <a:fillRect/>
          </a:stretch>
        </p:blipFill>
        <p:spPr>
          <a:xfrm>
            <a:off x="6475395" y="1917215"/>
            <a:ext cx="1008787" cy="744348"/>
          </a:xfrm>
          <a:prstGeom prst="rect">
            <a:avLst/>
          </a:prstGeom>
        </p:spPr>
      </p:pic>
      <p:sp>
        <p:nvSpPr>
          <p:cNvPr id="63" name="Title 1"/>
          <p:cNvSpPr txBox="1">
            <a:spLocks/>
          </p:cNvSpPr>
          <p:nvPr/>
        </p:nvSpPr>
        <p:spPr>
          <a:xfrm>
            <a:off x="7451828" y="2156038"/>
            <a:ext cx="1886621" cy="266701"/>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rgbClr val="7030A0"/>
                </a:solidFill>
                <a:ea typeface="MS PGothic" pitchFamily="34" charset="-128"/>
                <a:cs typeface="MS PGothic" charset="0"/>
              </a:rPr>
              <a:t>AKS Implementation</a:t>
            </a:r>
          </a:p>
        </p:txBody>
      </p:sp>
      <p:sp>
        <p:nvSpPr>
          <p:cNvPr id="64" name="Title 1"/>
          <p:cNvSpPr txBox="1">
            <a:spLocks/>
          </p:cNvSpPr>
          <p:nvPr/>
        </p:nvSpPr>
        <p:spPr>
          <a:xfrm>
            <a:off x="6391709" y="2844909"/>
            <a:ext cx="1886621" cy="266701"/>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chemeClr val="tx1"/>
                </a:solidFill>
                <a:ea typeface="MS PGothic" pitchFamily="34" charset="-128"/>
                <a:cs typeface="MS PGothic" charset="0"/>
              </a:rPr>
              <a:t>Cloud Automation</a:t>
            </a:r>
          </a:p>
        </p:txBody>
      </p:sp>
      <p:pic>
        <p:nvPicPr>
          <p:cNvPr id="19" name="Picture 18"/>
          <p:cNvPicPr>
            <a:picLocks noChangeAspect="1"/>
          </p:cNvPicPr>
          <p:nvPr/>
        </p:nvPicPr>
        <p:blipFill>
          <a:blip r:embed="rId5"/>
          <a:stretch>
            <a:fillRect/>
          </a:stretch>
        </p:blipFill>
        <p:spPr>
          <a:xfrm>
            <a:off x="7561078" y="3371131"/>
            <a:ext cx="1062952" cy="694779"/>
          </a:xfrm>
          <a:prstGeom prst="rect">
            <a:avLst/>
          </a:prstGeom>
        </p:spPr>
      </p:pic>
      <p:pic>
        <p:nvPicPr>
          <p:cNvPr id="1026" name="Picture 2" descr="Image result for azure app service">
            <a:extLst>
              <a:ext uri="{FF2B5EF4-FFF2-40B4-BE49-F238E27FC236}">
                <a16:creationId xmlns:a16="http://schemas.microsoft.com/office/drawing/2014/main" id="{822EAFAF-10E6-460C-AFD2-1D59FC4BF19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6451" y="2529563"/>
            <a:ext cx="552206" cy="630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50567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4048" y="234506"/>
            <a:ext cx="8385048" cy="437578"/>
          </a:xfrm>
        </p:spPr>
        <p:txBody>
          <a:bodyPr>
            <a:normAutofit/>
          </a:bodyPr>
          <a:lstStyle/>
          <a:p>
            <a:r>
              <a:rPr lang="en-US" dirty="0"/>
              <a:t>2022 Value Delivered As Of Now..</a:t>
            </a:r>
          </a:p>
        </p:txBody>
      </p:sp>
      <p:sp>
        <p:nvSpPr>
          <p:cNvPr id="3" name="Slide Number Placeholder 2"/>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6</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sp>
        <p:nvSpPr>
          <p:cNvPr id="25" name="Rectangle 24"/>
          <p:cNvSpPr/>
          <p:nvPr/>
        </p:nvSpPr>
        <p:spPr>
          <a:xfrm>
            <a:off x="463176" y="1225755"/>
            <a:ext cx="5820177" cy="3277820"/>
          </a:xfrm>
          <a:prstGeom prst="rect">
            <a:avLst/>
          </a:prstGeom>
        </p:spPr>
        <p:txBody>
          <a:bodyPr wrap="square">
            <a:spAutoFit/>
          </a:bodyPr>
          <a:lstStyle/>
          <a:p>
            <a:pPr marL="171450" lvl="0" indent="-171450" defTabSz="914400">
              <a:buFont typeface="Wingdings" panose="05000000000000000000" pitchFamily="2" charset="2"/>
              <a:buChar char="Ø"/>
            </a:pPr>
            <a:endParaRPr lang="en-GB" sz="1000" dirty="0">
              <a:solidFill>
                <a:schemeClr val="tx2">
                  <a:lumMod val="75000"/>
                  <a:lumOff val="25000"/>
                </a:schemeClr>
              </a:solidFill>
              <a:latin typeface="+mj-lt"/>
            </a:endParaRPr>
          </a:p>
          <a:p>
            <a:pPr marL="171450" lvl="0" indent="-171450" defTabSz="914400">
              <a:buFont typeface="Wingdings" panose="05000000000000000000" pitchFamily="2" charset="2"/>
              <a:buChar char="Ø"/>
            </a:pPr>
            <a:endParaRPr lang="en-GB" sz="900" dirty="0">
              <a:solidFill>
                <a:schemeClr val="bg2">
                  <a:lumMod val="25000"/>
                </a:schemeClr>
              </a:solidFill>
              <a:latin typeface="Arial" panose="020B0604020202020204" pitchFamily="34" charset="0"/>
              <a:cs typeface="Arial" panose="020B0604020202020204" pitchFamily="34" charset="0"/>
            </a:endParaRPr>
          </a:p>
          <a:p>
            <a:pPr marL="137160" indent="-137160">
              <a:spcBef>
                <a:spcPts val="450"/>
              </a:spcBef>
              <a:buFont typeface="Arial" panose="020B0604020202020204" pitchFamily="34" charset="0"/>
              <a:buChar char="•"/>
            </a:pPr>
            <a:endParaRPr lang="en-US" sz="900" dirty="0">
              <a:solidFill>
                <a:schemeClr val="tx2"/>
              </a:solidFill>
            </a:endParaRP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Cloud Solutions and Design of Various Cloud Providers like Azure and AWS.</a:t>
            </a:r>
          </a:p>
          <a:p>
            <a:pPr marL="137160" indent="-137160">
              <a:spcBef>
                <a:spcPts val="450"/>
              </a:spcBef>
              <a:buFont typeface="Arial" panose="020B0604020202020204" pitchFamily="34" charset="0"/>
              <a:buChar char="•"/>
            </a:pPr>
            <a:endParaRPr lang="en-US" sz="1200" dirty="0">
              <a:solidFill>
                <a:schemeClr val="bg2">
                  <a:lumMod val="25000"/>
                </a:schemeClr>
              </a:solidFill>
              <a:latin typeface="Arial" panose="020B0604020202020204" pitchFamily="34" charset="0"/>
              <a:cs typeface="Arial" panose="020B0604020202020204" pitchFamily="34" charset="0"/>
            </a:endParaRP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E2E Cloud Design using Express Route and VPN Technologies.</a:t>
            </a:r>
          </a:p>
          <a:p>
            <a:pPr marL="137160" indent="-137160">
              <a:spcBef>
                <a:spcPts val="450"/>
              </a:spcBef>
              <a:buFont typeface="Arial" panose="020B0604020202020204" pitchFamily="34" charset="0"/>
              <a:buChar char="•"/>
            </a:pPr>
            <a:endParaRPr lang="en-US" sz="1200" dirty="0">
              <a:solidFill>
                <a:schemeClr val="bg2">
                  <a:lumMod val="25000"/>
                </a:schemeClr>
              </a:solidFill>
              <a:latin typeface="Arial" panose="020B0604020202020204" pitchFamily="34" charset="0"/>
              <a:cs typeface="Arial" panose="020B0604020202020204" pitchFamily="34" charset="0"/>
            </a:endParaRP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Centralized Monitoring Implementation using NewRelic.</a:t>
            </a:r>
          </a:p>
          <a:p>
            <a:pPr marL="137160" indent="-137160">
              <a:spcBef>
                <a:spcPts val="450"/>
              </a:spcBef>
              <a:buFont typeface="Arial" panose="020B0604020202020204" pitchFamily="34" charset="0"/>
              <a:buChar char="•"/>
            </a:pPr>
            <a:endParaRPr lang="en-US" sz="1200" dirty="0">
              <a:solidFill>
                <a:schemeClr val="bg2">
                  <a:lumMod val="25000"/>
                </a:schemeClr>
              </a:solidFill>
              <a:latin typeface="Arial" panose="020B0604020202020204" pitchFamily="34" charset="0"/>
              <a:cs typeface="Arial" panose="020B0604020202020204" pitchFamily="34" charset="0"/>
            </a:endParaRP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Cloud Maturity Model Design and implementing the  POD Modeling</a:t>
            </a:r>
          </a:p>
          <a:p>
            <a:pPr marL="137160" indent="-137160">
              <a:spcBef>
                <a:spcPts val="450"/>
              </a:spcBef>
              <a:buFont typeface="Arial" panose="020B0604020202020204" pitchFamily="34" charset="0"/>
              <a:buChar char="•"/>
            </a:pPr>
            <a:endParaRPr lang="en-US" sz="1200" dirty="0">
              <a:solidFill>
                <a:schemeClr val="bg2">
                  <a:lumMod val="25000"/>
                </a:schemeClr>
              </a:solidFill>
              <a:latin typeface="Arial" panose="020B0604020202020204" pitchFamily="34" charset="0"/>
              <a:cs typeface="Arial" panose="020B0604020202020204" pitchFamily="34" charset="0"/>
            </a:endParaRPr>
          </a:p>
          <a:p>
            <a:pPr marL="137160" indent="-137160">
              <a:spcBef>
                <a:spcPts val="450"/>
              </a:spcBef>
              <a:buFont typeface="Arial" panose="020B0604020202020204" pitchFamily="34" charset="0"/>
              <a:buChar char="•"/>
            </a:pPr>
            <a:r>
              <a:rPr lang="en-US" sz="1200" dirty="0">
                <a:solidFill>
                  <a:schemeClr val="bg2">
                    <a:lumMod val="25000"/>
                  </a:schemeClr>
                </a:solidFill>
                <a:latin typeface="Arial" panose="020B0604020202020204" pitchFamily="34" charset="0"/>
                <a:cs typeface="Arial" panose="020B0604020202020204" pitchFamily="34" charset="0"/>
              </a:rPr>
              <a:t>Centralized Cost Control Orchestration using Apptio.</a:t>
            </a:r>
          </a:p>
          <a:p>
            <a:pPr marL="137160" indent="-137160">
              <a:spcBef>
                <a:spcPts val="450"/>
              </a:spcBef>
              <a:buFont typeface="Arial" panose="020B0604020202020204" pitchFamily="34" charset="0"/>
              <a:buChar char="•"/>
            </a:pPr>
            <a:endParaRPr lang="en-US" sz="1200" dirty="0">
              <a:solidFill>
                <a:schemeClr val="bg2">
                  <a:lumMod val="25000"/>
                </a:schemeClr>
              </a:solidFill>
              <a:latin typeface="Arial" panose="020B0604020202020204" pitchFamily="34" charset="0"/>
              <a:cs typeface="Arial" panose="020B0604020202020204" pitchFamily="34" charset="0"/>
            </a:endParaRPr>
          </a:p>
          <a:p>
            <a:pPr marL="137160" indent="-137160">
              <a:spcBef>
                <a:spcPts val="450"/>
              </a:spcBef>
              <a:buFont typeface="Arial" panose="020B0604020202020204" pitchFamily="34" charset="0"/>
              <a:buChar char="•"/>
            </a:pPr>
            <a:endParaRPr lang="en-GB" sz="900" dirty="0">
              <a:solidFill>
                <a:schemeClr val="bg2">
                  <a:lumMod val="25000"/>
                </a:schemeClr>
              </a:solidFill>
              <a:latin typeface="Arial" panose="020B0604020202020204" pitchFamily="34" charset="0"/>
              <a:cs typeface="Arial" panose="020B0604020202020204" pitchFamily="34" charset="0"/>
            </a:endParaRPr>
          </a:p>
        </p:txBody>
      </p:sp>
      <p:grpSp>
        <p:nvGrpSpPr>
          <p:cNvPr id="4" name="Group 3"/>
          <p:cNvGrpSpPr/>
          <p:nvPr/>
        </p:nvGrpSpPr>
        <p:grpSpPr>
          <a:xfrm>
            <a:off x="271134" y="693545"/>
            <a:ext cx="2470154" cy="566738"/>
            <a:chOff x="3465849" y="841976"/>
            <a:chExt cx="2470154" cy="566738"/>
          </a:xfrm>
        </p:grpSpPr>
        <p:grpSp>
          <p:nvGrpSpPr>
            <p:cNvPr id="31" name="Group 30"/>
            <p:cNvGrpSpPr/>
            <p:nvPr/>
          </p:nvGrpSpPr>
          <p:grpSpPr>
            <a:xfrm>
              <a:off x="3465849" y="841976"/>
              <a:ext cx="2470154" cy="566738"/>
              <a:chOff x="3468257" y="1510214"/>
              <a:chExt cx="2227665" cy="511103"/>
            </a:xfrm>
          </p:grpSpPr>
          <p:sp>
            <p:nvSpPr>
              <p:cNvPr id="34" name="Title 1"/>
              <p:cNvSpPr txBox="1">
                <a:spLocks/>
              </p:cNvSpPr>
              <p:nvPr/>
            </p:nvSpPr>
            <p:spPr>
              <a:xfrm>
                <a:off x="3994506" y="1655150"/>
                <a:ext cx="1701416" cy="240520"/>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rgbClr val="009023"/>
                    </a:solidFill>
                    <a:ea typeface="MS PGothic" pitchFamily="34" charset="-128"/>
                    <a:cs typeface="MS PGothic" charset="0"/>
                  </a:rPr>
                  <a:t>MAJOR HIGHLIGHTS</a:t>
                </a:r>
              </a:p>
            </p:txBody>
          </p:sp>
          <p:sp>
            <p:nvSpPr>
              <p:cNvPr id="41" name="Oval 40"/>
              <p:cNvSpPr/>
              <p:nvPr/>
            </p:nvSpPr>
            <p:spPr>
              <a:xfrm>
                <a:off x="3468257" y="1510214"/>
                <a:ext cx="511103" cy="51110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2" name="Picture 4" descr="https://static.thenounproject.com/png/1938692-200.png"/>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9831" y="924304"/>
              <a:ext cx="417467" cy="41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3"/>
          <p:cNvPicPr>
            <a:picLocks noChangeAspect="1"/>
          </p:cNvPicPr>
          <p:nvPr/>
        </p:nvPicPr>
        <p:blipFill>
          <a:blip r:embed="rId4"/>
          <a:stretch>
            <a:fillRect/>
          </a:stretch>
        </p:blipFill>
        <p:spPr>
          <a:xfrm>
            <a:off x="6443041" y="1976414"/>
            <a:ext cx="1008787" cy="744348"/>
          </a:xfrm>
          <a:prstGeom prst="rect">
            <a:avLst/>
          </a:prstGeom>
        </p:spPr>
      </p:pic>
      <p:sp>
        <p:nvSpPr>
          <p:cNvPr id="63" name="Title 1"/>
          <p:cNvSpPr txBox="1">
            <a:spLocks/>
          </p:cNvSpPr>
          <p:nvPr/>
        </p:nvSpPr>
        <p:spPr>
          <a:xfrm>
            <a:off x="7451828" y="2156038"/>
            <a:ext cx="1886621" cy="266701"/>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rgbClr val="7030A0"/>
                </a:solidFill>
                <a:ea typeface="MS PGothic" pitchFamily="34" charset="-128"/>
                <a:cs typeface="MS PGothic" charset="0"/>
              </a:rPr>
              <a:t>AKS Implementation</a:t>
            </a:r>
          </a:p>
        </p:txBody>
      </p:sp>
      <p:sp>
        <p:nvSpPr>
          <p:cNvPr id="64" name="Title 1"/>
          <p:cNvSpPr txBox="1">
            <a:spLocks/>
          </p:cNvSpPr>
          <p:nvPr/>
        </p:nvSpPr>
        <p:spPr>
          <a:xfrm>
            <a:off x="6391709" y="2844909"/>
            <a:ext cx="1886621" cy="266701"/>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chemeClr val="tx1"/>
                </a:solidFill>
                <a:ea typeface="MS PGothic" pitchFamily="34" charset="-128"/>
                <a:cs typeface="MS PGothic" charset="0"/>
              </a:rPr>
              <a:t>Cloud Automation</a:t>
            </a:r>
          </a:p>
        </p:txBody>
      </p:sp>
      <p:pic>
        <p:nvPicPr>
          <p:cNvPr id="2" name="Picture 2" descr="Image result for AWS">
            <a:extLst>
              <a:ext uri="{FF2B5EF4-FFF2-40B4-BE49-F238E27FC236}">
                <a16:creationId xmlns:a16="http://schemas.microsoft.com/office/drawing/2014/main" id="{A047A02A-E469-4649-A647-1D2D1F6B05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89237" y="3469821"/>
            <a:ext cx="784715" cy="8488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new relic">
            <a:extLst>
              <a:ext uri="{FF2B5EF4-FFF2-40B4-BE49-F238E27FC236}">
                <a16:creationId xmlns:a16="http://schemas.microsoft.com/office/drawing/2014/main" id="{D4982497-778C-4914-B116-A1D8638FD3F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38472" y="2630771"/>
            <a:ext cx="999092" cy="720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apptio">
            <a:extLst>
              <a:ext uri="{FF2B5EF4-FFF2-40B4-BE49-F238E27FC236}">
                <a16:creationId xmlns:a16="http://schemas.microsoft.com/office/drawing/2014/main" id="{96349821-5305-4181-91FD-0BD908EC42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1828" y="3759732"/>
            <a:ext cx="1696678" cy="499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12512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4048" y="234506"/>
            <a:ext cx="8385048" cy="437578"/>
          </a:xfrm>
        </p:spPr>
        <p:txBody>
          <a:bodyPr>
            <a:normAutofit/>
          </a:bodyPr>
          <a:lstStyle/>
          <a:p>
            <a:r>
              <a:rPr lang="en-US" dirty="0"/>
              <a:t>2020 Value Delivered</a:t>
            </a:r>
          </a:p>
        </p:txBody>
      </p:sp>
      <p:sp>
        <p:nvSpPr>
          <p:cNvPr id="3" name="Slide Number Placeholder 2"/>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7</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sp>
        <p:nvSpPr>
          <p:cNvPr id="25" name="Rectangle 24"/>
          <p:cNvSpPr/>
          <p:nvPr/>
        </p:nvSpPr>
        <p:spPr>
          <a:xfrm>
            <a:off x="275162" y="1225755"/>
            <a:ext cx="6008191" cy="3293209"/>
          </a:xfrm>
          <a:prstGeom prst="rect">
            <a:avLst/>
          </a:prstGeom>
        </p:spPr>
        <p:txBody>
          <a:bodyPr wrap="square">
            <a:spAutoFit/>
          </a:bodyPr>
          <a:lstStyle/>
          <a:p>
            <a:pPr marL="171450" lvl="0" indent="-171450" defTabSz="914400">
              <a:buFont typeface="Wingdings" panose="05000000000000000000" pitchFamily="2" charset="2"/>
              <a:buChar char="Ø"/>
            </a:pPr>
            <a:endParaRPr lang="en-GB" sz="1000" dirty="0">
              <a:solidFill>
                <a:schemeClr val="tx2">
                  <a:lumMod val="75000"/>
                  <a:lumOff val="25000"/>
                </a:schemeClr>
              </a:solidFill>
              <a:latin typeface="+mj-lt"/>
            </a:endParaRPr>
          </a:p>
          <a:p>
            <a:pPr marL="171450" lvl="0" indent="-171450" defTabSz="914400">
              <a:buFont typeface="Wingdings" panose="05000000000000000000" pitchFamily="2" charset="2"/>
              <a:buChar char="Ø"/>
            </a:pPr>
            <a:endParaRPr lang="en-GB" sz="900" dirty="0">
              <a:solidFill>
                <a:schemeClr val="bg2">
                  <a:lumMod val="25000"/>
                </a:schemeClr>
              </a:solidFill>
              <a:latin typeface="Arial" panose="020B0604020202020204" pitchFamily="34" charset="0"/>
              <a:cs typeface="Arial" panose="020B0604020202020204" pitchFamily="34" charset="0"/>
            </a:endParaRPr>
          </a:p>
          <a:p>
            <a:pPr marL="171450" lvl="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Successfully Migrated the First Enterprise wide Cloud native app to production using Azure Kubernetes service. The Same solution design and best practises are shared to our practise. This activity was highly Appreciated by Client and SBU heads.</a:t>
            </a:r>
          </a:p>
          <a:p>
            <a:pPr marL="171450" lvl="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Key contributor for the vHealth Thailand Mobile Application, The End to End Infra solution and setup was done by myself, This is one of award winning app in 2020. </a:t>
            </a:r>
          </a:p>
          <a:p>
            <a:pPr marL="171450" lvl="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lvl="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Key Contributor to the Cloud Automation(AKS) Using Ansible for a robust and reliable e2e Cloud infra deliverables. Along with CVS Pharmacy SDI Method of Automations.</a:t>
            </a:r>
          </a:p>
          <a:p>
            <a:pPr marL="171450" lvl="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lvl="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Successfully Migrated 700  + Servers from On prim to Azure Using Lift and Shift, Played the Major Role for Cloud Specialist in Azure.</a:t>
            </a:r>
          </a:p>
          <a:p>
            <a:pPr marL="171450" lvl="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lvl="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Continuously doing the new Cloud Modernization works for Client and sharing all the latest Trends to our Practise team regularly.</a:t>
            </a:r>
          </a:p>
          <a:p>
            <a:pPr marL="171450" lvl="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lvl="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proposal related key contributions for Cognizant  Projects and various teams. As well conducting major cloud and DevSeopc related sessions and mentorship to our team.</a:t>
            </a:r>
          </a:p>
          <a:p>
            <a:pPr marL="171450" lvl="0" indent="-171450" defTabSz="914400">
              <a:buFont typeface="Wingdings" panose="05000000000000000000" pitchFamily="2" charset="2"/>
              <a:buChar char="Ø"/>
            </a:pPr>
            <a:endParaRPr lang="en-GB" sz="900" dirty="0">
              <a:solidFill>
                <a:schemeClr val="bg2">
                  <a:lumMod val="25000"/>
                </a:schemeClr>
              </a:solidFill>
              <a:latin typeface="Arial" panose="020B0604020202020204" pitchFamily="34" charset="0"/>
              <a:cs typeface="Arial" panose="020B0604020202020204" pitchFamily="34" charset="0"/>
            </a:endParaRPr>
          </a:p>
        </p:txBody>
      </p:sp>
      <p:grpSp>
        <p:nvGrpSpPr>
          <p:cNvPr id="4" name="Group 3"/>
          <p:cNvGrpSpPr/>
          <p:nvPr/>
        </p:nvGrpSpPr>
        <p:grpSpPr>
          <a:xfrm>
            <a:off x="275162" y="585194"/>
            <a:ext cx="2470154" cy="566738"/>
            <a:chOff x="3465849" y="841976"/>
            <a:chExt cx="2470154" cy="566738"/>
          </a:xfrm>
        </p:grpSpPr>
        <p:grpSp>
          <p:nvGrpSpPr>
            <p:cNvPr id="31" name="Group 30"/>
            <p:cNvGrpSpPr/>
            <p:nvPr/>
          </p:nvGrpSpPr>
          <p:grpSpPr>
            <a:xfrm>
              <a:off x="3465849" y="841976"/>
              <a:ext cx="2470154" cy="566738"/>
              <a:chOff x="3468257" y="1510214"/>
              <a:chExt cx="2227665" cy="511103"/>
            </a:xfrm>
          </p:grpSpPr>
          <p:sp>
            <p:nvSpPr>
              <p:cNvPr id="34" name="Title 1"/>
              <p:cNvSpPr txBox="1">
                <a:spLocks/>
              </p:cNvSpPr>
              <p:nvPr/>
            </p:nvSpPr>
            <p:spPr>
              <a:xfrm>
                <a:off x="3994506" y="1655150"/>
                <a:ext cx="1701416" cy="240520"/>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rgbClr val="009023"/>
                    </a:solidFill>
                    <a:ea typeface="MS PGothic" pitchFamily="34" charset="-128"/>
                    <a:cs typeface="MS PGothic" charset="0"/>
                  </a:rPr>
                  <a:t>MAJOR HIGHLIGHTS</a:t>
                </a:r>
              </a:p>
            </p:txBody>
          </p:sp>
          <p:sp>
            <p:nvSpPr>
              <p:cNvPr id="41" name="Oval 40"/>
              <p:cNvSpPr/>
              <p:nvPr/>
            </p:nvSpPr>
            <p:spPr>
              <a:xfrm>
                <a:off x="3468257" y="1510214"/>
                <a:ext cx="511103" cy="51110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2" name="Picture 4" descr="https://static.thenounproject.com/png/1938692-200.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9831" y="924304"/>
              <a:ext cx="417467" cy="41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14" name="Picture 13"/>
          <p:cNvPicPr>
            <a:picLocks noChangeAspect="1"/>
          </p:cNvPicPr>
          <p:nvPr/>
        </p:nvPicPr>
        <p:blipFill>
          <a:blip r:embed="rId3"/>
          <a:stretch>
            <a:fillRect/>
          </a:stretch>
        </p:blipFill>
        <p:spPr>
          <a:xfrm>
            <a:off x="6475395" y="1917215"/>
            <a:ext cx="1008787" cy="744348"/>
          </a:xfrm>
          <a:prstGeom prst="rect">
            <a:avLst/>
          </a:prstGeom>
        </p:spPr>
      </p:pic>
      <p:pic>
        <p:nvPicPr>
          <p:cNvPr id="16" name="Picture 15"/>
          <p:cNvPicPr>
            <a:picLocks noChangeAspect="1"/>
          </p:cNvPicPr>
          <p:nvPr/>
        </p:nvPicPr>
        <p:blipFill>
          <a:blip r:embed="rId4"/>
          <a:stretch>
            <a:fillRect/>
          </a:stretch>
        </p:blipFill>
        <p:spPr>
          <a:xfrm>
            <a:off x="7812625" y="2609692"/>
            <a:ext cx="981531" cy="737134"/>
          </a:xfrm>
          <a:prstGeom prst="rect">
            <a:avLst/>
          </a:prstGeom>
        </p:spPr>
      </p:pic>
      <p:sp>
        <p:nvSpPr>
          <p:cNvPr id="63" name="Title 1"/>
          <p:cNvSpPr txBox="1">
            <a:spLocks/>
          </p:cNvSpPr>
          <p:nvPr/>
        </p:nvSpPr>
        <p:spPr>
          <a:xfrm>
            <a:off x="7451828" y="2156038"/>
            <a:ext cx="1886621" cy="266701"/>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rgbClr val="7030A0"/>
                </a:solidFill>
                <a:ea typeface="MS PGothic" pitchFamily="34" charset="-128"/>
                <a:cs typeface="MS PGothic" charset="0"/>
              </a:rPr>
              <a:t>AKS Implementation</a:t>
            </a:r>
          </a:p>
        </p:txBody>
      </p:sp>
      <p:sp>
        <p:nvSpPr>
          <p:cNvPr id="64" name="Title 1"/>
          <p:cNvSpPr txBox="1">
            <a:spLocks/>
          </p:cNvSpPr>
          <p:nvPr/>
        </p:nvSpPr>
        <p:spPr>
          <a:xfrm>
            <a:off x="6391709" y="2844909"/>
            <a:ext cx="1886621" cy="266701"/>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chemeClr val="tx1"/>
                </a:solidFill>
                <a:ea typeface="MS PGothic" pitchFamily="34" charset="-128"/>
                <a:cs typeface="MS PGothic" charset="0"/>
              </a:rPr>
              <a:t>Cloud Automation</a:t>
            </a:r>
          </a:p>
        </p:txBody>
      </p:sp>
      <p:pic>
        <p:nvPicPr>
          <p:cNvPr id="18" name="Picture 17"/>
          <p:cNvPicPr>
            <a:picLocks noChangeAspect="1"/>
          </p:cNvPicPr>
          <p:nvPr/>
        </p:nvPicPr>
        <p:blipFill>
          <a:blip r:embed="rId5"/>
          <a:stretch>
            <a:fillRect/>
          </a:stretch>
        </p:blipFill>
        <p:spPr>
          <a:xfrm>
            <a:off x="7889917" y="3732864"/>
            <a:ext cx="1010442" cy="753690"/>
          </a:xfrm>
          <a:prstGeom prst="rect">
            <a:avLst/>
          </a:prstGeom>
        </p:spPr>
      </p:pic>
    </p:spTree>
    <p:extLst>
      <p:ext uri="{BB962C8B-B14F-4D97-AF65-F5344CB8AC3E}">
        <p14:creationId xmlns:p14="http://schemas.microsoft.com/office/powerpoint/2010/main" val="3157767574"/>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4048" y="234506"/>
            <a:ext cx="8385048" cy="437578"/>
          </a:xfrm>
        </p:spPr>
        <p:txBody>
          <a:bodyPr>
            <a:normAutofit/>
          </a:bodyPr>
          <a:lstStyle/>
          <a:p>
            <a:r>
              <a:rPr lang="en-US" dirty="0"/>
              <a:t>2019 Value Delivered</a:t>
            </a:r>
          </a:p>
        </p:txBody>
      </p:sp>
      <p:sp>
        <p:nvSpPr>
          <p:cNvPr id="3" name="Slide Number Placeholder 2"/>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8</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sp>
        <p:nvSpPr>
          <p:cNvPr id="25" name="Rectangle 24"/>
          <p:cNvSpPr/>
          <p:nvPr/>
        </p:nvSpPr>
        <p:spPr>
          <a:xfrm>
            <a:off x="498348" y="1532577"/>
            <a:ext cx="5232032" cy="2893100"/>
          </a:xfrm>
          <a:prstGeom prst="rect">
            <a:avLst/>
          </a:prstGeom>
        </p:spPr>
        <p:txBody>
          <a:bodyPr wrap="square">
            <a:spAutoFit/>
          </a:bodyPr>
          <a:lstStyle/>
          <a:p>
            <a:pPr marL="171450" lvl="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Successfully Piloted and show the Demo to Customer for the Azure DevOps for MS Dynamics Implementation.</a:t>
            </a:r>
          </a:p>
          <a:p>
            <a:pPr marL="171450" lvl="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lvl="0" indent="-17145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Key contributor to the Server build Automation with Azure Cloud environments using Ansible for a robust &amp; reliable end to end Infra automation process.</a:t>
            </a:r>
          </a:p>
          <a:p>
            <a:pPr marL="171450" lvl="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lvl="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hAeta complete Cloud Team Management and mentor the team to spinup, Managing the 5+ Team for Cloud and DevSecOps Both Client and Cognizant side.</a:t>
            </a:r>
          </a:p>
          <a:p>
            <a:pPr marL="171450" lvl="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Providing continuous training/orientation programs/workshops to internal development and infrastructure teams to upskill the teams on new cloud &amp; DevSecOps principles and processes.</a:t>
            </a:r>
          </a:p>
          <a:p>
            <a:pPr marL="17145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lvl="0" indent="-17145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Advisory to project team to enable the alignment to proper change management process and Ensuring security considerations and testing (code etc.) during application development. </a:t>
            </a:r>
          </a:p>
          <a:p>
            <a:pPr marL="171450" indent="-171450" defTabSz="914400">
              <a:buFont typeface="Wingdings" panose="05000000000000000000" pitchFamily="2" charset="2"/>
              <a:buChar char="Ø"/>
            </a:pPr>
            <a:endParaRPr lang="en-GB" sz="1100" dirty="0">
              <a:solidFill>
                <a:schemeClr val="tx2">
                  <a:lumMod val="75000"/>
                  <a:lumOff val="25000"/>
                </a:schemeClr>
              </a:solidFill>
              <a:latin typeface="+mj-lt"/>
            </a:endParaRPr>
          </a:p>
          <a:p>
            <a:pPr marL="171450" lvl="0" indent="-171450" defTabSz="914400">
              <a:buFont typeface="Wingdings" panose="05000000000000000000" pitchFamily="2" charset="2"/>
              <a:buChar char="Ø"/>
            </a:pPr>
            <a:endParaRPr lang="en-GB" sz="1100" dirty="0">
              <a:solidFill>
                <a:schemeClr val="tx2">
                  <a:lumMod val="75000"/>
                  <a:lumOff val="25000"/>
                </a:schemeClr>
              </a:solidFill>
              <a:latin typeface="+mj-lt"/>
            </a:endParaRPr>
          </a:p>
        </p:txBody>
      </p:sp>
      <p:grpSp>
        <p:nvGrpSpPr>
          <p:cNvPr id="4" name="Group 3"/>
          <p:cNvGrpSpPr/>
          <p:nvPr/>
        </p:nvGrpSpPr>
        <p:grpSpPr>
          <a:xfrm>
            <a:off x="392608" y="786897"/>
            <a:ext cx="2470154" cy="566738"/>
            <a:chOff x="3465849" y="841976"/>
            <a:chExt cx="2470154" cy="566738"/>
          </a:xfrm>
        </p:grpSpPr>
        <p:grpSp>
          <p:nvGrpSpPr>
            <p:cNvPr id="31" name="Group 30"/>
            <p:cNvGrpSpPr/>
            <p:nvPr/>
          </p:nvGrpSpPr>
          <p:grpSpPr>
            <a:xfrm>
              <a:off x="3465849" y="841976"/>
              <a:ext cx="2470154" cy="566738"/>
              <a:chOff x="3468257" y="1510214"/>
              <a:chExt cx="2227665" cy="511103"/>
            </a:xfrm>
          </p:grpSpPr>
          <p:sp>
            <p:nvSpPr>
              <p:cNvPr id="34" name="Title 1"/>
              <p:cNvSpPr txBox="1">
                <a:spLocks/>
              </p:cNvSpPr>
              <p:nvPr/>
            </p:nvSpPr>
            <p:spPr>
              <a:xfrm>
                <a:off x="3994506" y="1655150"/>
                <a:ext cx="1701416" cy="240520"/>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rgbClr val="009023"/>
                    </a:solidFill>
                    <a:ea typeface="MS PGothic" pitchFamily="34" charset="-128"/>
                    <a:cs typeface="MS PGothic" charset="0"/>
                  </a:rPr>
                  <a:t>MAJOR HIGHLIGHTS</a:t>
                </a:r>
              </a:p>
            </p:txBody>
          </p:sp>
          <p:sp>
            <p:nvSpPr>
              <p:cNvPr id="41" name="Oval 40"/>
              <p:cNvSpPr/>
              <p:nvPr/>
            </p:nvSpPr>
            <p:spPr>
              <a:xfrm>
                <a:off x="3468257" y="1510214"/>
                <a:ext cx="511103" cy="51110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2" name="Picture 4" descr="https://static.thenounproject.com/png/1938692-200.png"/>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9831" y="924304"/>
              <a:ext cx="417467" cy="41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p:cNvPicPr>
            <a:picLocks noChangeAspect="1"/>
          </p:cNvPicPr>
          <p:nvPr/>
        </p:nvPicPr>
        <p:blipFill>
          <a:blip r:embed="rId3"/>
          <a:stretch>
            <a:fillRect/>
          </a:stretch>
        </p:blipFill>
        <p:spPr>
          <a:xfrm>
            <a:off x="6639157" y="3070106"/>
            <a:ext cx="1010442" cy="753690"/>
          </a:xfrm>
          <a:prstGeom prst="rect">
            <a:avLst/>
          </a:prstGeom>
        </p:spPr>
      </p:pic>
      <p:pic>
        <p:nvPicPr>
          <p:cNvPr id="9" name="Picture 8"/>
          <p:cNvPicPr>
            <a:picLocks noChangeAspect="1"/>
          </p:cNvPicPr>
          <p:nvPr/>
        </p:nvPicPr>
        <p:blipFill>
          <a:blip r:embed="rId4"/>
          <a:stretch>
            <a:fillRect/>
          </a:stretch>
        </p:blipFill>
        <p:spPr>
          <a:xfrm>
            <a:off x="7706144" y="2250373"/>
            <a:ext cx="1062952" cy="694779"/>
          </a:xfrm>
          <a:prstGeom prst="rect">
            <a:avLst/>
          </a:prstGeom>
        </p:spPr>
      </p:pic>
    </p:spTree>
    <p:extLst>
      <p:ext uri="{BB962C8B-B14F-4D97-AF65-F5344CB8AC3E}">
        <p14:creationId xmlns:p14="http://schemas.microsoft.com/office/powerpoint/2010/main" val="2513586684"/>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4048" y="234506"/>
            <a:ext cx="8385048" cy="437578"/>
          </a:xfrm>
        </p:spPr>
        <p:txBody>
          <a:bodyPr>
            <a:normAutofit/>
          </a:bodyPr>
          <a:lstStyle/>
          <a:p>
            <a:r>
              <a:rPr lang="en-US" dirty="0"/>
              <a:t>2018 -17 Value Delivered</a:t>
            </a:r>
          </a:p>
        </p:txBody>
      </p:sp>
      <p:sp>
        <p:nvSpPr>
          <p:cNvPr id="3" name="Slide Number Placeholder 2"/>
          <p:cNvSpPr>
            <a:spLocks noGrp="1"/>
          </p:cNvSpPr>
          <p:nvPr>
            <p:ph type="sldNum" sz="quarter" idx="12"/>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2EFEF571-C9B4-4D92-A7F7-315B894862A8}" type="slidenum">
              <a:rPr kumimoji="0" lang="en-US" sz="900" b="1" i="0" u="none" strike="noStrike" kern="1200" cap="none" spc="0" normalizeH="0" baseline="0" noProof="0" smtClean="0">
                <a:ln>
                  <a:noFill/>
                </a:ln>
                <a:solidFill>
                  <a:srgbClr val="00B140"/>
                </a:solidFill>
                <a:effectLst/>
                <a:uLnTx/>
                <a:uFillTx/>
                <a:latin typeface="Arial" panose="020B0604020202020204"/>
                <a:ea typeface="+mn-ea"/>
                <a:cs typeface="+mn-cs"/>
              </a:rPr>
              <a:pPr marL="0" marR="0" lvl="0" indent="0" algn="l" defTabSz="685800" rtl="0" eaLnBrk="1" fontAlgn="auto" latinLnBrk="0" hangingPunct="1">
                <a:lnSpc>
                  <a:spcPct val="100000"/>
                </a:lnSpc>
                <a:spcBef>
                  <a:spcPts val="0"/>
                </a:spcBef>
                <a:spcAft>
                  <a:spcPts val="0"/>
                </a:spcAft>
                <a:buClrTx/>
                <a:buSzTx/>
                <a:buFontTx/>
                <a:buNone/>
                <a:tabLst/>
                <a:defRPr/>
              </a:pPr>
              <a:t>9</a:t>
            </a:fld>
            <a:endParaRPr kumimoji="0" lang="en-US" sz="900" b="1" i="0" u="none" strike="noStrike" kern="1200" cap="none" spc="0" normalizeH="0" baseline="0" noProof="0" dirty="0">
              <a:ln>
                <a:noFill/>
              </a:ln>
              <a:solidFill>
                <a:srgbClr val="00B140"/>
              </a:solidFill>
              <a:effectLst/>
              <a:uLnTx/>
              <a:uFillTx/>
              <a:latin typeface="Arial" panose="020B0604020202020204"/>
              <a:ea typeface="+mn-ea"/>
              <a:cs typeface="+mn-cs"/>
            </a:endParaRPr>
          </a:p>
        </p:txBody>
      </p:sp>
      <p:sp>
        <p:nvSpPr>
          <p:cNvPr id="25" name="Rectangle 24"/>
          <p:cNvSpPr/>
          <p:nvPr/>
        </p:nvSpPr>
        <p:spPr>
          <a:xfrm>
            <a:off x="528153" y="1629161"/>
            <a:ext cx="5232032" cy="2246769"/>
          </a:xfrm>
          <a:prstGeom prst="rect">
            <a:avLst/>
          </a:prstGeom>
        </p:spPr>
        <p:txBody>
          <a:bodyPr wrap="square">
            <a:spAutoFit/>
          </a:bodyPr>
          <a:lstStyle/>
          <a:p>
            <a:pPr marL="171450" lvl="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Successfully implemented the Ansible Tower for Infra E2E Automation for VM Provision and Join the domains and Integrated lot of Script Automation using the Ansible with help of YAML.</a:t>
            </a:r>
          </a:p>
          <a:p>
            <a:pPr lvl="0" defTabSz="914400"/>
            <a:endParaRPr lang="en-GB" sz="1000" dirty="0">
              <a:solidFill>
                <a:schemeClr val="bg2">
                  <a:lumMod val="25000"/>
                </a:schemeClr>
              </a:solidFill>
              <a:latin typeface="Arial" panose="020B0604020202020204" pitchFamily="34" charset="0"/>
              <a:cs typeface="Arial" panose="020B0604020202020204" pitchFamily="34" charset="0"/>
            </a:endParaRPr>
          </a:p>
          <a:p>
            <a:pPr lvl="0" defTabSz="914400"/>
            <a:endParaRPr lang="en-GB" sz="1000" dirty="0">
              <a:solidFill>
                <a:schemeClr val="bg2">
                  <a:lumMod val="25000"/>
                </a:schemeClr>
              </a:solidFill>
              <a:latin typeface="Arial" panose="020B0604020202020204" pitchFamily="34" charset="0"/>
              <a:cs typeface="Arial" panose="020B0604020202020204" pitchFamily="34" charset="0"/>
            </a:endParaRPr>
          </a:p>
          <a:p>
            <a:pPr marL="17145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Implemented lot of Power Shell scripts for Azure Cost Optimization and reduce the manual work and improve the productivity and trained lot of resources.</a:t>
            </a:r>
          </a:p>
          <a:p>
            <a:pPr marL="171450" indent="-171450" defTabSz="914400">
              <a:buFont typeface="Wingdings" panose="05000000000000000000" pitchFamily="2" charset="2"/>
              <a:buChar char="Ø"/>
            </a:pPr>
            <a:endParaRPr lang="en-GB" sz="1000" dirty="0">
              <a:solidFill>
                <a:schemeClr val="bg2">
                  <a:lumMod val="25000"/>
                </a:schemeClr>
              </a:solidFill>
              <a:latin typeface="Arial" panose="020B0604020202020204" pitchFamily="34" charset="0"/>
              <a:cs typeface="Arial" panose="020B0604020202020204" pitchFamily="34" charset="0"/>
            </a:endParaRPr>
          </a:p>
          <a:p>
            <a:pPr marL="171450" indent="-171450" defTabSz="914400">
              <a:buFont typeface="Wingdings" panose="05000000000000000000" pitchFamily="2" charset="2"/>
              <a:buChar char="Ø"/>
            </a:pPr>
            <a:r>
              <a:rPr lang="en-GB" sz="1000" dirty="0">
                <a:solidFill>
                  <a:schemeClr val="bg2">
                    <a:lumMod val="25000"/>
                  </a:schemeClr>
                </a:solidFill>
                <a:latin typeface="Arial" panose="020B0604020202020204" pitchFamily="34" charset="0"/>
                <a:cs typeface="Arial" panose="020B0604020202020204" pitchFamily="34" charset="0"/>
              </a:rPr>
              <a:t>During 2017 and initial 2018 ,Key Contribution in Trafigura Has performed well in Release management and DevOps Areas. Has improved in respective process areas. Has involved in CAST and brought in good practices in Release Management. Contribution towards corporate demands need mention. Need to contribute towards innovation in the team. Should address all communication objectively and should bring harmony.</a:t>
            </a:r>
          </a:p>
        </p:txBody>
      </p:sp>
      <p:grpSp>
        <p:nvGrpSpPr>
          <p:cNvPr id="4" name="Group 3"/>
          <p:cNvGrpSpPr/>
          <p:nvPr/>
        </p:nvGrpSpPr>
        <p:grpSpPr>
          <a:xfrm>
            <a:off x="392608" y="786897"/>
            <a:ext cx="2470154" cy="566738"/>
            <a:chOff x="3465849" y="841976"/>
            <a:chExt cx="2470154" cy="566738"/>
          </a:xfrm>
        </p:grpSpPr>
        <p:grpSp>
          <p:nvGrpSpPr>
            <p:cNvPr id="31" name="Group 30"/>
            <p:cNvGrpSpPr/>
            <p:nvPr/>
          </p:nvGrpSpPr>
          <p:grpSpPr>
            <a:xfrm>
              <a:off x="3465849" y="841976"/>
              <a:ext cx="2470154" cy="566738"/>
              <a:chOff x="3468257" y="1510214"/>
              <a:chExt cx="2227665" cy="511103"/>
            </a:xfrm>
          </p:grpSpPr>
          <p:sp>
            <p:nvSpPr>
              <p:cNvPr id="34" name="Title 1"/>
              <p:cNvSpPr txBox="1">
                <a:spLocks/>
              </p:cNvSpPr>
              <p:nvPr/>
            </p:nvSpPr>
            <p:spPr>
              <a:xfrm>
                <a:off x="3994506" y="1655150"/>
                <a:ext cx="1701416" cy="240520"/>
              </a:xfrm>
              <a:prstGeom prst="rect">
                <a:avLst/>
              </a:prstGeom>
              <a:noFill/>
            </p:spPr>
            <p:txBody>
              <a:bodyPr anchor="ctr">
                <a:noAutofit/>
              </a:bodyPr>
              <a:lstStyle>
                <a:lvl1pPr algn="l" defTabSz="891814" rtl="0" eaLnBrk="1" latinLnBrk="0" hangingPunct="1">
                  <a:lnSpc>
                    <a:spcPct val="90000"/>
                  </a:lnSpc>
                  <a:spcBef>
                    <a:spcPct val="0"/>
                  </a:spcBef>
                  <a:buNone/>
                  <a:defRPr sz="2731" b="0" i="0" kern="1200">
                    <a:solidFill>
                      <a:schemeClr val="accent2"/>
                    </a:solidFill>
                    <a:latin typeface="+mj-lt"/>
                    <a:ea typeface="+mj-ea"/>
                    <a:cs typeface="Open Sans Light"/>
                  </a:defRPr>
                </a:lvl1pPr>
              </a:lstStyle>
              <a:p>
                <a:pPr defTabSz="664401" fontAlgn="base">
                  <a:lnSpc>
                    <a:spcPct val="100000"/>
                  </a:lnSpc>
                  <a:spcAft>
                    <a:spcPct val="0"/>
                  </a:spcAft>
                </a:pPr>
                <a:r>
                  <a:rPr lang="en-US" sz="1100" dirty="0">
                    <a:solidFill>
                      <a:srgbClr val="009023"/>
                    </a:solidFill>
                    <a:ea typeface="MS PGothic" pitchFamily="34" charset="-128"/>
                    <a:cs typeface="MS PGothic" charset="0"/>
                  </a:rPr>
                  <a:t>MAJOR HIGHLIGHTS</a:t>
                </a:r>
              </a:p>
            </p:txBody>
          </p:sp>
          <p:sp>
            <p:nvSpPr>
              <p:cNvPr id="41" name="Oval 40"/>
              <p:cNvSpPr/>
              <p:nvPr/>
            </p:nvSpPr>
            <p:spPr>
              <a:xfrm>
                <a:off x="3468257" y="1510214"/>
                <a:ext cx="511103" cy="511103"/>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2" name="Picture 4" descr="https://static.thenounproject.com/png/1938692-200.png"/>
            <p:cNvPicPr>
              <a:picLocks noChangeAspect="1" noChangeArrowheads="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29831" y="924304"/>
              <a:ext cx="417467" cy="417467"/>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p:cNvPicPr>
            <a:picLocks noChangeAspect="1"/>
          </p:cNvPicPr>
          <p:nvPr/>
        </p:nvPicPr>
        <p:blipFill>
          <a:blip r:embed="rId4"/>
          <a:stretch>
            <a:fillRect/>
          </a:stretch>
        </p:blipFill>
        <p:spPr>
          <a:xfrm>
            <a:off x="7706144" y="2250373"/>
            <a:ext cx="1062952" cy="694779"/>
          </a:xfrm>
          <a:prstGeom prst="rect">
            <a:avLst/>
          </a:prstGeom>
        </p:spPr>
      </p:pic>
      <p:pic>
        <p:nvPicPr>
          <p:cNvPr id="8" name="Picture 7"/>
          <p:cNvPicPr>
            <a:picLocks noChangeAspect="1"/>
          </p:cNvPicPr>
          <p:nvPr/>
        </p:nvPicPr>
        <p:blipFill>
          <a:blip r:embed="rId5"/>
          <a:stretch>
            <a:fillRect/>
          </a:stretch>
        </p:blipFill>
        <p:spPr>
          <a:xfrm>
            <a:off x="7648241" y="3310310"/>
            <a:ext cx="1310299" cy="607349"/>
          </a:xfrm>
          <a:prstGeom prst="rect">
            <a:avLst/>
          </a:prstGeom>
        </p:spPr>
      </p:pic>
      <p:pic>
        <p:nvPicPr>
          <p:cNvPr id="10" name="Picture 9"/>
          <p:cNvPicPr>
            <a:picLocks noChangeAspect="1"/>
          </p:cNvPicPr>
          <p:nvPr/>
        </p:nvPicPr>
        <p:blipFill>
          <a:blip r:embed="rId6"/>
          <a:stretch>
            <a:fillRect/>
          </a:stretch>
        </p:blipFill>
        <p:spPr>
          <a:xfrm>
            <a:off x="6579239" y="2359497"/>
            <a:ext cx="546678" cy="476529"/>
          </a:xfrm>
          <a:prstGeom prst="rect">
            <a:avLst/>
          </a:prstGeom>
        </p:spPr>
      </p:pic>
      <p:pic>
        <p:nvPicPr>
          <p:cNvPr id="18" name="Picture 17"/>
          <p:cNvPicPr>
            <a:picLocks noChangeAspect="1"/>
          </p:cNvPicPr>
          <p:nvPr/>
        </p:nvPicPr>
        <p:blipFill>
          <a:blip r:embed="rId7"/>
          <a:stretch>
            <a:fillRect/>
          </a:stretch>
        </p:blipFill>
        <p:spPr>
          <a:xfrm>
            <a:off x="6528509" y="3296955"/>
            <a:ext cx="648138" cy="620704"/>
          </a:xfrm>
          <a:prstGeom prst="rect">
            <a:avLst/>
          </a:prstGeom>
        </p:spPr>
      </p:pic>
      <p:pic>
        <p:nvPicPr>
          <p:cNvPr id="6" name="Picture 5"/>
          <p:cNvPicPr>
            <a:picLocks noChangeAspect="1"/>
          </p:cNvPicPr>
          <p:nvPr/>
        </p:nvPicPr>
        <p:blipFill>
          <a:blip r:embed="rId8"/>
          <a:stretch>
            <a:fillRect/>
          </a:stretch>
        </p:blipFill>
        <p:spPr>
          <a:xfrm>
            <a:off x="7200234" y="4000359"/>
            <a:ext cx="505910" cy="492597"/>
          </a:xfrm>
          <a:prstGeom prst="rect">
            <a:avLst/>
          </a:prstGeom>
        </p:spPr>
      </p:pic>
    </p:spTree>
    <p:extLst>
      <p:ext uri="{BB962C8B-B14F-4D97-AF65-F5344CB8AC3E}">
        <p14:creationId xmlns:p14="http://schemas.microsoft.com/office/powerpoint/2010/main" val="307624130"/>
      </p:ext>
    </p:extLst>
  </p:cSld>
  <p:clrMapOvr>
    <a:masterClrMapping/>
  </p:clrMapOvr>
  <p:transition spd="slow">
    <p:randomBar dir="vert"/>
  </p:transition>
</p:sld>
</file>

<file path=ppt/theme/theme1.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C088D9D011B645A1291AF394EEFB0B" ma:contentTypeVersion="11" ma:contentTypeDescription="Create a new document." ma:contentTypeScope="" ma:versionID="770890fc8459768e5758857201261fc5">
  <xsd:schema xmlns:xsd="http://www.w3.org/2001/XMLSchema" xmlns:xs="http://www.w3.org/2001/XMLSchema" xmlns:p="http://schemas.microsoft.com/office/2006/metadata/properties" xmlns:ns3="d2abb8ae-f7c5-4b6e-8256-d9b3908b211f" xmlns:ns4="1b31bd0d-e1ed-466b-81a7-7fcb4cc5e8df" targetNamespace="http://schemas.microsoft.com/office/2006/metadata/properties" ma:root="true" ma:fieldsID="9f8f77a59bd8500ea00bcd9aec229ea7" ns3:_="" ns4:_="">
    <xsd:import namespace="d2abb8ae-f7c5-4b6e-8256-d9b3908b211f"/>
    <xsd:import namespace="1b31bd0d-e1ed-466b-81a7-7fcb4cc5e8df"/>
    <xsd:element name="properties">
      <xsd:complexType>
        <xsd:sequence>
          <xsd:element name="documentManagement">
            <xsd:complexType>
              <xsd:all>
                <xsd:element ref="ns3:MediaServiceMetadata" minOccurs="0"/>
                <xsd:element ref="ns3:MediaServiceFastMetadata" minOccurs="0"/>
                <xsd:element ref="ns3:MediaServiceAutoTags"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bb8ae-f7c5-4b6e-8256-d9b3908b21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1bd0d-e1ed-466b-81a7-7fcb4cc5e8d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60F3AE-0BAE-4116-8A7A-E2392E335A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bb8ae-f7c5-4b6e-8256-d9b3908b211f"/>
    <ds:schemaRef ds:uri="1b31bd0d-e1ed-466b-81a7-7fcb4cc5e8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B70C83-33CC-4C68-A33F-276199BA17FF}">
  <ds:schemaRefs>
    <ds:schemaRef ds:uri="http://schemas.microsoft.com/sharepoint/v3/contenttype/forms"/>
  </ds:schemaRefs>
</ds:datastoreItem>
</file>

<file path=customXml/itemProps3.xml><?xml version="1.0" encoding="utf-8"?>
<ds:datastoreItem xmlns:ds="http://schemas.openxmlformats.org/officeDocument/2006/customXml" ds:itemID="{13E097F5-4C93-46F7-964D-0B8D603587AB}">
  <ds:schemaRefs>
    <ds:schemaRef ds:uri="1b31bd0d-e1ed-466b-81a7-7fcb4cc5e8df"/>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d2abb8ae-f7c5-4b6e-8256-d9b3908b211f"/>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4658</TotalTime>
  <Words>798</Words>
  <Application>Microsoft Office PowerPoint</Application>
  <PresentationFormat>On-screen Show (16:9)</PresentationFormat>
  <Paragraphs>124</Paragraphs>
  <Slides>10</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Courier New</vt:lpstr>
      <vt:lpstr>Gill Sans MT</vt:lpstr>
      <vt:lpstr>Wingdings</vt:lpstr>
      <vt:lpstr>1_Cognizant</vt:lpstr>
      <vt:lpstr>Gallery</vt:lpstr>
      <vt:lpstr>     Introduction            Shanmugakumar Manoharan</vt:lpstr>
      <vt:lpstr>Overall Profile</vt:lpstr>
      <vt:lpstr>Success Stories and Credentials in  CDE Team </vt:lpstr>
      <vt:lpstr>2023 Value Delivered As Of Now..</vt:lpstr>
      <vt:lpstr>2021 Value Delivered As Of Now..</vt:lpstr>
      <vt:lpstr>2022 Value Delivered As Of Now..</vt:lpstr>
      <vt:lpstr>2020 Value Delivered</vt:lpstr>
      <vt:lpstr>2019 Value Delivered</vt:lpstr>
      <vt:lpstr>2018 -17 Value Delivered</vt:lpstr>
      <vt:lpstr>Thanks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Aetna AHM Business O</dc:title>
  <dc:creator>Chawla, Sanna (Cognizant)</dc:creator>
  <cp:lastModifiedBy>SHANMUGAKUMAR MANOHARAN</cp:lastModifiedBy>
  <cp:revision>526</cp:revision>
  <dcterms:created xsi:type="dcterms:W3CDTF">2019-04-19T06:14:51Z</dcterms:created>
  <dcterms:modified xsi:type="dcterms:W3CDTF">2023-10-06T09:21:47Z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0x01010061C088D9D011B645A1291AF394EEFB0B</vt:lpwstr>
  </property>
</Properties>
</file>