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1" r:id="rId4"/>
    <p:sldId id="262"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AEEDBF-45BD-4A10-98BD-2B76D121039A}" v="52" dt="2023-03-17T12:54:49.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KUMAR MANOHARAN" userId="de3bc61c48d0866d" providerId="LiveId" clId="{C0AEEDBF-45BD-4A10-98BD-2B76D121039A}"/>
    <pc:docChg chg="undo custSel addSld delSld modSld">
      <pc:chgData name="SHANMUGAKUMAR MANOHARAN" userId="de3bc61c48d0866d" providerId="LiveId" clId="{C0AEEDBF-45BD-4A10-98BD-2B76D121039A}" dt="2023-03-17T12:54:49.689" v="312" actId="1076"/>
      <pc:docMkLst>
        <pc:docMk/>
      </pc:docMkLst>
      <pc:sldChg chg="addSp delSp modSp mod setBg">
        <pc:chgData name="SHANMUGAKUMAR MANOHARAN" userId="de3bc61c48d0866d" providerId="LiveId" clId="{C0AEEDBF-45BD-4A10-98BD-2B76D121039A}" dt="2023-03-17T12:12:09.686" v="188" actId="403"/>
        <pc:sldMkLst>
          <pc:docMk/>
          <pc:sldMk cId="4114969942" sldId="256"/>
        </pc:sldMkLst>
        <pc:spChg chg="del">
          <ac:chgData name="SHANMUGAKUMAR MANOHARAN" userId="de3bc61c48d0866d" providerId="LiveId" clId="{C0AEEDBF-45BD-4A10-98BD-2B76D121039A}" dt="2023-03-17T11:45:08.098" v="0" actId="478"/>
          <ac:spMkLst>
            <pc:docMk/>
            <pc:sldMk cId="4114969942" sldId="256"/>
            <ac:spMk id="2" creationId="{F0BCFB60-B0DE-B06E-4808-6DC0884C8730}"/>
          </ac:spMkLst>
        </pc:spChg>
        <pc:spChg chg="add del mod">
          <ac:chgData name="SHANMUGAKUMAR MANOHARAN" userId="de3bc61c48d0866d" providerId="LiveId" clId="{C0AEEDBF-45BD-4A10-98BD-2B76D121039A}" dt="2023-03-17T12:12:09.686" v="188" actId="403"/>
          <ac:spMkLst>
            <pc:docMk/>
            <pc:sldMk cId="4114969942" sldId="256"/>
            <ac:spMk id="3" creationId="{E220358B-0C06-7998-A805-DD5AA75138C6}"/>
          </ac:spMkLst>
        </pc:spChg>
        <pc:spChg chg="add del">
          <ac:chgData name="SHANMUGAKUMAR MANOHARAN" userId="de3bc61c48d0866d" providerId="LiveId" clId="{C0AEEDBF-45BD-4A10-98BD-2B76D121039A}" dt="2023-03-17T12:11:37.184" v="175" actId="26606"/>
          <ac:spMkLst>
            <pc:docMk/>
            <pc:sldMk cId="4114969942" sldId="256"/>
            <ac:spMk id="3079" creationId="{854DEE1C-7FD6-4FA0-A96A-BDF952F199AB}"/>
          </ac:spMkLst>
        </pc:spChg>
        <pc:spChg chg="add">
          <ac:chgData name="SHANMUGAKUMAR MANOHARAN" userId="de3bc61c48d0866d" providerId="LiveId" clId="{C0AEEDBF-45BD-4A10-98BD-2B76D121039A}" dt="2023-03-17T12:11:37.200" v="176" actId="26606"/>
          <ac:spMkLst>
            <pc:docMk/>
            <pc:sldMk cId="4114969942" sldId="256"/>
            <ac:spMk id="3081" creationId="{06DA9DF9-31F7-4056-B42E-878CC92417B8}"/>
          </ac:spMkLst>
        </pc:spChg>
        <pc:picChg chg="add mod">
          <ac:chgData name="SHANMUGAKUMAR MANOHARAN" userId="de3bc61c48d0866d" providerId="LiveId" clId="{C0AEEDBF-45BD-4A10-98BD-2B76D121039A}" dt="2023-03-17T12:11:37.200" v="176" actId="26606"/>
          <ac:picMkLst>
            <pc:docMk/>
            <pc:sldMk cId="4114969942" sldId="256"/>
            <ac:picMk id="3074" creationId="{1E234389-2517-221C-7C94-FC8C5118DEC7}"/>
          </ac:picMkLst>
        </pc:picChg>
      </pc:sldChg>
      <pc:sldChg chg="addSp delSp modSp new del mod">
        <pc:chgData name="SHANMUGAKUMAR MANOHARAN" userId="de3bc61c48d0866d" providerId="LiveId" clId="{C0AEEDBF-45BD-4A10-98BD-2B76D121039A}" dt="2023-03-17T12:08:17.983" v="145" actId="47"/>
        <pc:sldMkLst>
          <pc:docMk/>
          <pc:sldMk cId="269416798" sldId="257"/>
        </pc:sldMkLst>
        <pc:spChg chg="mod">
          <ac:chgData name="SHANMUGAKUMAR MANOHARAN" userId="de3bc61c48d0866d" providerId="LiveId" clId="{C0AEEDBF-45BD-4A10-98BD-2B76D121039A}" dt="2023-03-17T11:52:11.619" v="82" actId="20577"/>
          <ac:spMkLst>
            <pc:docMk/>
            <pc:sldMk cId="269416798" sldId="257"/>
            <ac:spMk id="2" creationId="{E8DA0519-20B1-E9DB-5BD2-B3E52B77CFD5}"/>
          </ac:spMkLst>
        </pc:spChg>
        <pc:spChg chg="del">
          <ac:chgData name="SHANMUGAKUMAR MANOHARAN" userId="de3bc61c48d0866d" providerId="LiveId" clId="{C0AEEDBF-45BD-4A10-98BD-2B76D121039A}" dt="2023-03-17T11:46:08.010" v="43" actId="478"/>
          <ac:spMkLst>
            <pc:docMk/>
            <pc:sldMk cId="269416798" sldId="257"/>
            <ac:spMk id="3" creationId="{138BE870-B17C-DFF3-B572-59F12EC97BAA}"/>
          </ac:spMkLst>
        </pc:spChg>
        <pc:spChg chg="add del mod">
          <ac:chgData name="SHANMUGAKUMAR MANOHARAN" userId="de3bc61c48d0866d" providerId="LiveId" clId="{C0AEEDBF-45BD-4A10-98BD-2B76D121039A}" dt="2023-03-17T11:50:16.967" v="53"/>
          <ac:spMkLst>
            <pc:docMk/>
            <pc:sldMk cId="269416798" sldId="257"/>
            <ac:spMk id="4" creationId="{4BA602DA-0A6B-4C4D-11AF-A4573BBB360F}"/>
          </ac:spMkLst>
        </pc:spChg>
        <pc:spChg chg="add mod">
          <ac:chgData name="SHANMUGAKUMAR MANOHARAN" userId="de3bc61c48d0866d" providerId="LiveId" clId="{C0AEEDBF-45BD-4A10-98BD-2B76D121039A}" dt="2023-03-17T11:51:55.727" v="65" actId="20577"/>
          <ac:spMkLst>
            <pc:docMk/>
            <pc:sldMk cId="269416798" sldId="257"/>
            <ac:spMk id="5" creationId="{18FC0661-589C-29B7-96D9-5214F9E25610}"/>
          </ac:spMkLst>
        </pc:spChg>
        <pc:spChg chg="add del">
          <ac:chgData name="SHANMUGAKUMAR MANOHARAN" userId="de3bc61c48d0866d" providerId="LiveId" clId="{C0AEEDBF-45BD-4A10-98BD-2B76D121039A}" dt="2023-03-17T11:52:29.878" v="84"/>
          <ac:spMkLst>
            <pc:docMk/>
            <pc:sldMk cId="269416798" sldId="257"/>
            <ac:spMk id="6" creationId="{84605019-BF06-349F-D5EA-4809694F5247}"/>
          </ac:spMkLst>
        </pc:spChg>
      </pc:sldChg>
      <pc:sldChg chg="addSp delSp modSp new mod setBg modNotesTx">
        <pc:chgData name="SHANMUGAKUMAR MANOHARAN" userId="de3bc61c48d0866d" providerId="LiveId" clId="{C0AEEDBF-45BD-4A10-98BD-2B76D121039A}" dt="2023-03-17T12:28:22.096" v="272" actId="1076"/>
        <pc:sldMkLst>
          <pc:docMk/>
          <pc:sldMk cId="2597964686" sldId="258"/>
        </pc:sldMkLst>
        <pc:spChg chg="mod">
          <ac:chgData name="SHANMUGAKUMAR MANOHARAN" userId="de3bc61c48d0866d" providerId="LiveId" clId="{C0AEEDBF-45BD-4A10-98BD-2B76D121039A}" dt="2023-03-17T12:28:22.096" v="272" actId="1076"/>
          <ac:spMkLst>
            <pc:docMk/>
            <pc:sldMk cId="2597964686" sldId="258"/>
            <ac:spMk id="2" creationId="{61A275A5-55BE-A5BB-8FCF-447918142E18}"/>
          </ac:spMkLst>
        </pc:spChg>
        <pc:spChg chg="mod ord">
          <ac:chgData name="SHANMUGAKUMAR MANOHARAN" userId="de3bc61c48d0866d" providerId="LiveId" clId="{C0AEEDBF-45BD-4A10-98BD-2B76D121039A}" dt="2023-03-17T12:10:28.851" v="170" actId="1076"/>
          <ac:spMkLst>
            <pc:docMk/>
            <pc:sldMk cId="2597964686" sldId="258"/>
            <ac:spMk id="3" creationId="{B6756025-5E9D-2DB7-70AD-A3E18A39BE60}"/>
          </ac:spMkLst>
        </pc:spChg>
        <pc:spChg chg="add del">
          <ac:chgData name="SHANMUGAKUMAR MANOHARAN" userId="de3bc61c48d0866d" providerId="LiveId" clId="{C0AEEDBF-45BD-4A10-98BD-2B76D121039A}" dt="2023-03-17T12:07:47.725" v="136" actId="26606"/>
          <ac:spMkLst>
            <pc:docMk/>
            <pc:sldMk cId="2597964686" sldId="258"/>
            <ac:spMk id="10" creationId="{2B97F24A-32CE-4C1C-A50D-3016B394DCFB}"/>
          </ac:spMkLst>
        </pc:spChg>
        <pc:spChg chg="add del">
          <ac:chgData name="SHANMUGAKUMAR MANOHARAN" userId="de3bc61c48d0866d" providerId="LiveId" clId="{C0AEEDBF-45BD-4A10-98BD-2B76D121039A}" dt="2023-03-17T12:07:47.725" v="136" actId="26606"/>
          <ac:spMkLst>
            <pc:docMk/>
            <pc:sldMk cId="2597964686" sldId="258"/>
            <ac:spMk id="12" creationId="{CD8B4F24-440B-49E9-B85D-733523DC064B}"/>
          </ac:spMkLst>
        </pc:spChg>
        <pc:spChg chg="add del">
          <ac:chgData name="SHANMUGAKUMAR MANOHARAN" userId="de3bc61c48d0866d" providerId="LiveId" clId="{C0AEEDBF-45BD-4A10-98BD-2B76D121039A}" dt="2023-03-17T12:07:50.981" v="138" actId="26606"/>
          <ac:spMkLst>
            <pc:docMk/>
            <pc:sldMk cId="2597964686" sldId="258"/>
            <ac:spMk id="14" creationId="{2B97F24A-32CE-4C1C-A50D-3016B394DCFB}"/>
          </ac:spMkLst>
        </pc:spChg>
        <pc:spChg chg="add del">
          <ac:chgData name="SHANMUGAKUMAR MANOHARAN" userId="de3bc61c48d0866d" providerId="LiveId" clId="{C0AEEDBF-45BD-4A10-98BD-2B76D121039A}" dt="2023-03-17T12:07:50.981" v="138" actId="26606"/>
          <ac:spMkLst>
            <pc:docMk/>
            <pc:sldMk cId="2597964686" sldId="258"/>
            <ac:spMk id="15" creationId="{6357EC4F-235E-4222-A36F-C7878ACE37F2}"/>
          </ac:spMkLst>
        </pc:spChg>
        <pc:spChg chg="add del">
          <ac:chgData name="SHANMUGAKUMAR MANOHARAN" userId="de3bc61c48d0866d" providerId="LiveId" clId="{C0AEEDBF-45BD-4A10-98BD-2B76D121039A}" dt="2023-03-17T12:07:55.856" v="140" actId="26606"/>
          <ac:spMkLst>
            <pc:docMk/>
            <pc:sldMk cId="2597964686" sldId="258"/>
            <ac:spMk id="16" creationId="{E6995CE5-F890-4ABA-82A2-26507CE8D2A3}"/>
          </ac:spMkLst>
        </pc:spChg>
        <pc:spChg chg="add del">
          <ac:chgData name="SHANMUGAKUMAR MANOHARAN" userId="de3bc61c48d0866d" providerId="LiveId" clId="{C0AEEDBF-45BD-4A10-98BD-2B76D121039A}" dt="2023-03-17T12:07:55.856" v="140" actId="26606"/>
          <ac:spMkLst>
            <pc:docMk/>
            <pc:sldMk cId="2597964686" sldId="258"/>
            <ac:spMk id="17" creationId="{058A14AF-9FB5-4CC7-BA35-E8E85D3EDF0E}"/>
          </ac:spMkLst>
        </pc:spChg>
        <pc:spChg chg="add del">
          <ac:chgData name="SHANMUGAKUMAR MANOHARAN" userId="de3bc61c48d0866d" providerId="LiveId" clId="{C0AEEDBF-45BD-4A10-98BD-2B76D121039A}" dt="2023-03-17T12:07:55.856" v="140" actId="26606"/>
          <ac:spMkLst>
            <pc:docMk/>
            <pc:sldMk cId="2597964686" sldId="258"/>
            <ac:spMk id="18" creationId="{3A9A4357-BD1D-4622-A4FE-766E6AB8DE84}"/>
          </ac:spMkLst>
        </pc:spChg>
        <pc:spChg chg="add del">
          <ac:chgData name="SHANMUGAKUMAR MANOHARAN" userId="de3bc61c48d0866d" providerId="LiveId" clId="{C0AEEDBF-45BD-4A10-98BD-2B76D121039A}" dt="2023-03-17T12:07:55.856" v="140" actId="26606"/>
          <ac:spMkLst>
            <pc:docMk/>
            <pc:sldMk cId="2597964686" sldId="258"/>
            <ac:spMk id="19" creationId="{E659831F-0D9A-4C63-9EBB-8435B85A440F}"/>
          </ac:spMkLst>
        </pc:spChg>
        <pc:spChg chg="add del">
          <ac:chgData name="SHANMUGAKUMAR MANOHARAN" userId="de3bc61c48d0866d" providerId="LiveId" clId="{C0AEEDBF-45BD-4A10-98BD-2B76D121039A}" dt="2023-03-17T12:08:06.895" v="142" actId="26606"/>
          <ac:spMkLst>
            <pc:docMk/>
            <pc:sldMk cId="2597964686" sldId="258"/>
            <ac:spMk id="21" creationId="{7FF47CB7-972F-479F-A36D-9E72D26EC8DA}"/>
          </ac:spMkLst>
        </pc:spChg>
        <pc:spChg chg="add del">
          <ac:chgData name="SHANMUGAKUMAR MANOHARAN" userId="de3bc61c48d0866d" providerId="LiveId" clId="{C0AEEDBF-45BD-4A10-98BD-2B76D121039A}" dt="2023-03-17T12:08:06.895" v="142" actId="26606"/>
          <ac:spMkLst>
            <pc:docMk/>
            <pc:sldMk cId="2597964686" sldId="258"/>
            <ac:spMk id="22" creationId="{0D153B68-5844-490D-8E67-F616D6D721CA}"/>
          </ac:spMkLst>
        </pc:spChg>
        <pc:spChg chg="add del">
          <ac:chgData name="SHANMUGAKUMAR MANOHARAN" userId="de3bc61c48d0866d" providerId="LiveId" clId="{C0AEEDBF-45BD-4A10-98BD-2B76D121039A}" dt="2023-03-17T12:08:06.895" v="142" actId="26606"/>
          <ac:spMkLst>
            <pc:docMk/>
            <pc:sldMk cId="2597964686" sldId="258"/>
            <ac:spMk id="23" creationId="{9A0D773F-7A7D-4DBB-9DEA-86BB8B8F4BC8}"/>
          </ac:spMkLst>
        </pc:spChg>
        <pc:spChg chg="add del">
          <ac:chgData name="SHANMUGAKUMAR MANOHARAN" userId="de3bc61c48d0866d" providerId="LiveId" clId="{C0AEEDBF-45BD-4A10-98BD-2B76D121039A}" dt="2023-03-17T12:09:29.870" v="157" actId="26606"/>
          <ac:spMkLst>
            <pc:docMk/>
            <pc:sldMk cId="2597964686" sldId="258"/>
            <ac:spMk id="25" creationId="{84ECDE7A-6944-466D-8FFE-149A29BA6BAE}"/>
          </ac:spMkLst>
        </pc:spChg>
        <pc:spChg chg="add del">
          <ac:chgData name="SHANMUGAKUMAR MANOHARAN" userId="de3bc61c48d0866d" providerId="LiveId" clId="{C0AEEDBF-45BD-4A10-98BD-2B76D121039A}" dt="2023-03-17T12:09:29.870" v="157" actId="26606"/>
          <ac:spMkLst>
            <pc:docMk/>
            <pc:sldMk cId="2597964686" sldId="258"/>
            <ac:spMk id="26" creationId="{B3420082-9415-44EC-802E-C77D71D59C57}"/>
          </ac:spMkLst>
        </pc:spChg>
        <pc:spChg chg="add del">
          <ac:chgData name="SHANMUGAKUMAR MANOHARAN" userId="de3bc61c48d0866d" providerId="LiveId" clId="{C0AEEDBF-45BD-4A10-98BD-2B76D121039A}" dt="2023-03-17T12:09:29.870" v="157" actId="26606"/>
          <ac:spMkLst>
            <pc:docMk/>
            <pc:sldMk cId="2597964686" sldId="258"/>
            <ac:spMk id="27" creationId="{55A52C45-1FCB-4636-A80F-2849B8226C01}"/>
          </ac:spMkLst>
        </pc:spChg>
        <pc:spChg chg="add del">
          <ac:chgData name="SHANMUGAKUMAR MANOHARAN" userId="de3bc61c48d0866d" providerId="LiveId" clId="{C0AEEDBF-45BD-4A10-98BD-2B76D121039A}" dt="2023-03-17T12:09:29.870" v="157" actId="26606"/>
          <ac:spMkLst>
            <pc:docMk/>
            <pc:sldMk cId="2597964686" sldId="258"/>
            <ac:spMk id="28" creationId="{768EB4DD-3704-43AD-92B3-C4E0C6EA92CB}"/>
          </ac:spMkLst>
        </pc:spChg>
        <pc:spChg chg="add del">
          <ac:chgData name="SHANMUGAKUMAR MANOHARAN" userId="de3bc61c48d0866d" providerId="LiveId" clId="{C0AEEDBF-45BD-4A10-98BD-2B76D121039A}" dt="2023-03-17T12:09:00.605" v="148" actId="26606"/>
          <ac:spMkLst>
            <pc:docMk/>
            <pc:sldMk cId="2597964686" sldId="258"/>
            <ac:spMk id="2055" creationId="{61293230-B0F6-45B1-96D1-13D18E242995}"/>
          </ac:spMkLst>
        </pc:spChg>
        <pc:spChg chg="add del">
          <ac:chgData name="SHANMUGAKUMAR MANOHARAN" userId="de3bc61c48d0866d" providerId="LiveId" clId="{C0AEEDBF-45BD-4A10-98BD-2B76D121039A}" dt="2023-03-17T12:09:00.605" v="148" actId="26606"/>
          <ac:spMkLst>
            <pc:docMk/>
            <pc:sldMk cId="2597964686" sldId="258"/>
            <ac:spMk id="2057" creationId="{627FF48C-AF46-4D52-998F-ED0BDDEEF2E1}"/>
          </ac:spMkLst>
        </pc:spChg>
        <pc:spChg chg="add del">
          <ac:chgData name="SHANMUGAKUMAR MANOHARAN" userId="de3bc61c48d0866d" providerId="LiveId" clId="{C0AEEDBF-45BD-4A10-98BD-2B76D121039A}" dt="2023-03-17T12:09:02.598" v="150" actId="26606"/>
          <ac:spMkLst>
            <pc:docMk/>
            <pc:sldMk cId="2597964686" sldId="258"/>
            <ac:spMk id="2059" creationId="{3A8AEACA-9535-4BE8-A91B-8BE82BA54751}"/>
          </ac:spMkLst>
        </pc:spChg>
        <pc:spChg chg="add del">
          <ac:chgData name="SHANMUGAKUMAR MANOHARAN" userId="de3bc61c48d0866d" providerId="LiveId" clId="{C0AEEDBF-45BD-4A10-98BD-2B76D121039A}" dt="2023-03-17T12:09:02.598" v="150" actId="26606"/>
          <ac:spMkLst>
            <pc:docMk/>
            <pc:sldMk cId="2597964686" sldId="258"/>
            <ac:spMk id="2060" creationId="{49B9E8A9-352D-4DCB-9485-C777000D4979}"/>
          </ac:spMkLst>
        </pc:spChg>
        <pc:spChg chg="add del">
          <ac:chgData name="SHANMUGAKUMAR MANOHARAN" userId="de3bc61c48d0866d" providerId="LiveId" clId="{C0AEEDBF-45BD-4A10-98BD-2B76D121039A}" dt="2023-03-17T12:09:02.598" v="150" actId="26606"/>
          <ac:spMkLst>
            <pc:docMk/>
            <pc:sldMk cId="2597964686" sldId="258"/>
            <ac:spMk id="2061" creationId="{C2A9B0E5-C2C1-4B85-99A9-117A659D5FE0}"/>
          </ac:spMkLst>
        </pc:spChg>
        <pc:spChg chg="add del">
          <ac:chgData name="SHANMUGAKUMAR MANOHARAN" userId="de3bc61c48d0866d" providerId="LiveId" clId="{C0AEEDBF-45BD-4A10-98BD-2B76D121039A}" dt="2023-03-17T12:09:03.941" v="152" actId="26606"/>
          <ac:spMkLst>
            <pc:docMk/>
            <pc:sldMk cId="2597964686" sldId="258"/>
            <ac:spMk id="2063" creationId="{861AF017-741B-4CC0-B7C2-C9B94E5B81FF}"/>
          </ac:spMkLst>
        </pc:spChg>
        <pc:spChg chg="add del">
          <ac:chgData name="SHANMUGAKUMAR MANOHARAN" userId="de3bc61c48d0866d" providerId="LiveId" clId="{C0AEEDBF-45BD-4A10-98BD-2B76D121039A}" dt="2023-03-17T12:09:03.941" v="152" actId="26606"/>
          <ac:spMkLst>
            <pc:docMk/>
            <pc:sldMk cId="2597964686" sldId="258"/>
            <ac:spMk id="2066" creationId="{5FC9E5C3-B8DC-4532-8C1F-4D5331C64C08}"/>
          </ac:spMkLst>
        </pc:spChg>
        <pc:spChg chg="add del">
          <ac:chgData name="SHANMUGAKUMAR MANOHARAN" userId="de3bc61c48d0866d" providerId="LiveId" clId="{C0AEEDBF-45BD-4A10-98BD-2B76D121039A}" dt="2023-03-17T12:09:20.809" v="154" actId="26606"/>
          <ac:spMkLst>
            <pc:docMk/>
            <pc:sldMk cId="2597964686" sldId="258"/>
            <ac:spMk id="2068" creationId="{61293230-B0F6-45B1-96D1-13D18E242995}"/>
          </ac:spMkLst>
        </pc:spChg>
        <pc:spChg chg="add del">
          <ac:chgData name="SHANMUGAKUMAR MANOHARAN" userId="de3bc61c48d0866d" providerId="LiveId" clId="{C0AEEDBF-45BD-4A10-98BD-2B76D121039A}" dt="2023-03-17T12:09:20.809" v="154" actId="26606"/>
          <ac:spMkLst>
            <pc:docMk/>
            <pc:sldMk cId="2597964686" sldId="258"/>
            <ac:spMk id="2069" creationId="{627FF48C-AF46-4D52-998F-ED0BDDEEF2E1}"/>
          </ac:spMkLst>
        </pc:spChg>
        <pc:spChg chg="add del">
          <ac:chgData name="SHANMUGAKUMAR MANOHARAN" userId="de3bc61c48d0866d" providerId="LiveId" clId="{C0AEEDBF-45BD-4A10-98BD-2B76D121039A}" dt="2023-03-17T12:09:29.854" v="156" actId="26606"/>
          <ac:spMkLst>
            <pc:docMk/>
            <pc:sldMk cId="2597964686" sldId="258"/>
            <ac:spMk id="2071" creationId="{53E60C6D-4E85-4E14-BCDF-BF15C241F7CA}"/>
          </ac:spMkLst>
        </pc:spChg>
        <pc:spChg chg="add del">
          <ac:chgData name="SHANMUGAKUMAR MANOHARAN" userId="de3bc61c48d0866d" providerId="LiveId" clId="{C0AEEDBF-45BD-4A10-98BD-2B76D121039A}" dt="2023-03-17T12:09:29.854" v="156" actId="26606"/>
          <ac:spMkLst>
            <pc:docMk/>
            <pc:sldMk cId="2597964686" sldId="258"/>
            <ac:spMk id="2072" creationId="{7D42D292-4C48-479B-9E59-E29CD9871C0C}"/>
          </ac:spMkLst>
        </pc:spChg>
        <pc:spChg chg="add del">
          <ac:chgData name="SHANMUGAKUMAR MANOHARAN" userId="de3bc61c48d0866d" providerId="LiveId" clId="{C0AEEDBF-45BD-4A10-98BD-2B76D121039A}" dt="2023-03-17T12:09:29.854" v="156" actId="26606"/>
          <ac:spMkLst>
            <pc:docMk/>
            <pc:sldMk cId="2597964686" sldId="258"/>
            <ac:spMk id="2073" creationId="{533DF362-939D-4EEE-8DC4-6B54607E5611}"/>
          </ac:spMkLst>
        </pc:spChg>
        <pc:spChg chg="add del">
          <ac:chgData name="SHANMUGAKUMAR MANOHARAN" userId="de3bc61c48d0866d" providerId="LiveId" clId="{C0AEEDBF-45BD-4A10-98BD-2B76D121039A}" dt="2023-03-17T12:09:56.423" v="162" actId="26606"/>
          <ac:spMkLst>
            <pc:docMk/>
            <pc:sldMk cId="2597964686" sldId="258"/>
            <ac:spMk id="2075" creationId="{BF0F4E97-E194-4493-885A-6C7C34A446DB}"/>
          </ac:spMkLst>
        </pc:spChg>
        <pc:spChg chg="add del">
          <ac:chgData name="SHANMUGAKUMAR MANOHARAN" userId="de3bc61c48d0866d" providerId="LiveId" clId="{C0AEEDBF-45BD-4A10-98BD-2B76D121039A}" dt="2023-03-17T12:09:56.423" v="162" actId="26606"/>
          <ac:spMkLst>
            <pc:docMk/>
            <pc:sldMk cId="2597964686" sldId="258"/>
            <ac:spMk id="2076" creationId="{9CF7FE1C-8BC5-4B0C-A2BC-93AB72C90FDD}"/>
          </ac:spMkLst>
        </pc:spChg>
        <pc:spChg chg="add">
          <ac:chgData name="SHANMUGAKUMAR MANOHARAN" userId="de3bc61c48d0866d" providerId="LiveId" clId="{C0AEEDBF-45BD-4A10-98BD-2B76D121039A}" dt="2023-03-17T12:09:56.423" v="162" actId="26606"/>
          <ac:spMkLst>
            <pc:docMk/>
            <pc:sldMk cId="2597964686" sldId="258"/>
            <ac:spMk id="2081" creationId="{BF0F4E97-E194-4493-885A-6C7C34A446DB}"/>
          </ac:spMkLst>
        </pc:spChg>
        <pc:spChg chg="add">
          <ac:chgData name="SHANMUGAKUMAR MANOHARAN" userId="de3bc61c48d0866d" providerId="LiveId" clId="{C0AEEDBF-45BD-4A10-98BD-2B76D121039A}" dt="2023-03-17T12:09:56.423" v="162" actId="26606"/>
          <ac:spMkLst>
            <pc:docMk/>
            <pc:sldMk cId="2597964686" sldId="258"/>
            <ac:spMk id="2083" creationId="{9CF7FE1C-8BC5-4B0C-A2BC-93AB72C90FDD}"/>
          </ac:spMkLst>
        </pc:spChg>
        <pc:grpChg chg="add del">
          <ac:chgData name="SHANMUGAKUMAR MANOHARAN" userId="de3bc61c48d0866d" providerId="LiveId" clId="{C0AEEDBF-45BD-4A10-98BD-2B76D121039A}" dt="2023-03-17T12:09:03.941" v="152" actId="26606"/>
          <ac:grpSpMkLst>
            <pc:docMk/>
            <pc:sldMk cId="2597964686" sldId="258"/>
            <ac:grpSpMk id="2064" creationId="{D2A542E6-1924-4FE2-89D1-3CB19468C1F6}"/>
          </ac:grpSpMkLst>
        </pc:grpChg>
        <pc:picChg chg="add mod ord">
          <ac:chgData name="SHANMUGAKUMAR MANOHARAN" userId="de3bc61c48d0866d" providerId="LiveId" clId="{C0AEEDBF-45BD-4A10-98BD-2B76D121039A}" dt="2023-03-17T12:28:09.263" v="268" actId="1076"/>
          <ac:picMkLst>
            <pc:docMk/>
            <pc:sldMk cId="2597964686" sldId="258"/>
            <ac:picMk id="5" creationId="{9606C872-13BE-09D2-4227-3C06EDFE7496}"/>
          </ac:picMkLst>
        </pc:picChg>
        <pc:picChg chg="add mod ord">
          <ac:chgData name="SHANMUGAKUMAR MANOHARAN" userId="de3bc61c48d0866d" providerId="LiveId" clId="{C0AEEDBF-45BD-4A10-98BD-2B76D121039A}" dt="2023-03-17T12:10:13.851" v="164" actId="1076"/>
          <ac:picMkLst>
            <pc:docMk/>
            <pc:sldMk cId="2597964686" sldId="258"/>
            <ac:picMk id="2050" creationId="{380F6759-7C67-1733-795B-1DE7BCEA396E}"/>
          </ac:picMkLst>
        </pc:picChg>
      </pc:sldChg>
      <pc:sldChg chg="delSp new mod">
        <pc:chgData name="SHANMUGAKUMAR MANOHARAN" userId="de3bc61c48d0866d" providerId="LiveId" clId="{C0AEEDBF-45BD-4A10-98BD-2B76D121039A}" dt="2023-03-17T12:12:21.514" v="191" actId="478"/>
        <pc:sldMkLst>
          <pc:docMk/>
          <pc:sldMk cId="3165615785" sldId="259"/>
        </pc:sldMkLst>
        <pc:spChg chg="del">
          <ac:chgData name="SHANMUGAKUMAR MANOHARAN" userId="de3bc61c48d0866d" providerId="LiveId" clId="{C0AEEDBF-45BD-4A10-98BD-2B76D121039A}" dt="2023-03-17T12:12:21.514" v="191" actId="478"/>
          <ac:spMkLst>
            <pc:docMk/>
            <pc:sldMk cId="3165615785" sldId="259"/>
            <ac:spMk id="2" creationId="{DE086CEB-60A3-2EA0-8105-882EE72F8B55}"/>
          </ac:spMkLst>
        </pc:spChg>
        <pc:spChg chg="del">
          <ac:chgData name="SHANMUGAKUMAR MANOHARAN" userId="de3bc61c48d0866d" providerId="LiveId" clId="{C0AEEDBF-45BD-4A10-98BD-2B76D121039A}" dt="2023-03-17T12:12:20.050" v="190" actId="478"/>
          <ac:spMkLst>
            <pc:docMk/>
            <pc:sldMk cId="3165615785" sldId="259"/>
            <ac:spMk id="3" creationId="{4521C3DE-3A39-9E5A-31D5-DCF5B2230DD0}"/>
          </ac:spMkLst>
        </pc:spChg>
      </pc:sldChg>
      <pc:sldChg chg="delSp add del setBg delDesignElem">
        <pc:chgData name="SHANMUGAKUMAR MANOHARAN" userId="de3bc61c48d0866d" providerId="LiveId" clId="{C0AEEDBF-45BD-4A10-98BD-2B76D121039A}" dt="2023-03-17T12:14:17.999" v="203" actId="47"/>
        <pc:sldMkLst>
          <pc:docMk/>
          <pc:sldMk cId="4076327676" sldId="260"/>
        </pc:sldMkLst>
        <pc:spChg chg="del">
          <ac:chgData name="SHANMUGAKUMAR MANOHARAN" userId="de3bc61c48d0866d" providerId="LiveId" clId="{C0AEEDBF-45BD-4A10-98BD-2B76D121039A}" dt="2023-03-17T12:13:36.107" v="193"/>
          <ac:spMkLst>
            <pc:docMk/>
            <pc:sldMk cId="4076327676" sldId="260"/>
            <ac:spMk id="2081" creationId="{BF0F4E97-E194-4493-885A-6C7C34A446DB}"/>
          </ac:spMkLst>
        </pc:spChg>
        <pc:spChg chg="del">
          <ac:chgData name="SHANMUGAKUMAR MANOHARAN" userId="de3bc61c48d0866d" providerId="LiveId" clId="{C0AEEDBF-45BD-4A10-98BD-2B76D121039A}" dt="2023-03-17T12:13:36.107" v="193"/>
          <ac:spMkLst>
            <pc:docMk/>
            <pc:sldMk cId="4076327676" sldId="260"/>
            <ac:spMk id="2083" creationId="{9CF7FE1C-8BC5-4B0C-A2BC-93AB72C90FDD}"/>
          </ac:spMkLst>
        </pc:spChg>
      </pc:sldChg>
      <pc:sldChg chg="addSp delSp modSp add mod setBg delDesignElem">
        <pc:chgData name="SHANMUGAKUMAR MANOHARAN" userId="de3bc61c48d0866d" providerId="LiveId" clId="{C0AEEDBF-45BD-4A10-98BD-2B76D121039A}" dt="2023-03-17T12:27:43.461" v="267" actId="1076"/>
        <pc:sldMkLst>
          <pc:docMk/>
          <pc:sldMk cId="2975652536" sldId="261"/>
        </pc:sldMkLst>
        <pc:spChg chg="mod">
          <ac:chgData name="SHANMUGAKUMAR MANOHARAN" userId="de3bc61c48d0866d" providerId="LiveId" clId="{C0AEEDBF-45BD-4A10-98BD-2B76D121039A}" dt="2023-03-17T12:27:43.461" v="267" actId="1076"/>
          <ac:spMkLst>
            <pc:docMk/>
            <pc:sldMk cId="2975652536" sldId="261"/>
            <ac:spMk id="2" creationId="{61A275A5-55BE-A5BB-8FCF-447918142E18}"/>
          </ac:spMkLst>
        </pc:spChg>
        <pc:spChg chg="mod ord">
          <ac:chgData name="SHANMUGAKUMAR MANOHARAN" userId="de3bc61c48d0866d" providerId="LiveId" clId="{C0AEEDBF-45BD-4A10-98BD-2B76D121039A}" dt="2023-03-17T12:25:39.042" v="247" actId="1076"/>
          <ac:spMkLst>
            <pc:docMk/>
            <pc:sldMk cId="2975652536" sldId="261"/>
            <ac:spMk id="3" creationId="{B6756025-5E9D-2DB7-70AD-A3E18A39BE60}"/>
          </ac:spMkLst>
        </pc:spChg>
        <pc:spChg chg="del">
          <ac:chgData name="SHANMUGAKUMAR MANOHARAN" userId="de3bc61c48d0866d" providerId="LiveId" clId="{C0AEEDBF-45BD-4A10-98BD-2B76D121039A}" dt="2023-03-17T12:13:40.765" v="195"/>
          <ac:spMkLst>
            <pc:docMk/>
            <pc:sldMk cId="2975652536" sldId="261"/>
            <ac:spMk id="2081" creationId="{BF0F4E97-E194-4493-885A-6C7C34A446DB}"/>
          </ac:spMkLst>
        </pc:spChg>
        <pc:spChg chg="del">
          <ac:chgData name="SHANMUGAKUMAR MANOHARAN" userId="de3bc61c48d0866d" providerId="LiveId" clId="{C0AEEDBF-45BD-4A10-98BD-2B76D121039A}" dt="2023-03-17T12:13:40.765" v="195"/>
          <ac:spMkLst>
            <pc:docMk/>
            <pc:sldMk cId="2975652536" sldId="261"/>
            <ac:spMk id="2083" creationId="{9CF7FE1C-8BC5-4B0C-A2BC-93AB72C90FDD}"/>
          </ac:spMkLst>
        </pc:spChg>
        <pc:spChg chg="add del">
          <ac:chgData name="SHANMUGAKUMAR MANOHARAN" userId="de3bc61c48d0866d" providerId="LiveId" clId="{C0AEEDBF-45BD-4A10-98BD-2B76D121039A}" dt="2023-03-17T12:25:27.060" v="244" actId="26606"/>
          <ac:spMkLst>
            <pc:docMk/>
            <pc:sldMk cId="2975652536" sldId="261"/>
            <ac:spMk id="4109" creationId="{50D1C5B3-B60D-4696-AE60-100D5EC8AB5D}"/>
          </ac:spMkLst>
        </pc:spChg>
        <pc:spChg chg="add del">
          <ac:chgData name="SHANMUGAKUMAR MANOHARAN" userId="de3bc61c48d0866d" providerId="LiveId" clId="{C0AEEDBF-45BD-4A10-98BD-2B76D121039A}" dt="2023-03-17T12:25:27.060" v="244" actId="26606"/>
          <ac:spMkLst>
            <pc:docMk/>
            <pc:sldMk cId="2975652536" sldId="261"/>
            <ac:spMk id="4111" creationId="{5184EE59-3061-456B-9FB5-98A8E0E74B02}"/>
          </ac:spMkLst>
        </pc:spChg>
        <pc:spChg chg="add del">
          <ac:chgData name="SHANMUGAKUMAR MANOHARAN" userId="de3bc61c48d0866d" providerId="LiveId" clId="{C0AEEDBF-45BD-4A10-98BD-2B76D121039A}" dt="2023-03-17T12:25:27.060" v="244" actId="26606"/>
          <ac:spMkLst>
            <pc:docMk/>
            <pc:sldMk cId="2975652536" sldId="261"/>
            <ac:spMk id="4113" creationId="{F7E07B5E-9FB5-4C91-8BE4-6167EB58D0A7}"/>
          </ac:spMkLst>
        </pc:spChg>
        <pc:spChg chg="add del">
          <ac:chgData name="SHANMUGAKUMAR MANOHARAN" userId="de3bc61c48d0866d" providerId="LiveId" clId="{C0AEEDBF-45BD-4A10-98BD-2B76D121039A}" dt="2023-03-17T12:25:27.060" v="244" actId="26606"/>
          <ac:spMkLst>
            <pc:docMk/>
            <pc:sldMk cId="2975652536" sldId="261"/>
            <ac:spMk id="4115" creationId="{37524947-EB09-4DD9-973B-9F75BBCD7269}"/>
          </ac:spMkLst>
        </pc:spChg>
        <pc:spChg chg="add del">
          <ac:chgData name="SHANMUGAKUMAR MANOHARAN" userId="de3bc61c48d0866d" providerId="LiveId" clId="{C0AEEDBF-45BD-4A10-98BD-2B76D121039A}" dt="2023-03-17T12:25:27.060" v="244" actId="26606"/>
          <ac:spMkLst>
            <pc:docMk/>
            <pc:sldMk cId="2975652536" sldId="261"/>
            <ac:spMk id="4117" creationId="{D30C8E25-2DD1-45C6-9F04-0F0CBF666021}"/>
          </ac:spMkLst>
        </pc:spChg>
        <pc:spChg chg="add del">
          <ac:chgData name="SHANMUGAKUMAR MANOHARAN" userId="de3bc61c48d0866d" providerId="LiveId" clId="{C0AEEDBF-45BD-4A10-98BD-2B76D121039A}" dt="2023-03-17T12:25:27.060" v="244" actId="26606"/>
          <ac:spMkLst>
            <pc:docMk/>
            <pc:sldMk cId="2975652536" sldId="261"/>
            <ac:spMk id="4119" creationId="{BC57EA3C-C239-4132-A618-5CBE9F896B2F}"/>
          </ac:spMkLst>
        </pc:spChg>
        <pc:picChg chg="del">
          <ac:chgData name="SHANMUGAKUMAR MANOHARAN" userId="de3bc61c48d0866d" providerId="LiveId" clId="{C0AEEDBF-45BD-4A10-98BD-2B76D121039A}" dt="2023-03-17T12:14:57.630" v="208" actId="478"/>
          <ac:picMkLst>
            <pc:docMk/>
            <pc:sldMk cId="2975652536" sldId="261"/>
            <ac:picMk id="5" creationId="{9606C872-13BE-09D2-4227-3C06EDFE7496}"/>
          </ac:picMkLst>
        </pc:picChg>
        <pc:picChg chg="add mod">
          <ac:chgData name="SHANMUGAKUMAR MANOHARAN" userId="de3bc61c48d0866d" providerId="LiveId" clId="{C0AEEDBF-45BD-4A10-98BD-2B76D121039A}" dt="2023-03-17T12:27:33.498" v="265" actId="1076"/>
          <ac:picMkLst>
            <pc:docMk/>
            <pc:sldMk cId="2975652536" sldId="261"/>
            <ac:picMk id="6" creationId="{E259A9BA-8928-D9E8-5532-1E26A6FB57EC}"/>
          </ac:picMkLst>
        </pc:picChg>
        <pc:picChg chg="del">
          <ac:chgData name="SHANMUGAKUMAR MANOHARAN" userId="de3bc61c48d0866d" providerId="LiveId" clId="{C0AEEDBF-45BD-4A10-98BD-2B76D121039A}" dt="2023-03-17T12:14:13.575" v="202" actId="478"/>
          <ac:picMkLst>
            <pc:docMk/>
            <pc:sldMk cId="2975652536" sldId="261"/>
            <ac:picMk id="2050" creationId="{380F6759-7C67-1733-795B-1DE7BCEA396E}"/>
          </ac:picMkLst>
        </pc:picChg>
        <pc:picChg chg="add del mod">
          <ac:chgData name="SHANMUGAKUMAR MANOHARAN" userId="de3bc61c48d0866d" providerId="LiveId" clId="{C0AEEDBF-45BD-4A10-98BD-2B76D121039A}" dt="2023-03-17T12:14:47.773" v="204" actId="478"/>
          <ac:picMkLst>
            <pc:docMk/>
            <pc:sldMk cId="2975652536" sldId="261"/>
            <ac:picMk id="4098" creationId="{3F805A18-704B-0F46-CCA5-81B0A84BD8D1}"/>
          </ac:picMkLst>
        </pc:picChg>
        <pc:picChg chg="add mod">
          <ac:chgData name="SHANMUGAKUMAR MANOHARAN" userId="de3bc61c48d0866d" providerId="LiveId" clId="{C0AEEDBF-45BD-4A10-98BD-2B76D121039A}" dt="2023-03-17T12:25:27.060" v="244" actId="26606"/>
          <ac:picMkLst>
            <pc:docMk/>
            <pc:sldMk cId="2975652536" sldId="261"/>
            <ac:picMk id="4100" creationId="{AACBFFC8-A748-DE7A-B257-2C059FB220B3}"/>
          </ac:picMkLst>
        </pc:picChg>
        <pc:picChg chg="add mod">
          <ac:chgData name="SHANMUGAKUMAR MANOHARAN" userId="de3bc61c48d0866d" providerId="LiveId" clId="{C0AEEDBF-45BD-4A10-98BD-2B76D121039A}" dt="2023-03-17T12:25:27.060" v="244" actId="26606"/>
          <ac:picMkLst>
            <pc:docMk/>
            <pc:sldMk cId="2975652536" sldId="261"/>
            <ac:picMk id="4102" creationId="{EBF0915B-4A46-9F6D-9992-3538ED98B88F}"/>
          </ac:picMkLst>
        </pc:picChg>
        <pc:picChg chg="add mod ord">
          <ac:chgData name="SHANMUGAKUMAR MANOHARAN" userId="de3bc61c48d0866d" providerId="LiveId" clId="{C0AEEDBF-45BD-4A10-98BD-2B76D121039A}" dt="2023-03-17T12:27:35.429" v="266" actId="1076"/>
          <ac:picMkLst>
            <pc:docMk/>
            <pc:sldMk cId="2975652536" sldId="261"/>
            <ac:picMk id="4104" creationId="{C11AC947-72BF-AF91-7B27-D6D2CE12B23A}"/>
          </ac:picMkLst>
        </pc:picChg>
      </pc:sldChg>
      <pc:sldChg chg="addSp delSp modSp add mod">
        <pc:chgData name="SHANMUGAKUMAR MANOHARAN" userId="de3bc61c48d0866d" providerId="LiveId" clId="{C0AEEDBF-45BD-4A10-98BD-2B76D121039A}" dt="2023-03-17T12:54:49.689" v="312" actId="1076"/>
        <pc:sldMkLst>
          <pc:docMk/>
          <pc:sldMk cId="3780771215" sldId="262"/>
        </pc:sldMkLst>
        <pc:spChg chg="mod">
          <ac:chgData name="SHANMUGAKUMAR MANOHARAN" userId="de3bc61c48d0866d" providerId="LiveId" clId="{C0AEEDBF-45BD-4A10-98BD-2B76D121039A}" dt="2023-03-17T12:28:40.073" v="278" actId="1076"/>
          <ac:spMkLst>
            <pc:docMk/>
            <pc:sldMk cId="3780771215" sldId="262"/>
            <ac:spMk id="2" creationId="{61A275A5-55BE-A5BB-8FCF-447918142E18}"/>
          </ac:spMkLst>
        </pc:spChg>
        <pc:spChg chg="mod">
          <ac:chgData name="SHANMUGAKUMAR MANOHARAN" userId="de3bc61c48d0866d" providerId="LiveId" clId="{C0AEEDBF-45BD-4A10-98BD-2B76D121039A}" dt="2023-03-17T12:51:28.741" v="307" actId="1076"/>
          <ac:spMkLst>
            <pc:docMk/>
            <pc:sldMk cId="3780771215" sldId="262"/>
            <ac:spMk id="3" creationId="{B6756025-5E9D-2DB7-70AD-A3E18A39BE60}"/>
          </ac:spMkLst>
        </pc:spChg>
        <pc:picChg chg="add del mod">
          <ac:chgData name="SHANMUGAKUMAR MANOHARAN" userId="de3bc61c48d0866d" providerId="LiveId" clId="{C0AEEDBF-45BD-4A10-98BD-2B76D121039A}" dt="2023-03-17T12:54:33.889" v="308" actId="478"/>
          <ac:picMkLst>
            <pc:docMk/>
            <pc:sldMk cId="3780771215" sldId="262"/>
            <ac:picMk id="5" creationId="{C3E18E47-A842-09F5-7A33-1B948A83FC9E}"/>
          </ac:picMkLst>
        </pc:picChg>
        <pc:picChg chg="del">
          <ac:chgData name="SHANMUGAKUMAR MANOHARAN" userId="de3bc61c48d0866d" providerId="LiveId" clId="{C0AEEDBF-45BD-4A10-98BD-2B76D121039A}" dt="2023-03-17T12:28:43.344" v="279" actId="478"/>
          <ac:picMkLst>
            <pc:docMk/>
            <pc:sldMk cId="3780771215" sldId="262"/>
            <ac:picMk id="6" creationId="{E259A9BA-8928-D9E8-5532-1E26A6FB57EC}"/>
          </ac:picMkLst>
        </pc:picChg>
        <pc:picChg chg="del">
          <ac:chgData name="SHANMUGAKUMAR MANOHARAN" userId="de3bc61c48d0866d" providerId="LiveId" clId="{C0AEEDBF-45BD-4A10-98BD-2B76D121039A}" dt="2023-03-17T12:25:54.159" v="249" actId="478"/>
          <ac:picMkLst>
            <pc:docMk/>
            <pc:sldMk cId="3780771215" sldId="262"/>
            <ac:picMk id="4100" creationId="{AACBFFC8-A748-DE7A-B257-2C059FB220B3}"/>
          </ac:picMkLst>
        </pc:picChg>
        <pc:picChg chg="del">
          <ac:chgData name="SHANMUGAKUMAR MANOHARAN" userId="de3bc61c48d0866d" providerId="LiveId" clId="{C0AEEDBF-45BD-4A10-98BD-2B76D121039A}" dt="2023-03-17T12:25:55.164" v="250" actId="478"/>
          <ac:picMkLst>
            <pc:docMk/>
            <pc:sldMk cId="3780771215" sldId="262"/>
            <ac:picMk id="4102" creationId="{EBF0915B-4A46-9F6D-9992-3538ED98B88F}"/>
          </ac:picMkLst>
        </pc:picChg>
        <pc:picChg chg="del">
          <ac:chgData name="SHANMUGAKUMAR MANOHARAN" userId="de3bc61c48d0866d" providerId="LiveId" clId="{C0AEEDBF-45BD-4A10-98BD-2B76D121039A}" dt="2023-03-17T12:27:21.173" v="260" actId="478"/>
          <ac:picMkLst>
            <pc:docMk/>
            <pc:sldMk cId="3780771215" sldId="262"/>
            <ac:picMk id="4104" creationId="{C11AC947-72BF-AF91-7B27-D6D2CE12B23A}"/>
          </ac:picMkLst>
        </pc:picChg>
        <pc:picChg chg="add mod">
          <ac:chgData name="SHANMUGAKUMAR MANOHARAN" userId="de3bc61c48d0866d" providerId="LiveId" clId="{C0AEEDBF-45BD-4A10-98BD-2B76D121039A}" dt="2023-03-17T12:48:35.509" v="294" actId="14100"/>
          <ac:picMkLst>
            <pc:docMk/>
            <pc:sldMk cId="3780771215" sldId="262"/>
            <ac:picMk id="6146" creationId="{8F6E615A-A7B0-DE20-8C2D-C00C4AE43212}"/>
          </ac:picMkLst>
        </pc:picChg>
        <pc:picChg chg="add mod">
          <ac:chgData name="SHANMUGAKUMAR MANOHARAN" userId="de3bc61c48d0866d" providerId="LiveId" clId="{C0AEEDBF-45BD-4A10-98BD-2B76D121039A}" dt="2023-03-17T12:54:49.689" v="312" actId="1076"/>
          <ac:picMkLst>
            <pc:docMk/>
            <pc:sldMk cId="3780771215" sldId="262"/>
            <ac:picMk id="6148" creationId="{35222654-F85E-419E-AD01-A36A09AB58B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5BF57-61B7-4FAB-A994-BFB122FD8260}" type="datetimeFigureOut">
              <a:rPr lang="en-GB" smtClean="0"/>
              <a:t>17/03/2023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1E3F0-BA24-4CE6-A492-05F8F1F7F6D7}" type="slidenum">
              <a:rPr lang="en-GB" smtClean="0"/>
              <a:t>‹#›</a:t>
            </a:fld>
            <a:endParaRPr lang="en-GB"/>
          </a:p>
        </p:txBody>
      </p:sp>
    </p:spTree>
    <p:extLst>
      <p:ext uri="{BB962C8B-B14F-4D97-AF65-F5344CB8AC3E}">
        <p14:creationId xmlns:p14="http://schemas.microsoft.com/office/powerpoint/2010/main" val="172556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https://www.youtube.com/watch?v=Aso72AHE8Yg&amp;list=RDCMUCJS9pqu9BzkAMNTmzNMNhvg&amp;start_radio=1</a:t>
            </a:r>
          </a:p>
          <a:p>
            <a:endParaRPr lang="en-GB" dirty="0"/>
          </a:p>
        </p:txBody>
      </p:sp>
      <p:sp>
        <p:nvSpPr>
          <p:cNvPr id="4" name="Slide Number Placeholder 3"/>
          <p:cNvSpPr>
            <a:spLocks noGrp="1"/>
          </p:cNvSpPr>
          <p:nvPr>
            <p:ph type="sldNum" sz="quarter" idx="5"/>
          </p:nvPr>
        </p:nvSpPr>
        <p:spPr/>
        <p:txBody>
          <a:bodyPr/>
          <a:lstStyle/>
          <a:p>
            <a:fld id="{CC41E3F0-BA24-4CE6-A492-05F8F1F7F6D7}" type="slidenum">
              <a:rPr lang="en-GB" smtClean="0"/>
              <a:t>2</a:t>
            </a:fld>
            <a:endParaRPr lang="en-GB"/>
          </a:p>
        </p:txBody>
      </p:sp>
    </p:spTree>
    <p:extLst>
      <p:ext uri="{BB962C8B-B14F-4D97-AF65-F5344CB8AC3E}">
        <p14:creationId xmlns:p14="http://schemas.microsoft.com/office/powerpoint/2010/main" val="1024941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https://www.youtube.com/watch?v=Aso72AHE8Yg&amp;list=RDCMUCJS9pqu9BzkAMNTmzNMNhvg&amp;start_radio=1</a:t>
            </a:r>
          </a:p>
          <a:p>
            <a:endParaRPr lang="en-GB" dirty="0"/>
          </a:p>
        </p:txBody>
      </p:sp>
      <p:sp>
        <p:nvSpPr>
          <p:cNvPr id="4" name="Slide Number Placeholder 3"/>
          <p:cNvSpPr>
            <a:spLocks noGrp="1"/>
          </p:cNvSpPr>
          <p:nvPr>
            <p:ph type="sldNum" sz="quarter" idx="5"/>
          </p:nvPr>
        </p:nvSpPr>
        <p:spPr/>
        <p:txBody>
          <a:bodyPr/>
          <a:lstStyle/>
          <a:p>
            <a:fld id="{CC41E3F0-BA24-4CE6-A492-05F8F1F7F6D7}" type="slidenum">
              <a:rPr lang="en-GB" smtClean="0"/>
              <a:t>3</a:t>
            </a:fld>
            <a:endParaRPr lang="en-GB"/>
          </a:p>
        </p:txBody>
      </p:sp>
    </p:spTree>
    <p:extLst>
      <p:ext uri="{BB962C8B-B14F-4D97-AF65-F5344CB8AC3E}">
        <p14:creationId xmlns:p14="http://schemas.microsoft.com/office/powerpoint/2010/main" val="259881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https://www.youtube.com/watch?v=Aso72AHE8Yg&amp;list=RDCMUCJS9pqu9BzkAMNTmzNMNhvg&amp;start_radio=1</a:t>
            </a:r>
          </a:p>
          <a:p>
            <a:endParaRPr lang="en-GB" dirty="0"/>
          </a:p>
        </p:txBody>
      </p:sp>
      <p:sp>
        <p:nvSpPr>
          <p:cNvPr id="4" name="Slide Number Placeholder 3"/>
          <p:cNvSpPr>
            <a:spLocks noGrp="1"/>
          </p:cNvSpPr>
          <p:nvPr>
            <p:ph type="sldNum" sz="quarter" idx="5"/>
          </p:nvPr>
        </p:nvSpPr>
        <p:spPr/>
        <p:txBody>
          <a:bodyPr/>
          <a:lstStyle/>
          <a:p>
            <a:fld id="{CC41E3F0-BA24-4CE6-A492-05F8F1F7F6D7}" type="slidenum">
              <a:rPr lang="en-GB" smtClean="0"/>
              <a:t>4</a:t>
            </a:fld>
            <a:endParaRPr lang="en-GB"/>
          </a:p>
        </p:txBody>
      </p:sp>
    </p:spTree>
    <p:extLst>
      <p:ext uri="{BB962C8B-B14F-4D97-AF65-F5344CB8AC3E}">
        <p14:creationId xmlns:p14="http://schemas.microsoft.com/office/powerpoint/2010/main" val="422219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8EB0-4340-B293-FEC6-8A415A7623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D7C2062-B32E-A008-2A3A-A6C7CE686E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4CCCA59-3A6D-76FC-B792-773C2C15FBB4}"/>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5" name="Footer Placeholder 4">
            <a:extLst>
              <a:ext uri="{FF2B5EF4-FFF2-40B4-BE49-F238E27FC236}">
                <a16:creationId xmlns:a16="http://schemas.microsoft.com/office/drawing/2014/main" id="{29BAAB87-E2A1-8479-E053-4DFBD0CB40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DD170-F85E-33ED-0182-A299DD6331E6}"/>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175020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CCC1-EA88-8F63-6BE0-3A7F9DFC04F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C401E3-994D-E82C-2015-622B7F7C1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8E0136-EF35-7B61-C564-5732BBEDDD14}"/>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5" name="Footer Placeholder 4">
            <a:extLst>
              <a:ext uri="{FF2B5EF4-FFF2-40B4-BE49-F238E27FC236}">
                <a16:creationId xmlns:a16="http://schemas.microsoft.com/office/drawing/2014/main" id="{E7079C20-5912-23CA-C7D0-E7F697258A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04ACED-F057-FACE-F20E-2F749732E393}"/>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1118864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CF881-C30A-A3EE-736B-0DC51135C0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2CBFA2-0740-036B-F4B3-6C2600A39F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B20201-D806-EC98-6F43-6721C425CC2C}"/>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5" name="Footer Placeholder 4">
            <a:extLst>
              <a:ext uri="{FF2B5EF4-FFF2-40B4-BE49-F238E27FC236}">
                <a16:creationId xmlns:a16="http://schemas.microsoft.com/office/drawing/2014/main" id="{DF87068C-0C80-B049-D6B8-6DB4B43D6F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A5FCD-7640-2758-3BA9-E0A0E574BB59}"/>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73694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D6F9-606B-67D3-CB69-91C10AE9E7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ED7F1F1-9172-5796-95E5-FAA784DDC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8CE1EC-34FF-F26C-201B-CE424A98E405}"/>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5" name="Footer Placeholder 4">
            <a:extLst>
              <a:ext uri="{FF2B5EF4-FFF2-40B4-BE49-F238E27FC236}">
                <a16:creationId xmlns:a16="http://schemas.microsoft.com/office/drawing/2014/main" id="{65872E2D-D639-AEA7-E950-B397F2ABAF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AC0B12-7A16-7125-094B-430044486B6F}"/>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504127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336B-3BC3-90DA-7C30-5E63E05CD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5B0FE99-26BF-5A34-D646-1C9BEA1633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72A115-CEFF-9FDA-D5C7-94003B62EE1B}"/>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5" name="Footer Placeholder 4">
            <a:extLst>
              <a:ext uri="{FF2B5EF4-FFF2-40B4-BE49-F238E27FC236}">
                <a16:creationId xmlns:a16="http://schemas.microsoft.com/office/drawing/2014/main" id="{3411ECBB-E998-365F-80CA-98BB27B252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7A0BDC-27B0-8907-636E-B08420BF4C60}"/>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372336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8EC2B-8758-FD40-1D84-BBC4F4428D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ACEA2A-61A7-992F-1B40-168E5EFFBF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B1E0444-28C9-2756-8A37-28780C02D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99FA47E-C996-0120-4632-6F74C6500CE0}"/>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6" name="Footer Placeholder 5">
            <a:extLst>
              <a:ext uri="{FF2B5EF4-FFF2-40B4-BE49-F238E27FC236}">
                <a16:creationId xmlns:a16="http://schemas.microsoft.com/office/drawing/2014/main" id="{176B18D6-DCC4-BCBE-AD16-DDE0FBE93B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A4B6D1-E7E4-E6AE-E466-A1AF2B64E8E6}"/>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122471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94CE-12E5-67F8-419D-14C70099184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9FB508-0430-AC45-4F6E-5B44ECA17B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51BCA-29A2-6FCC-3185-DAA4C8A91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F05B66-85BA-00A8-2760-BFCD75F50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58644A-CE1D-FD11-E46E-52B76A39FA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F1FD3B-485A-1330-E754-129E9B2C9BCE}"/>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8" name="Footer Placeholder 7">
            <a:extLst>
              <a:ext uri="{FF2B5EF4-FFF2-40B4-BE49-F238E27FC236}">
                <a16:creationId xmlns:a16="http://schemas.microsoft.com/office/drawing/2014/main" id="{73889AE5-E26A-E63F-7A3A-7276432102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667D82-D91C-F291-418F-F8271C06B9F7}"/>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384476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6625-A659-B55E-1C38-179EC2F9B3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461BC0-685A-28B3-B24A-BFEF17EDD3B6}"/>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4" name="Footer Placeholder 3">
            <a:extLst>
              <a:ext uri="{FF2B5EF4-FFF2-40B4-BE49-F238E27FC236}">
                <a16:creationId xmlns:a16="http://schemas.microsoft.com/office/drawing/2014/main" id="{DA84DDDE-FCB3-5D27-ADB6-46EE3C4BB66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760ABC8-956C-9BD6-1673-6708685C54B0}"/>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123492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3AFF2A-33DF-9784-C729-FD1EC30BF1F1}"/>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3" name="Footer Placeholder 2">
            <a:extLst>
              <a:ext uri="{FF2B5EF4-FFF2-40B4-BE49-F238E27FC236}">
                <a16:creationId xmlns:a16="http://schemas.microsoft.com/office/drawing/2014/main" id="{72097A5F-0F92-AA29-9E8D-40AB920F1D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4A41871-6294-F265-DDAC-5392046503D0}"/>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38473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0C89-4C0B-7380-8746-BBAF131D0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3669032-71E8-20CD-D718-FB0105678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1B655F-BC97-2B9D-0B96-CF831D393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C07ED-04A6-8845-A7DA-EB8816EECB06}"/>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6" name="Footer Placeholder 5">
            <a:extLst>
              <a:ext uri="{FF2B5EF4-FFF2-40B4-BE49-F238E27FC236}">
                <a16:creationId xmlns:a16="http://schemas.microsoft.com/office/drawing/2014/main" id="{5EFDA6EC-DCE3-4591-8E3A-1327FA2EE8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C061BB-7DB1-8EB8-FC33-98686F47FAB8}"/>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3764940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A434A-6FFD-EE17-E1DC-4F7E6FD05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B50A03-3E1A-C439-409E-41DEAE51A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BCC75E3-E910-BF87-03F9-72AC4D90A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9F56F-CE28-B46F-E693-9AED5127B928}"/>
              </a:ext>
            </a:extLst>
          </p:cNvPr>
          <p:cNvSpPr>
            <a:spLocks noGrp="1"/>
          </p:cNvSpPr>
          <p:nvPr>
            <p:ph type="dt" sz="half" idx="10"/>
          </p:nvPr>
        </p:nvSpPr>
        <p:spPr/>
        <p:txBody>
          <a:bodyPr/>
          <a:lstStyle/>
          <a:p>
            <a:fld id="{238FA1F9-83B0-4C93-A371-834C112CFB82}" type="datetimeFigureOut">
              <a:rPr lang="en-GB" smtClean="0"/>
              <a:t>17/03/2023</a:t>
            </a:fld>
            <a:endParaRPr lang="en-GB"/>
          </a:p>
        </p:txBody>
      </p:sp>
      <p:sp>
        <p:nvSpPr>
          <p:cNvPr id="6" name="Footer Placeholder 5">
            <a:extLst>
              <a:ext uri="{FF2B5EF4-FFF2-40B4-BE49-F238E27FC236}">
                <a16:creationId xmlns:a16="http://schemas.microsoft.com/office/drawing/2014/main" id="{B91DA8E8-560E-E02C-0961-D472622584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7C4E03-94A1-B928-3958-A0B7E876034D}"/>
              </a:ext>
            </a:extLst>
          </p:cNvPr>
          <p:cNvSpPr>
            <a:spLocks noGrp="1"/>
          </p:cNvSpPr>
          <p:nvPr>
            <p:ph type="sldNum" sz="quarter" idx="12"/>
          </p:nvPr>
        </p:nvSpPr>
        <p:spPr/>
        <p:txBody>
          <a:bodyPr/>
          <a:lstStyle/>
          <a:p>
            <a:fld id="{78DD4DA6-CB83-4ADF-9705-19A23D49B54B}" type="slidenum">
              <a:rPr lang="en-GB" smtClean="0"/>
              <a:t>‹#›</a:t>
            </a:fld>
            <a:endParaRPr lang="en-GB"/>
          </a:p>
        </p:txBody>
      </p:sp>
    </p:spTree>
    <p:extLst>
      <p:ext uri="{BB962C8B-B14F-4D97-AF65-F5344CB8AC3E}">
        <p14:creationId xmlns:p14="http://schemas.microsoft.com/office/powerpoint/2010/main" val="2519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1DB2F2-074B-4B5A-626C-139A55322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764446-2A28-35C1-60EF-C46A278392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7EAA25-79E1-435E-9195-0BC3D8894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8FA1F9-83B0-4C93-A371-834C112CFB82}" type="datetimeFigureOut">
              <a:rPr lang="en-GB" smtClean="0"/>
              <a:t>17/03/2023</a:t>
            </a:fld>
            <a:endParaRPr lang="en-GB"/>
          </a:p>
        </p:txBody>
      </p:sp>
      <p:sp>
        <p:nvSpPr>
          <p:cNvPr id="5" name="Footer Placeholder 4">
            <a:extLst>
              <a:ext uri="{FF2B5EF4-FFF2-40B4-BE49-F238E27FC236}">
                <a16:creationId xmlns:a16="http://schemas.microsoft.com/office/drawing/2014/main" id="{A82658A7-7914-931F-6265-40571735F2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D29783F-F22C-9BA8-DF14-49A636DE2A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D4DA6-CB83-4ADF-9705-19A23D49B54B}" type="slidenum">
              <a:rPr lang="en-GB" smtClean="0"/>
              <a:t>‹#›</a:t>
            </a:fld>
            <a:endParaRPr lang="en-GB"/>
          </a:p>
        </p:txBody>
      </p:sp>
    </p:spTree>
    <p:extLst>
      <p:ext uri="{BB962C8B-B14F-4D97-AF65-F5344CB8AC3E}">
        <p14:creationId xmlns:p14="http://schemas.microsoft.com/office/powerpoint/2010/main" val="4259392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loud.google.com/carbon-footprint/docs/covered-services"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hyperlink" Target="https://powerbi.microsoft.com/en-us/power-bi-pro/"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hyperlink" Target="https://docs.microsoft.com/en-us/power-bi/connect-data/service-connect-to-emissions-impact-dashboard"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7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220358B-0C06-7998-A805-DD5AA75138C6}"/>
              </a:ext>
            </a:extLst>
          </p:cNvPr>
          <p:cNvSpPr>
            <a:spLocks noGrp="1"/>
          </p:cNvSpPr>
          <p:nvPr>
            <p:ph type="subTitle" idx="1"/>
          </p:nvPr>
        </p:nvSpPr>
        <p:spPr>
          <a:xfrm>
            <a:off x="379306" y="2006164"/>
            <a:ext cx="5188373" cy="1966396"/>
          </a:xfrm>
        </p:spPr>
        <p:txBody>
          <a:bodyPr>
            <a:normAutofit/>
          </a:bodyPr>
          <a:lstStyle/>
          <a:p>
            <a:r>
              <a:rPr lang="en-GB" sz="3200" b="1" dirty="0">
                <a:solidFill>
                  <a:srgbClr val="00B050"/>
                </a:solidFill>
              </a:rPr>
              <a:t>Carbon Footprint</a:t>
            </a:r>
          </a:p>
          <a:p>
            <a:r>
              <a:rPr lang="en-GB" sz="3200" b="1" dirty="0">
                <a:solidFill>
                  <a:srgbClr val="00B050"/>
                </a:solidFill>
              </a:rPr>
              <a:t>(CSP-Cloud Service Provider)</a:t>
            </a:r>
          </a:p>
        </p:txBody>
      </p:sp>
      <p:pic>
        <p:nvPicPr>
          <p:cNvPr id="3074" name="Picture 2">
            <a:extLst>
              <a:ext uri="{FF2B5EF4-FFF2-40B4-BE49-F238E27FC236}">
                <a16:creationId xmlns:a16="http://schemas.microsoft.com/office/drawing/2014/main" id="{1E234389-2517-221C-7C94-FC8C5118DE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971" r="26339"/>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96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1" name="Rectangle 2080">
            <a:extLst>
              <a:ext uri="{FF2B5EF4-FFF2-40B4-BE49-F238E27FC236}">
                <a16:creationId xmlns:a16="http://schemas.microsoft.com/office/drawing/2014/main" id="{BF0F4E97-E194-4493-885A-6C7C34A446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3" name="Freeform: Shape 2082">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61A275A5-55BE-A5BB-8FCF-447918142E18}"/>
              </a:ext>
            </a:extLst>
          </p:cNvPr>
          <p:cNvSpPr>
            <a:spLocks noGrp="1"/>
          </p:cNvSpPr>
          <p:nvPr>
            <p:ph type="title"/>
          </p:nvPr>
        </p:nvSpPr>
        <p:spPr>
          <a:xfrm>
            <a:off x="106807" y="206875"/>
            <a:ext cx="9971914" cy="833190"/>
          </a:xfrm>
        </p:spPr>
        <p:txBody>
          <a:bodyPr anchor="b">
            <a:normAutofit fontScale="90000"/>
          </a:bodyPr>
          <a:lstStyle/>
          <a:p>
            <a:r>
              <a:rPr lang="en-GB" sz="3400" b="1" i="0" dirty="0">
                <a:solidFill>
                  <a:schemeClr val="accent6">
                    <a:lumMod val="50000"/>
                  </a:schemeClr>
                </a:solidFill>
                <a:effectLst/>
                <a:latin typeface="YouTube Sans"/>
              </a:rPr>
              <a:t>Google Corban Footprint Dashboard</a:t>
            </a:r>
            <a:br>
              <a:rPr lang="en-GB" sz="3400" b="1" i="0" dirty="0">
                <a:effectLst/>
                <a:latin typeface="YouTube Sans"/>
              </a:rPr>
            </a:br>
            <a:endParaRPr lang="en-GB" sz="3400" dirty="0"/>
          </a:p>
        </p:txBody>
      </p:sp>
      <p:pic>
        <p:nvPicPr>
          <p:cNvPr id="5" name="Picture 4" descr="Graphical user interface, application&#10;&#10;Description automatically generated">
            <a:extLst>
              <a:ext uri="{FF2B5EF4-FFF2-40B4-BE49-F238E27FC236}">
                <a16:creationId xmlns:a16="http://schemas.microsoft.com/office/drawing/2014/main" id="{9606C872-13BE-09D2-4227-3C06EDFE7496}"/>
              </a:ext>
            </a:extLst>
          </p:cNvPr>
          <p:cNvPicPr>
            <a:picLocks noChangeAspect="1"/>
          </p:cNvPicPr>
          <p:nvPr/>
        </p:nvPicPr>
        <p:blipFill rotWithShape="1">
          <a:blip r:embed="rId3"/>
          <a:srcRect r="2" b="3581"/>
          <a:stretch/>
        </p:blipFill>
        <p:spPr>
          <a:xfrm>
            <a:off x="227627" y="937846"/>
            <a:ext cx="6029033" cy="4365608"/>
          </a:xfrm>
          <a:prstGeom prst="rect">
            <a:avLst/>
          </a:prstGeom>
        </p:spPr>
      </p:pic>
      <p:pic>
        <p:nvPicPr>
          <p:cNvPr id="2050" name="Picture 2">
            <a:extLst>
              <a:ext uri="{FF2B5EF4-FFF2-40B4-BE49-F238E27FC236}">
                <a16:creationId xmlns:a16="http://schemas.microsoft.com/office/drawing/2014/main" id="{380F6759-7C67-1733-795B-1DE7BCEA39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200" y="5353280"/>
            <a:ext cx="1381886" cy="77385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756025-5E9D-2DB7-70AD-A3E18A39BE60}"/>
              </a:ext>
            </a:extLst>
          </p:cNvPr>
          <p:cNvSpPr>
            <a:spLocks noGrp="1"/>
          </p:cNvSpPr>
          <p:nvPr>
            <p:ph idx="1"/>
          </p:nvPr>
        </p:nvSpPr>
        <p:spPr>
          <a:xfrm>
            <a:off x="6361308" y="1746250"/>
            <a:ext cx="5827644" cy="4121149"/>
          </a:xfrm>
        </p:spPr>
        <p:txBody>
          <a:bodyPr anchor="t">
            <a:normAutofit/>
          </a:bodyPr>
          <a:lstStyle/>
          <a:p>
            <a:r>
              <a:rPr lang="en-GB" sz="2000" b="0" i="0" dirty="0">
                <a:effectLst/>
                <a:latin typeface="Roboto" panose="02000000000000000000" pitchFamily="2" charset="0"/>
              </a:rPr>
              <a:t>The dashboard displays a summary of the data to provide you with a high-level overview of the gross estimated greenhouse gas emissions associated with the usage of </a:t>
            </a:r>
            <a:r>
              <a:rPr lang="en-GB" sz="2000" b="0" i="0" dirty="0">
                <a:effectLst/>
                <a:latin typeface="Roboto" panose="02000000000000000000" pitchFamily="2" charset="0"/>
                <a:hlinkClick r:id="rId5"/>
              </a:rPr>
              <a:t>covered Google Cloud services</a:t>
            </a:r>
            <a:r>
              <a:rPr lang="en-GB" sz="2000" b="0" i="0" dirty="0">
                <a:effectLst/>
                <a:latin typeface="Roboto" panose="02000000000000000000" pitchFamily="2" charset="0"/>
              </a:rPr>
              <a:t> for the selected billing account.</a:t>
            </a:r>
            <a:endParaRPr lang="en-GB" sz="2000" dirty="0"/>
          </a:p>
        </p:txBody>
      </p:sp>
    </p:spTree>
    <p:extLst>
      <p:ext uri="{BB962C8B-B14F-4D97-AF65-F5344CB8AC3E}">
        <p14:creationId xmlns:p14="http://schemas.microsoft.com/office/powerpoint/2010/main" val="259796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75A5-55BE-A5BB-8FCF-447918142E18}"/>
              </a:ext>
            </a:extLst>
          </p:cNvPr>
          <p:cNvSpPr>
            <a:spLocks noGrp="1"/>
          </p:cNvSpPr>
          <p:nvPr>
            <p:ph type="title"/>
          </p:nvPr>
        </p:nvSpPr>
        <p:spPr>
          <a:xfrm>
            <a:off x="114360" y="120015"/>
            <a:ext cx="7051040" cy="1511300"/>
          </a:xfrm>
        </p:spPr>
        <p:txBody>
          <a:bodyPr anchor="b">
            <a:normAutofit/>
          </a:bodyPr>
          <a:lstStyle/>
          <a:p>
            <a:r>
              <a:rPr lang="en-GB" sz="2800" b="1" i="0" dirty="0">
                <a:solidFill>
                  <a:schemeClr val="accent6">
                    <a:lumMod val="50000"/>
                  </a:schemeClr>
                </a:solidFill>
                <a:effectLst/>
                <a:latin typeface="Segoe UI" panose="020B0502040204020203" pitchFamily="34" charset="0"/>
              </a:rPr>
              <a:t>Emissions Impact Dashboard for Azure</a:t>
            </a:r>
            <a:br>
              <a:rPr lang="en-GB" sz="1400" b="1" i="0" dirty="0">
                <a:solidFill>
                  <a:srgbClr val="333333"/>
                </a:solidFill>
                <a:effectLst/>
                <a:latin typeface="Segoe UI" panose="020B0502040204020203" pitchFamily="34" charset="0"/>
              </a:rPr>
            </a:br>
            <a:br>
              <a:rPr lang="en-GB" sz="3400" b="1" i="0" dirty="0">
                <a:effectLst/>
                <a:latin typeface="YouTube Sans"/>
              </a:rPr>
            </a:br>
            <a:endParaRPr lang="en-GB" sz="3400" dirty="0"/>
          </a:p>
        </p:txBody>
      </p:sp>
      <p:sp>
        <p:nvSpPr>
          <p:cNvPr id="3" name="Content Placeholder 2">
            <a:extLst>
              <a:ext uri="{FF2B5EF4-FFF2-40B4-BE49-F238E27FC236}">
                <a16:creationId xmlns:a16="http://schemas.microsoft.com/office/drawing/2014/main" id="{B6756025-5E9D-2DB7-70AD-A3E18A39BE60}"/>
              </a:ext>
            </a:extLst>
          </p:cNvPr>
          <p:cNvSpPr>
            <a:spLocks noGrp="1"/>
          </p:cNvSpPr>
          <p:nvPr>
            <p:ph idx="1"/>
          </p:nvPr>
        </p:nvSpPr>
        <p:spPr>
          <a:xfrm>
            <a:off x="6364356" y="1051168"/>
            <a:ext cx="5827644" cy="4121149"/>
          </a:xfrm>
        </p:spPr>
        <p:txBody>
          <a:bodyPr anchor="t">
            <a:normAutofit fontScale="92500" lnSpcReduction="10000"/>
          </a:bodyPr>
          <a:lstStyle/>
          <a:p>
            <a:pPr algn="l"/>
            <a:r>
              <a:rPr lang="en-GB" sz="2000" dirty="0">
                <a:latin typeface="Roboto" panose="02000000000000000000" pitchFamily="2" charset="0"/>
              </a:rPr>
              <a:t>The Emissions Impact Dashboard provides our cloud customers with transparency into their greenhouse gas emissions associated with cloud usage. Our Generally Available version and is available for anyone to download.</a:t>
            </a:r>
          </a:p>
          <a:p>
            <a:pPr algn="l"/>
            <a:r>
              <a:rPr lang="en-GB" sz="2000" dirty="0">
                <a:latin typeface="Roboto" panose="02000000000000000000" pitchFamily="2" charset="0"/>
              </a:rPr>
              <a:t>Requirements for getting started</a:t>
            </a:r>
          </a:p>
          <a:p>
            <a:pPr algn="l">
              <a:buFont typeface="Arial" panose="020B0604020202020204" pitchFamily="34" charset="0"/>
              <a:buChar char="•"/>
            </a:pPr>
            <a:r>
              <a:rPr lang="en-GB" sz="2000" dirty="0">
                <a:latin typeface="Roboto" panose="02000000000000000000" pitchFamily="2" charset="0"/>
              </a:rPr>
              <a:t>The Emissions Impact Dashboard runs on Power BI Pro. </a:t>
            </a:r>
            <a:r>
              <a:rPr lang="en-GB" sz="2000" dirty="0">
                <a:latin typeface="Roboto" panose="02000000000000000000" pitchFamily="2" charset="0"/>
                <a:hlinkClick r:id="rId3">
                  <a:extLst>
                    <a:ext uri="{A12FA001-AC4F-418D-AE19-62706E023703}">
                      <ahyp:hlinkClr xmlns:ahyp="http://schemas.microsoft.com/office/drawing/2018/hyperlinkcolor" val="tx"/>
                    </a:ext>
                  </a:extLst>
                </a:hlinkClick>
              </a:rPr>
              <a:t>Get the Power BI Pro free trial</a:t>
            </a:r>
            <a:r>
              <a:rPr lang="en-GB" sz="2000" dirty="0">
                <a:latin typeface="Roboto" panose="02000000000000000000" pitchFamily="2" charset="0"/>
              </a:rPr>
              <a:t>.</a:t>
            </a:r>
          </a:p>
          <a:p>
            <a:pPr algn="l">
              <a:buFont typeface="Arial" panose="020B0604020202020204" pitchFamily="34" charset="0"/>
              <a:buChar char="•"/>
            </a:pPr>
            <a:r>
              <a:rPr lang="en-GB" sz="2000" dirty="0">
                <a:latin typeface="Roboto" panose="02000000000000000000" pitchFamily="2" charset="0"/>
              </a:rPr>
              <a:t>The Emissions Impact Dashboard can support EA, Microsoft Customer Agreement, and CSP for Azure customers. Enrollment ID or Billing Account ID, each with Admin access, is required to connect your company data to the calculator. For more info on how to connect the calculator, visit </a:t>
            </a:r>
            <a:r>
              <a:rPr lang="en-GB" sz="2000" dirty="0">
                <a:latin typeface="Roboto" panose="02000000000000000000" pitchFamily="2" charset="0"/>
                <a:hlinkClick r:id="rId4">
                  <a:extLst>
                    <a:ext uri="{A12FA001-AC4F-418D-AE19-62706E023703}">
                      <ahyp:hlinkClr xmlns:ahyp="http://schemas.microsoft.com/office/drawing/2018/hyperlinkcolor" val="tx"/>
                    </a:ext>
                  </a:extLst>
                </a:hlinkClick>
              </a:rPr>
              <a:t>this site</a:t>
            </a:r>
            <a:r>
              <a:rPr lang="en-GB" sz="2000" dirty="0">
                <a:latin typeface="Roboto" panose="02000000000000000000" pitchFamily="2" charset="0"/>
              </a:rPr>
              <a:t>.</a:t>
            </a:r>
          </a:p>
          <a:p>
            <a:endParaRPr lang="en-GB" sz="2000" dirty="0"/>
          </a:p>
        </p:txBody>
      </p:sp>
      <p:pic>
        <p:nvPicPr>
          <p:cNvPr id="4100" name="Picture 4">
            <a:extLst>
              <a:ext uri="{FF2B5EF4-FFF2-40B4-BE49-F238E27FC236}">
                <a16:creationId xmlns:a16="http://schemas.microsoft.com/office/drawing/2014/main" id="{AACBFFC8-A748-DE7A-B257-2C059FB220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1955" y="5172317"/>
            <a:ext cx="2789950" cy="156566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BF0915B-4A46-9F6D-9992-3538ED98B8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763" y="5643909"/>
            <a:ext cx="1901825" cy="814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259A9BA-8928-D9E8-5532-1E26A6FB57EC}"/>
              </a:ext>
            </a:extLst>
          </p:cNvPr>
          <p:cNvPicPr>
            <a:picLocks noChangeAspect="1"/>
          </p:cNvPicPr>
          <p:nvPr/>
        </p:nvPicPr>
        <p:blipFill>
          <a:blip r:embed="rId7"/>
          <a:stretch>
            <a:fillRect/>
          </a:stretch>
        </p:blipFill>
        <p:spPr>
          <a:xfrm>
            <a:off x="6959140" y="5799871"/>
            <a:ext cx="2790087" cy="503253"/>
          </a:xfrm>
          <a:prstGeom prst="rect">
            <a:avLst/>
          </a:prstGeom>
        </p:spPr>
      </p:pic>
      <p:pic>
        <p:nvPicPr>
          <p:cNvPr id="4104" name="Picture 8">
            <a:extLst>
              <a:ext uri="{FF2B5EF4-FFF2-40B4-BE49-F238E27FC236}">
                <a16:creationId xmlns:a16="http://schemas.microsoft.com/office/drawing/2014/main" id="{C11AC947-72BF-AF91-7B27-D6D2CE12B2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559" y="1051168"/>
            <a:ext cx="5676441" cy="394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65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75A5-55BE-A5BB-8FCF-447918142E18}"/>
              </a:ext>
            </a:extLst>
          </p:cNvPr>
          <p:cNvSpPr>
            <a:spLocks noGrp="1"/>
          </p:cNvSpPr>
          <p:nvPr>
            <p:ph type="title"/>
          </p:nvPr>
        </p:nvSpPr>
        <p:spPr>
          <a:xfrm>
            <a:off x="182880" y="497840"/>
            <a:ext cx="12692440" cy="914400"/>
          </a:xfrm>
        </p:spPr>
        <p:txBody>
          <a:bodyPr anchor="b">
            <a:normAutofit fontScale="90000"/>
          </a:bodyPr>
          <a:lstStyle/>
          <a:p>
            <a:r>
              <a:rPr lang="en-GB" sz="2800" b="1" dirty="0">
                <a:solidFill>
                  <a:schemeClr val="accent6">
                    <a:lumMod val="50000"/>
                  </a:schemeClr>
                </a:solidFill>
                <a:latin typeface="Segoe UI" panose="020B0502040204020203" pitchFamily="34" charset="0"/>
              </a:rPr>
              <a:t>AWS Customer Carbon Footprint Tool</a:t>
            </a:r>
            <a:br>
              <a:rPr lang="en-GB" sz="1400" b="1" i="0" dirty="0">
                <a:solidFill>
                  <a:srgbClr val="333333"/>
                </a:solidFill>
                <a:effectLst/>
                <a:latin typeface="Segoe UI" panose="020B0502040204020203" pitchFamily="34" charset="0"/>
              </a:rPr>
            </a:br>
            <a:br>
              <a:rPr lang="en-GB" sz="3400" b="1" i="0" dirty="0">
                <a:effectLst/>
                <a:latin typeface="YouTube Sans"/>
              </a:rPr>
            </a:br>
            <a:endParaRPr lang="en-GB" sz="3400" dirty="0"/>
          </a:p>
        </p:txBody>
      </p:sp>
      <p:sp>
        <p:nvSpPr>
          <p:cNvPr id="3" name="Content Placeholder 2">
            <a:extLst>
              <a:ext uri="{FF2B5EF4-FFF2-40B4-BE49-F238E27FC236}">
                <a16:creationId xmlns:a16="http://schemas.microsoft.com/office/drawing/2014/main" id="{B6756025-5E9D-2DB7-70AD-A3E18A39BE60}"/>
              </a:ext>
            </a:extLst>
          </p:cNvPr>
          <p:cNvSpPr>
            <a:spLocks noGrp="1"/>
          </p:cNvSpPr>
          <p:nvPr>
            <p:ph idx="1"/>
          </p:nvPr>
        </p:nvSpPr>
        <p:spPr>
          <a:xfrm>
            <a:off x="6529100" y="800526"/>
            <a:ext cx="5827644" cy="4121149"/>
          </a:xfrm>
        </p:spPr>
        <p:txBody>
          <a:bodyPr anchor="t">
            <a:normAutofit/>
          </a:bodyPr>
          <a:lstStyle/>
          <a:p>
            <a:pPr algn="l"/>
            <a:r>
              <a:rPr lang="en-GB" sz="2000" dirty="0">
                <a:latin typeface="Roboto" panose="02000000000000000000" pitchFamily="2" charset="0"/>
              </a:rPr>
              <a:t>Customers need to accurately measure the carbon emissions associated with Using AWS services</a:t>
            </a:r>
          </a:p>
          <a:p>
            <a:pPr algn="l"/>
            <a:endParaRPr lang="en-GB" sz="2000" dirty="0">
              <a:latin typeface="Roboto" panose="02000000000000000000" pitchFamily="2" charset="0"/>
            </a:endParaRPr>
          </a:p>
          <a:p>
            <a:pPr algn="l"/>
            <a:r>
              <a:rPr lang="en-GB" sz="2000" dirty="0">
                <a:latin typeface="Roboto" panose="02000000000000000000" pitchFamily="2" charset="0"/>
              </a:rPr>
              <a:t>AWS Carbon Footprint Tool calculates Carbon footprint of workloads hosted on AWS using GreenHouseGas Protocol</a:t>
            </a:r>
          </a:p>
          <a:p>
            <a:pPr algn="l"/>
            <a:endParaRPr lang="en-GB" sz="2000" dirty="0">
              <a:latin typeface="Roboto" panose="02000000000000000000" pitchFamily="2" charset="0"/>
            </a:endParaRPr>
          </a:p>
          <a:p>
            <a:pPr algn="l"/>
            <a:r>
              <a:rPr lang="en-GB" sz="2000" dirty="0">
                <a:latin typeface="Roboto" panose="02000000000000000000" pitchFamily="2" charset="0"/>
              </a:rPr>
              <a:t>Review and report on carbon emissions associated with your usage of AWS Services with easy-to-understand data visualization</a:t>
            </a:r>
          </a:p>
        </p:txBody>
      </p:sp>
      <p:pic>
        <p:nvPicPr>
          <p:cNvPr id="6146" name="Picture 2">
            <a:extLst>
              <a:ext uri="{FF2B5EF4-FFF2-40B4-BE49-F238E27FC236}">
                <a16:creationId xmlns:a16="http://schemas.microsoft.com/office/drawing/2014/main" id="{8F6E615A-A7B0-DE20-8C2D-C00C4AE432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679" y="5092546"/>
            <a:ext cx="2032001" cy="154281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 Customer Carbon Footprint Tool | AWS News Blog">
            <a:extLst>
              <a:ext uri="{FF2B5EF4-FFF2-40B4-BE49-F238E27FC236}">
                <a16:creationId xmlns:a16="http://schemas.microsoft.com/office/drawing/2014/main" id="{35222654-F85E-419E-AD01-A36A09AB58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 y="1056112"/>
            <a:ext cx="6090334"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77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615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289</Words>
  <Application>Microsoft Office PowerPoint</Application>
  <PresentationFormat>Widescreen</PresentationFormat>
  <Paragraphs>21</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Roboto</vt:lpstr>
      <vt:lpstr>Segoe UI</vt:lpstr>
      <vt:lpstr>YouTube Sans</vt:lpstr>
      <vt:lpstr>Office Theme</vt:lpstr>
      <vt:lpstr>PowerPoint Presentation</vt:lpstr>
      <vt:lpstr>Google Corban Footprint Dashboard </vt:lpstr>
      <vt:lpstr>Emissions Impact Dashboard for Azure  </vt:lpstr>
      <vt:lpstr>AWS Customer Carbon Footprint Tool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SHANMUGAKUMAR MANOHARAN</dc:creator>
  <cp:lastModifiedBy>SHANMUGAKUMAR MANOHARAN</cp:lastModifiedBy>
  <cp:revision>1</cp:revision>
  <dcterms:created xsi:type="dcterms:W3CDTF">2023-03-17T11:44:06Z</dcterms:created>
  <dcterms:modified xsi:type="dcterms:W3CDTF">2023-03-17T12:54:51Z</dcterms:modified>
</cp:coreProperties>
</file>