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6D3F0C-68FC-4201-B384-B9CC5C1CFE2A}" v="9" dt="2023-06-15T01:24:14.2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NMUGAKUMAR MANOHARAN" userId="de3bc61c48d0866d" providerId="LiveId" clId="{056D3F0C-68FC-4201-B384-B9CC5C1CFE2A}"/>
    <pc:docChg chg="undo custSel addSld delSld modSld">
      <pc:chgData name="SHANMUGAKUMAR MANOHARAN" userId="de3bc61c48d0866d" providerId="LiveId" clId="{056D3F0C-68FC-4201-B384-B9CC5C1CFE2A}" dt="2023-06-15T01:30:40.970" v="30" actId="478"/>
      <pc:docMkLst>
        <pc:docMk/>
      </pc:docMkLst>
      <pc:sldChg chg="addSp delSp modSp mod modAnim">
        <pc:chgData name="SHANMUGAKUMAR MANOHARAN" userId="de3bc61c48d0866d" providerId="LiveId" clId="{056D3F0C-68FC-4201-B384-B9CC5C1CFE2A}" dt="2023-06-15T01:14:05.452" v="2" actId="478"/>
        <pc:sldMkLst>
          <pc:docMk/>
          <pc:sldMk cId="3937928974" sldId="256"/>
        </pc:sldMkLst>
        <pc:spChg chg="add mod">
          <ac:chgData name="SHANMUGAKUMAR MANOHARAN" userId="de3bc61c48d0866d" providerId="LiveId" clId="{056D3F0C-68FC-4201-B384-B9CC5C1CFE2A}" dt="2023-06-15T01:13:54.919" v="1" actId="27636"/>
          <ac:spMkLst>
            <pc:docMk/>
            <pc:sldMk cId="3937928974" sldId="256"/>
            <ac:spMk id="4" creationId="{1CB30E16-2E83-539F-985A-819444BDEB3B}"/>
          </ac:spMkLst>
        </pc:spChg>
        <pc:spChg chg="add del mod">
          <ac:chgData name="SHANMUGAKUMAR MANOHARAN" userId="de3bc61c48d0866d" providerId="LiveId" clId="{056D3F0C-68FC-4201-B384-B9CC5C1CFE2A}" dt="2023-06-15T01:14:05.452" v="2" actId="478"/>
          <ac:spMkLst>
            <pc:docMk/>
            <pc:sldMk cId="3937928974" sldId="256"/>
            <ac:spMk id="5" creationId="{DA729031-B862-28EF-2DFA-373CEBB76B26}"/>
          </ac:spMkLst>
        </pc:spChg>
        <pc:spChg chg="add mod">
          <ac:chgData name="SHANMUGAKUMAR MANOHARAN" userId="de3bc61c48d0866d" providerId="LiveId" clId="{056D3F0C-68FC-4201-B384-B9CC5C1CFE2A}" dt="2023-06-15T01:13:54.226" v="0"/>
          <ac:spMkLst>
            <pc:docMk/>
            <pc:sldMk cId="3937928974" sldId="256"/>
            <ac:spMk id="6" creationId="{0F960A88-D3A2-27F2-3359-5FC4DA86A4AF}"/>
          </ac:spMkLst>
        </pc:spChg>
        <pc:spChg chg="add mod">
          <ac:chgData name="SHANMUGAKUMAR MANOHARAN" userId="de3bc61c48d0866d" providerId="LiveId" clId="{056D3F0C-68FC-4201-B384-B9CC5C1CFE2A}" dt="2023-06-15T01:13:54.226" v="0"/>
          <ac:spMkLst>
            <pc:docMk/>
            <pc:sldMk cId="3937928974" sldId="256"/>
            <ac:spMk id="7" creationId="{FAB91A51-47A3-1C39-EB4D-C029196ED23F}"/>
          </ac:spMkLst>
        </pc:spChg>
        <pc:spChg chg="add mod">
          <ac:chgData name="SHANMUGAKUMAR MANOHARAN" userId="de3bc61c48d0866d" providerId="LiveId" clId="{056D3F0C-68FC-4201-B384-B9CC5C1CFE2A}" dt="2023-06-15T01:13:54.226" v="0"/>
          <ac:spMkLst>
            <pc:docMk/>
            <pc:sldMk cId="3937928974" sldId="256"/>
            <ac:spMk id="8" creationId="{18B7D973-AC38-F4DD-D861-56C7F4148185}"/>
          </ac:spMkLst>
        </pc:spChg>
        <pc:spChg chg="add mod">
          <ac:chgData name="SHANMUGAKUMAR MANOHARAN" userId="de3bc61c48d0866d" providerId="LiveId" clId="{056D3F0C-68FC-4201-B384-B9CC5C1CFE2A}" dt="2023-06-15T01:13:54.226" v="0"/>
          <ac:spMkLst>
            <pc:docMk/>
            <pc:sldMk cId="3937928974" sldId="256"/>
            <ac:spMk id="9" creationId="{264A8DC3-6649-DE1B-8A1B-CC9DD6CC64B6}"/>
          </ac:spMkLst>
        </pc:spChg>
        <pc:spChg chg="add mod">
          <ac:chgData name="SHANMUGAKUMAR MANOHARAN" userId="de3bc61c48d0866d" providerId="LiveId" clId="{056D3F0C-68FC-4201-B384-B9CC5C1CFE2A}" dt="2023-06-15T01:13:54.226" v="0"/>
          <ac:spMkLst>
            <pc:docMk/>
            <pc:sldMk cId="3937928974" sldId="256"/>
            <ac:spMk id="10" creationId="{2725E0A8-AE7E-B536-8C2E-1E9AC7FAA92C}"/>
          </ac:spMkLst>
        </pc:spChg>
        <pc:spChg chg="add mod">
          <ac:chgData name="SHANMUGAKUMAR MANOHARAN" userId="de3bc61c48d0866d" providerId="LiveId" clId="{056D3F0C-68FC-4201-B384-B9CC5C1CFE2A}" dt="2023-06-15T01:13:54.226" v="0"/>
          <ac:spMkLst>
            <pc:docMk/>
            <pc:sldMk cId="3937928974" sldId="256"/>
            <ac:spMk id="11" creationId="{52C4CA1D-B68E-4407-8100-505C02F67CF1}"/>
          </ac:spMkLst>
        </pc:spChg>
        <pc:spChg chg="add mod">
          <ac:chgData name="SHANMUGAKUMAR MANOHARAN" userId="de3bc61c48d0866d" providerId="LiveId" clId="{056D3F0C-68FC-4201-B384-B9CC5C1CFE2A}" dt="2023-06-15T01:13:54.226" v="0"/>
          <ac:spMkLst>
            <pc:docMk/>
            <pc:sldMk cId="3937928974" sldId="256"/>
            <ac:spMk id="12" creationId="{DA0AE95A-E10B-0B0A-4CDA-81930160E66B}"/>
          </ac:spMkLst>
        </pc:spChg>
        <pc:spChg chg="add mod">
          <ac:chgData name="SHANMUGAKUMAR MANOHARAN" userId="de3bc61c48d0866d" providerId="LiveId" clId="{056D3F0C-68FC-4201-B384-B9CC5C1CFE2A}" dt="2023-06-15T01:13:54.226" v="0"/>
          <ac:spMkLst>
            <pc:docMk/>
            <pc:sldMk cId="3937928974" sldId="256"/>
            <ac:spMk id="13" creationId="{991CB41B-A3FE-A62C-8797-4B54EE3A0B95}"/>
          </ac:spMkLst>
        </pc:spChg>
        <pc:spChg chg="add mod">
          <ac:chgData name="SHANMUGAKUMAR MANOHARAN" userId="de3bc61c48d0866d" providerId="LiveId" clId="{056D3F0C-68FC-4201-B384-B9CC5C1CFE2A}" dt="2023-06-15T01:13:54.226" v="0"/>
          <ac:spMkLst>
            <pc:docMk/>
            <pc:sldMk cId="3937928974" sldId="256"/>
            <ac:spMk id="14" creationId="{82E4C47D-9B3D-BE8B-EEEA-F9BD35DD1453}"/>
          </ac:spMkLst>
        </pc:spChg>
        <pc:spChg chg="add mod">
          <ac:chgData name="SHANMUGAKUMAR MANOHARAN" userId="de3bc61c48d0866d" providerId="LiveId" clId="{056D3F0C-68FC-4201-B384-B9CC5C1CFE2A}" dt="2023-06-15T01:13:54.226" v="0"/>
          <ac:spMkLst>
            <pc:docMk/>
            <pc:sldMk cId="3937928974" sldId="256"/>
            <ac:spMk id="15" creationId="{99B9F213-A5DC-3DA5-5627-B5E30E34C40F}"/>
          </ac:spMkLst>
        </pc:spChg>
        <pc:spChg chg="add mod">
          <ac:chgData name="SHANMUGAKUMAR MANOHARAN" userId="de3bc61c48d0866d" providerId="LiveId" clId="{056D3F0C-68FC-4201-B384-B9CC5C1CFE2A}" dt="2023-06-15T01:13:54.226" v="0"/>
          <ac:spMkLst>
            <pc:docMk/>
            <pc:sldMk cId="3937928974" sldId="256"/>
            <ac:spMk id="16" creationId="{9956E1B5-B168-0D0B-EA13-3A9FF47FA58E}"/>
          </ac:spMkLst>
        </pc:spChg>
        <pc:spChg chg="add mod">
          <ac:chgData name="SHANMUGAKUMAR MANOHARAN" userId="de3bc61c48d0866d" providerId="LiveId" clId="{056D3F0C-68FC-4201-B384-B9CC5C1CFE2A}" dt="2023-06-15T01:13:54.226" v="0"/>
          <ac:spMkLst>
            <pc:docMk/>
            <pc:sldMk cId="3937928974" sldId="256"/>
            <ac:spMk id="17" creationId="{C378B5B5-F2E9-12D5-C2DC-4BBA48D16CFF}"/>
          </ac:spMkLst>
        </pc:spChg>
        <pc:spChg chg="add mod">
          <ac:chgData name="SHANMUGAKUMAR MANOHARAN" userId="de3bc61c48d0866d" providerId="LiveId" clId="{056D3F0C-68FC-4201-B384-B9CC5C1CFE2A}" dt="2023-06-15T01:13:54.226" v="0"/>
          <ac:spMkLst>
            <pc:docMk/>
            <pc:sldMk cId="3937928974" sldId="256"/>
            <ac:spMk id="18" creationId="{441B7706-5FAE-497C-3054-715C3C13619D}"/>
          </ac:spMkLst>
        </pc:spChg>
        <pc:spChg chg="add mod">
          <ac:chgData name="SHANMUGAKUMAR MANOHARAN" userId="de3bc61c48d0866d" providerId="LiveId" clId="{056D3F0C-68FC-4201-B384-B9CC5C1CFE2A}" dt="2023-06-15T01:13:54.226" v="0"/>
          <ac:spMkLst>
            <pc:docMk/>
            <pc:sldMk cId="3937928974" sldId="256"/>
            <ac:spMk id="19" creationId="{47F2D353-77ED-1D8E-197D-A245963C75F7}"/>
          </ac:spMkLst>
        </pc:spChg>
        <pc:spChg chg="add mod">
          <ac:chgData name="SHANMUGAKUMAR MANOHARAN" userId="de3bc61c48d0866d" providerId="LiveId" clId="{056D3F0C-68FC-4201-B384-B9CC5C1CFE2A}" dt="2023-06-15T01:13:54.226" v="0"/>
          <ac:spMkLst>
            <pc:docMk/>
            <pc:sldMk cId="3937928974" sldId="256"/>
            <ac:spMk id="20" creationId="{A39D23C1-A8B9-555D-C819-A4D9F4FB8D74}"/>
          </ac:spMkLst>
        </pc:spChg>
        <pc:spChg chg="add mod">
          <ac:chgData name="SHANMUGAKUMAR MANOHARAN" userId="de3bc61c48d0866d" providerId="LiveId" clId="{056D3F0C-68FC-4201-B384-B9CC5C1CFE2A}" dt="2023-06-15T01:13:54.226" v="0"/>
          <ac:spMkLst>
            <pc:docMk/>
            <pc:sldMk cId="3937928974" sldId="256"/>
            <ac:spMk id="21" creationId="{EAFE9EDE-DA70-083A-C121-42CDCE5AC685}"/>
          </ac:spMkLst>
        </pc:spChg>
        <pc:spChg chg="add mod">
          <ac:chgData name="SHANMUGAKUMAR MANOHARAN" userId="de3bc61c48d0866d" providerId="LiveId" clId="{056D3F0C-68FC-4201-B384-B9CC5C1CFE2A}" dt="2023-06-15T01:13:54.226" v="0"/>
          <ac:spMkLst>
            <pc:docMk/>
            <pc:sldMk cId="3937928974" sldId="256"/>
            <ac:spMk id="22" creationId="{0F54617F-CDAC-E40C-2C58-0E88DFBF61A0}"/>
          </ac:spMkLst>
        </pc:spChg>
        <pc:spChg chg="add mod">
          <ac:chgData name="SHANMUGAKUMAR MANOHARAN" userId="de3bc61c48d0866d" providerId="LiveId" clId="{056D3F0C-68FC-4201-B384-B9CC5C1CFE2A}" dt="2023-06-15T01:13:54.226" v="0"/>
          <ac:spMkLst>
            <pc:docMk/>
            <pc:sldMk cId="3937928974" sldId="256"/>
            <ac:spMk id="23" creationId="{039A61E0-3700-FC10-DA0B-0919F575CB63}"/>
          </ac:spMkLst>
        </pc:spChg>
        <pc:spChg chg="add mod">
          <ac:chgData name="SHANMUGAKUMAR MANOHARAN" userId="de3bc61c48d0866d" providerId="LiveId" clId="{056D3F0C-68FC-4201-B384-B9CC5C1CFE2A}" dt="2023-06-15T01:13:54.226" v="0"/>
          <ac:spMkLst>
            <pc:docMk/>
            <pc:sldMk cId="3937928974" sldId="256"/>
            <ac:spMk id="24" creationId="{A2893FBE-C476-159A-B916-1E5E0188791C}"/>
          </ac:spMkLst>
        </pc:spChg>
        <pc:spChg chg="add mod">
          <ac:chgData name="SHANMUGAKUMAR MANOHARAN" userId="de3bc61c48d0866d" providerId="LiveId" clId="{056D3F0C-68FC-4201-B384-B9CC5C1CFE2A}" dt="2023-06-15T01:13:54.226" v="0"/>
          <ac:spMkLst>
            <pc:docMk/>
            <pc:sldMk cId="3937928974" sldId="256"/>
            <ac:spMk id="25" creationId="{09EE6EA6-2276-1536-A30C-917F8A9E1C10}"/>
          </ac:spMkLst>
        </pc:spChg>
        <pc:spChg chg="add mod">
          <ac:chgData name="SHANMUGAKUMAR MANOHARAN" userId="de3bc61c48d0866d" providerId="LiveId" clId="{056D3F0C-68FC-4201-B384-B9CC5C1CFE2A}" dt="2023-06-15T01:13:54.226" v="0"/>
          <ac:spMkLst>
            <pc:docMk/>
            <pc:sldMk cId="3937928974" sldId="256"/>
            <ac:spMk id="26" creationId="{C3782306-5485-2F9F-A143-4FA10EC2BF7D}"/>
          </ac:spMkLst>
        </pc:spChg>
        <pc:spChg chg="add mod">
          <ac:chgData name="SHANMUGAKUMAR MANOHARAN" userId="de3bc61c48d0866d" providerId="LiveId" clId="{056D3F0C-68FC-4201-B384-B9CC5C1CFE2A}" dt="2023-06-15T01:13:54.226" v="0"/>
          <ac:spMkLst>
            <pc:docMk/>
            <pc:sldMk cId="3937928974" sldId="256"/>
            <ac:spMk id="27" creationId="{D9340AD9-E76C-E4CC-FD45-A423AD9FDA3C}"/>
          </ac:spMkLst>
        </pc:spChg>
        <pc:spChg chg="add mod">
          <ac:chgData name="SHANMUGAKUMAR MANOHARAN" userId="de3bc61c48d0866d" providerId="LiveId" clId="{056D3F0C-68FC-4201-B384-B9CC5C1CFE2A}" dt="2023-06-15T01:13:54.226" v="0"/>
          <ac:spMkLst>
            <pc:docMk/>
            <pc:sldMk cId="3937928974" sldId="256"/>
            <ac:spMk id="28" creationId="{60CF107E-A0BB-1AA0-E4E1-A7275334696A}"/>
          </ac:spMkLst>
        </pc:spChg>
        <pc:spChg chg="add mod">
          <ac:chgData name="SHANMUGAKUMAR MANOHARAN" userId="de3bc61c48d0866d" providerId="LiveId" clId="{056D3F0C-68FC-4201-B384-B9CC5C1CFE2A}" dt="2023-06-15T01:13:54.226" v="0"/>
          <ac:spMkLst>
            <pc:docMk/>
            <pc:sldMk cId="3937928974" sldId="256"/>
            <ac:spMk id="29" creationId="{D07949AC-0166-8657-CC06-DC6E3801A729}"/>
          </ac:spMkLst>
        </pc:spChg>
        <pc:spChg chg="add mod">
          <ac:chgData name="SHANMUGAKUMAR MANOHARAN" userId="de3bc61c48d0866d" providerId="LiveId" clId="{056D3F0C-68FC-4201-B384-B9CC5C1CFE2A}" dt="2023-06-15T01:13:54.226" v="0"/>
          <ac:spMkLst>
            <pc:docMk/>
            <pc:sldMk cId="3937928974" sldId="256"/>
            <ac:spMk id="30" creationId="{374FD90F-E627-838B-025D-6F709662514F}"/>
          </ac:spMkLst>
        </pc:spChg>
        <pc:spChg chg="add mod">
          <ac:chgData name="SHANMUGAKUMAR MANOHARAN" userId="de3bc61c48d0866d" providerId="LiveId" clId="{056D3F0C-68FC-4201-B384-B9CC5C1CFE2A}" dt="2023-06-15T01:13:54.226" v="0"/>
          <ac:spMkLst>
            <pc:docMk/>
            <pc:sldMk cId="3937928974" sldId="256"/>
            <ac:spMk id="31" creationId="{CE1C9296-DB33-1237-B047-84AC498F6AAA}"/>
          </ac:spMkLst>
        </pc:spChg>
        <pc:spChg chg="add mod">
          <ac:chgData name="SHANMUGAKUMAR MANOHARAN" userId="de3bc61c48d0866d" providerId="LiveId" clId="{056D3F0C-68FC-4201-B384-B9CC5C1CFE2A}" dt="2023-06-15T01:13:54.226" v="0"/>
          <ac:spMkLst>
            <pc:docMk/>
            <pc:sldMk cId="3937928974" sldId="256"/>
            <ac:spMk id="32" creationId="{E066AD65-295B-F376-A1E8-2CA1EBDB60DB}"/>
          </ac:spMkLst>
        </pc:spChg>
        <pc:spChg chg="add mod">
          <ac:chgData name="SHANMUGAKUMAR MANOHARAN" userId="de3bc61c48d0866d" providerId="LiveId" clId="{056D3F0C-68FC-4201-B384-B9CC5C1CFE2A}" dt="2023-06-15T01:13:54.226" v="0"/>
          <ac:spMkLst>
            <pc:docMk/>
            <pc:sldMk cId="3937928974" sldId="256"/>
            <ac:spMk id="33" creationId="{3344B9C0-23D8-A3B8-30C8-84AE89F000C6}"/>
          </ac:spMkLst>
        </pc:spChg>
        <pc:spChg chg="mod">
          <ac:chgData name="SHANMUGAKUMAR MANOHARAN" userId="de3bc61c48d0866d" providerId="LiveId" clId="{056D3F0C-68FC-4201-B384-B9CC5C1CFE2A}" dt="2023-06-15T01:13:54.226" v="0"/>
          <ac:spMkLst>
            <pc:docMk/>
            <pc:sldMk cId="3937928974" sldId="256"/>
            <ac:spMk id="35" creationId="{4AC804F5-FF4F-C896-105E-E33601889D68}"/>
          </ac:spMkLst>
        </pc:spChg>
        <pc:spChg chg="mod">
          <ac:chgData name="SHANMUGAKUMAR MANOHARAN" userId="de3bc61c48d0866d" providerId="LiveId" clId="{056D3F0C-68FC-4201-B384-B9CC5C1CFE2A}" dt="2023-06-15T01:13:54.226" v="0"/>
          <ac:spMkLst>
            <pc:docMk/>
            <pc:sldMk cId="3937928974" sldId="256"/>
            <ac:spMk id="36" creationId="{C5F3E941-7D2A-0F81-6919-B51600C35B91}"/>
          </ac:spMkLst>
        </pc:spChg>
        <pc:spChg chg="mod">
          <ac:chgData name="SHANMUGAKUMAR MANOHARAN" userId="de3bc61c48d0866d" providerId="LiveId" clId="{056D3F0C-68FC-4201-B384-B9CC5C1CFE2A}" dt="2023-06-15T01:13:54.226" v="0"/>
          <ac:spMkLst>
            <pc:docMk/>
            <pc:sldMk cId="3937928974" sldId="256"/>
            <ac:spMk id="37" creationId="{CAA5C2D8-F44E-B598-EF1B-81B257BA54E6}"/>
          </ac:spMkLst>
        </pc:spChg>
        <pc:spChg chg="mod">
          <ac:chgData name="SHANMUGAKUMAR MANOHARAN" userId="de3bc61c48d0866d" providerId="LiveId" clId="{056D3F0C-68FC-4201-B384-B9CC5C1CFE2A}" dt="2023-06-15T01:13:54.226" v="0"/>
          <ac:spMkLst>
            <pc:docMk/>
            <pc:sldMk cId="3937928974" sldId="256"/>
            <ac:spMk id="39" creationId="{5984298A-6A86-5F80-EE55-B46982FE8B84}"/>
          </ac:spMkLst>
        </pc:spChg>
        <pc:spChg chg="mod">
          <ac:chgData name="SHANMUGAKUMAR MANOHARAN" userId="de3bc61c48d0866d" providerId="LiveId" clId="{056D3F0C-68FC-4201-B384-B9CC5C1CFE2A}" dt="2023-06-15T01:13:54.226" v="0"/>
          <ac:spMkLst>
            <pc:docMk/>
            <pc:sldMk cId="3937928974" sldId="256"/>
            <ac:spMk id="40" creationId="{B9DFDAB6-F5C2-2171-06F1-A605AA5A3431}"/>
          </ac:spMkLst>
        </pc:spChg>
        <pc:spChg chg="mod">
          <ac:chgData name="SHANMUGAKUMAR MANOHARAN" userId="de3bc61c48d0866d" providerId="LiveId" clId="{056D3F0C-68FC-4201-B384-B9CC5C1CFE2A}" dt="2023-06-15T01:13:54.226" v="0"/>
          <ac:spMkLst>
            <pc:docMk/>
            <pc:sldMk cId="3937928974" sldId="256"/>
            <ac:spMk id="42" creationId="{3796A38C-277D-F879-379D-D6C24858EC89}"/>
          </ac:spMkLst>
        </pc:spChg>
        <pc:spChg chg="mod">
          <ac:chgData name="SHANMUGAKUMAR MANOHARAN" userId="de3bc61c48d0866d" providerId="LiveId" clId="{056D3F0C-68FC-4201-B384-B9CC5C1CFE2A}" dt="2023-06-15T01:13:54.226" v="0"/>
          <ac:spMkLst>
            <pc:docMk/>
            <pc:sldMk cId="3937928974" sldId="256"/>
            <ac:spMk id="43" creationId="{AA468443-BFF9-E290-CDFD-9534D47EE50A}"/>
          </ac:spMkLst>
        </pc:spChg>
        <pc:spChg chg="mod">
          <ac:chgData name="SHANMUGAKUMAR MANOHARAN" userId="de3bc61c48d0866d" providerId="LiveId" clId="{056D3F0C-68FC-4201-B384-B9CC5C1CFE2A}" dt="2023-06-15T01:13:54.226" v="0"/>
          <ac:spMkLst>
            <pc:docMk/>
            <pc:sldMk cId="3937928974" sldId="256"/>
            <ac:spMk id="44" creationId="{D238FB87-1A8B-D3A6-4F90-1226DEC8925E}"/>
          </ac:spMkLst>
        </pc:spChg>
        <pc:spChg chg="mod">
          <ac:chgData name="SHANMUGAKUMAR MANOHARAN" userId="de3bc61c48d0866d" providerId="LiveId" clId="{056D3F0C-68FC-4201-B384-B9CC5C1CFE2A}" dt="2023-06-15T01:13:54.226" v="0"/>
          <ac:spMkLst>
            <pc:docMk/>
            <pc:sldMk cId="3937928974" sldId="256"/>
            <ac:spMk id="46" creationId="{D8AA9D6B-DCCB-14E3-4C96-61F7EBE11F20}"/>
          </ac:spMkLst>
        </pc:spChg>
        <pc:spChg chg="mod">
          <ac:chgData name="SHANMUGAKUMAR MANOHARAN" userId="de3bc61c48d0866d" providerId="LiveId" clId="{056D3F0C-68FC-4201-B384-B9CC5C1CFE2A}" dt="2023-06-15T01:13:54.226" v="0"/>
          <ac:spMkLst>
            <pc:docMk/>
            <pc:sldMk cId="3937928974" sldId="256"/>
            <ac:spMk id="47" creationId="{1996350C-0F49-5552-4BC1-08E60107D706}"/>
          </ac:spMkLst>
        </pc:spChg>
        <pc:spChg chg="mod">
          <ac:chgData name="SHANMUGAKUMAR MANOHARAN" userId="de3bc61c48d0866d" providerId="LiveId" clId="{056D3F0C-68FC-4201-B384-B9CC5C1CFE2A}" dt="2023-06-15T01:13:54.226" v="0"/>
          <ac:spMkLst>
            <pc:docMk/>
            <pc:sldMk cId="3937928974" sldId="256"/>
            <ac:spMk id="49" creationId="{8DFF4C78-9690-24E5-7CAD-C580F0C6453D}"/>
          </ac:spMkLst>
        </pc:spChg>
        <pc:spChg chg="mod">
          <ac:chgData name="SHANMUGAKUMAR MANOHARAN" userId="de3bc61c48d0866d" providerId="LiveId" clId="{056D3F0C-68FC-4201-B384-B9CC5C1CFE2A}" dt="2023-06-15T01:13:54.226" v="0"/>
          <ac:spMkLst>
            <pc:docMk/>
            <pc:sldMk cId="3937928974" sldId="256"/>
            <ac:spMk id="50" creationId="{CC1AADAD-0DB2-5995-0A77-2C5F537B06DF}"/>
          </ac:spMkLst>
        </pc:spChg>
        <pc:spChg chg="mod">
          <ac:chgData name="SHANMUGAKUMAR MANOHARAN" userId="de3bc61c48d0866d" providerId="LiveId" clId="{056D3F0C-68FC-4201-B384-B9CC5C1CFE2A}" dt="2023-06-15T01:13:54.226" v="0"/>
          <ac:spMkLst>
            <pc:docMk/>
            <pc:sldMk cId="3937928974" sldId="256"/>
            <ac:spMk id="51" creationId="{7091E752-8508-2C53-80D5-5C339AC6A64B}"/>
          </ac:spMkLst>
        </pc:spChg>
        <pc:spChg chg="mod">
          <ac:chgData name="SHANMUGAKUMAR MANOHARAN" userId="de3bc61c48d0866d" providerId="LiveId" clId="{056D3F0C-68FC-4201-B384-B9CC5C1CFE2A}" dt="2023-06-15T01:13:54.226" v="0"/>
          <ac:spMkLst>
            <pc:docMk/>
            <pc:sldMk cId="3937928974" sldId="256"/>
            <ac:spMk id="58" creationId="{D86D9E8B-6BE1-58F9-905A-83B9341B9DA0}"/>
          </ac:spMkLst>
        </pc:spChg>
        <pc:spChg chg="mod">
          <ac:chgData name="SHANMUGAKUMAR MANOHARAN" userId="de3bc61c48d0866d" providerId="LiveId" clId="{056D3F0C-68FC-4201-B384-B9CC5C1CFE2A}" dt="2023-06-15T01:13:54.226" v="0"/>
          <ac:spMkLst>
            <pc:docMk/>
            <pc:sldMk cId="3937928974" sldId="256"/>
            <ac:spMk id="59" creationId="{2EDF05E3-25D9-EB00-92E6-C63E2D7E73E4}"/>
          </ac:spMkLst>
        </pc:spChg>
        <pc:spChg chg="mod">
          <ac:chgData name="SHANMUGAKUMAR MANOHARAN" userId="de3bc61c48d0866d" providerId="LiveId" clId="{056D3F0C-68FC-4201-B384-B9CC5C1CFE2A}" dt="2023-06-15T01:13:54.226" v="0"/>
          <ac:spMkLst>
            <pc:docMk/>
            <pc:sldMk cId="3937928974" sldId="256"/>
            <ac:spMk id="60" creationId="{97710FC5-24EB-E2B4-42A2-7F8328876E68}"/>
          </ac:spMkLst>
        </pc:spChg>
        <pc:spChg chg="mod">
          <ac:chgData name="SHANMUGAKUMAR MANOHARAN" userId="de3bc61c48d0866d" providerId="LiveId" clId="{056D3F0C-68FC-4201-B384-B9CC5C1CFE2A}" dt="2023-06-15T01:13:54.226" v="0"/>
          <ac:spMkLst>
            <pc:docMk/>
            <pc:sldMk cId="3937928974" sldId="256"/>
            <ac:spMk id="61" creationId="{CC6AD969-DFAF-E403-4F99-C0C1A8DC8C38}"/>
          </ac:spMkLst>
        </pc:spChg>
        <pc:spChg chg="mod">
          <ac:chgData name="SHANMUGAKUMAR MANOHARAN" userId="de3bc61c48d0866d" providerId="LiveId" clId="{056D3F0C-68FC-4201-B384-B9CC5C1CFE2A}" dt="2023-06-15T01:13:54.226" v="0"/>
          <ac:spMkLst>
            <pc:docMk/>
            <pc:sldMk cId="3937928974" sldId="256"/>
            <ac:spMk id="62" creationId="{FB9F3E1B-6A00-DDD8-D6E2-CF84C53B4698}"/>
          </ac:spMkLst>
        </pc:spChg>
        <pc:spChg chg="mod">
          <ac:chgData name="SHANMUGAKUMAR MANOHARAN" userId="de3bc61c48d0866d" providerId="LiveId" clId="{056D3F0C-68FC-4201-B384-B9CC5C1CFE2A}" dt="2023-06-15T01:13:54.226" v="0"/>
          <ac:spMkLst>
            <pc:docMk/>
            <pc:sldMk cId="3937928974" sldId="256"/>
            <ac:spMk id="63" creationId="{3440ECF8-9143-574D-7481-A9511C0E1899}"/>
          </ac:spMkLst>
        </pc:spChg>
        <pc:spChg chg="mod">
          <ac:chgData name="SHANMUGAKUMAR MANOHARAN" userId="de3bc61c48d0866d" providerId="LiveId" clId="{056D3F0C-68FC-4201-B384-B9CC5C1CFE2A}" dt="2023-06-15T01:13:54.226" v="0"/>
          <ac:spMkLst>
            <pc:docMk/>
            <pc:sldMk cId="3937928974" sldId="256"/>
            <ac:spMk id="64" creationId="{63B28BA4-6C2E-ECD3-FCA4-A6F599ED6DA4}"/>
          </ac:spMkLst>
        </pc:spChg>
        <pc:spChg chg="mod">
          <ac:chgData name="SHANMUGAKUMAR MANOHARAN" userId="de3bc61c48d0866d" providerId="LiveId" clId="{056D3F0C-68FC-4201-B384-B9CC5C1CFE2A}" dt="2023-06-15T01:13:54.226" v="0"/>
          <ac:spMkLst>
            <pc:docMk/>
            <pc:sldMk cId="3937928974" sldId="256"/>
            <ac:spMk id="105" creationId="{74A53686-736E-D3E4-6026-7ACD55BD246B}"/>
          </ac:spMkLst>
        </pc:spChg>
        <pc:spChg chg="mod">
          <ac:chgData name="SHANMUGAKUMAR MANOHARAN" userId="de3bc61c48d0866d" providerId="LiveId" clId="{056D3F0C-68FC-4201-B384-B9CC5C1CFE2A}" dt="2023-06-15T01:13:54.226" v="0"/>
          <ac:spMkLst>
            <pc:docMk/>
            <pc:sldMk cId="3937928974" sldId="256"/>
            <ac:spMk id="106" creationId="{0470BC9D-8361-74E6-5DBB-1AC5CF7FF2AD}"/>
          </ac:spMkLst>
        </pc:spChg>
        <pc:spChg chg="mod">
          <ac:chgData name="SHANMUGAKUMAR MANOHARAN" userId="de3bc61c48d0866d" providerId="LiveId" clId="{056D3F0C-68FC-4201-B384-B9CC5C1CFE2A}" dt="2023-06-15T01:13:54.226" v="0"/>
          <ac:spMkLst>
            <pc:docMk/>
            <pc:sldMk cId="3937928974" sldId="256"/>
            <ac:spMk id="107" creationId="{A00FAF00-16AD-8386-9E3E-8148852B76BE}"/>
          </ac:spMkLst>
        </pc:spChg>
        <pc:spChg chg="mod">
          <ac:chgData name="SHANMUGAKUMAR MANOHARAN" userId="de3bc61c48d0866d" providerId="LiveId" clId="{056D3F0C-68FC-4201-B384-B9CC5C1CFE2A}" dt="2023-06-15T01:13:54.226" v="0"/>
          <ac:spMkLst>
            <pc:docMk/>
            <pc:sldMk cId="3937928974" sldId="256"/>
            <ac:spMk id="108" creationId="{68CEF783-DFAC-5B6C-13AE-BBE800C173C0}"/>
          </ac:spMkLst>
        </pc:spChg>
        <pc:spChg chg="mod">
          <ac:chgData name="SHANMUGAKUMAR MANOHARAN" userId="de3bc61c48d0866d" providerId="LiveId" clId="{056D3F0C-68FC-4201-B384-B9CC5C1CFE2A}" dt="2023-06-15T01:13:54.226" v="0"/>
          <ac:spMkLst>
            <pc:docMk/>
            <pc:sldMk cId="3937928974" sldId="256"/>
            <ac:spMk id="109" creationId="{9DC78713-E7B1-CDE7-F0E9-6E85036F88A4}"/>
          </ac:spMkLst>
        </pc:spChg>
        <pc:spChg chg="mod">
          <ac:chgData name="SHANMUGAKUMAR MANOHARAN" userId="de3bc61c48d0866d" providerId="LiveId" clId="{056D3F0C-68FC-4201-B384-B9CC5C1CFE2A}" dt="2023-06-15T01:13:54.226" v="0"/>
          <ac:spMkLst>
            <pc:docMk/>
            <pc:sldMk cId="3937928974" sldId="256"/>
            <ac:spMk id="110" creationId="{5623679A-1C06-6E3A-D655-ACC8F26FA12A}"/>
          </ac:spMkLst>
        </pc:spChg>
        <pc:spChg chg="mod">
          <ac:chgData name="SHANMUGAKUMAR MANOHARAN" userId="de3bc61c48d0866d" providerId="LiveId" clId="{056D3F0C-68FC-4201-B384-B9CC5C1CFE2A}" dt="2023-06-15T01:13:54.226" v="0"/>
          <ac:spMkLst>
            <pc:docMk/>
            <pc:sldMk cId="3937928974" sldId="256"/>
            <ac:spMk id="111" creationId="{C8727E82-07EB-7349-031D-081D92510B6E}"/>
          </ac:spMkLst>
        </pc:spChg>
        <pc:spChg chg="mod">
          <ac:chgData name="SHANMUGAKUMAR MANOHARAN" userId="de3bc61c48d0866d" providerId="LiveId" clId="{056D3F0C-68FC-4201-B384-B9CC5C1CFE2A}" dt="2023-06-15T01:13:54.226" v="0"/>
          <ac:spMkLst>
            <pc:docMk/>
            <pc:sldMk cId="3937928974" sldId="256"/>
            <ac:spMk id="112" creationId="{967A9AB6-D5A0-8523-7165-CBA2147374B3}"/>
          </ac:spMkLst>
        </pc:spChg>
        <pc:spChg chg="mod">
          <ac:chgData name="SHANMUGAKUMAR MANOHARAN" userId="de3bc61c48d0866d" providerId="LiveId" clId="{056D3F0C-68FC-4201-B384-B9CC5C1CFE2A}" dt="2023-06-15T01:13:54.226" v="0"/>
          <ac:spMkLst>
            <pc:docMk/>
            <pc:sldMk cId="3937928974" sldId="256"/>
            <ac:spMk id="113" creationId="{091B2E55-5BA7-FAD5-7CD4-95BB8D9ED9E6}"/>
          </ac:spMkLst>
        </pc:spChg>
        <pc:spChg chg="mod">
          <ac:chgData name="SHANMUGAKUMAR MANOHARAN" userId="de3bc61c48d0866d" providerId="LiveId" clId="{056D3F0C-68FC-4201-B384-B9CC5C1CFE2A}" dt="2023-06-15T01:13:54.226" v="0"/>
          <ac:spMkLst>
            <pc:docMk/>
            <pc:sldMk cId="3937928974" sldId="256"/>
            <ac:spMk id="114" creationId="{FCE1F553-A54E-132E-0C3D-5D9BA2C1157F}"/>
          </ac:spMkLst>
        </pc:spChg>
        <pc:spChg chg="mod">
          <ac:chgData name="SHANMUGAKUMAR MANOHARAN" userId="de3bc61c48d0866d" providerId="LiveId" clId="{056D3F0C-68FC-4201-B384-B9CC5C1CFE2A}" dt="2023-06-15T01:13:54.226" v="0"/>
          <ac:spMkLst>
            <pc:docMk/>
            <pc:sldMk cId="3937928974" sldId="256"/>
            <ac:spMk id="115" creationId="{15E3F515-1BB5-9BD9-820E-FD6D2570DAFD}"/>
          </ac:spMkLst>
        </pc:spChg>
        <pc:spChg chg="mod">
          <ac:chgData name="SHANMUGAKUMAR MANOHARAN" userId="de3bc61c48d0866d" providerId="LiveId" clId="{056D3F0C-68FC-4201-B384-B9CC5C1CFE2A}" dt="2023-06-15T01:13:54.226" v="0"/>
          <ac:spMkLst>
            <pc:docMk/>
            <pc:sldMk cId="3937928974" sldId="256"/>
            <ac:spMk id="116" creationId="{D3CDED75-9F8C-7ECB-254A-DA3D5698C944}"/>
          </ac:spMkLst>
        </pc:spChg>
        <pc:spChg chg="mod">
          <ac:chgData name="SHANMUGAKUMAR MANOHARAN" userId="de3bc61c48d0866d" providerId="LiveId" clId="{056D3F0C-68FC-4201-B384-B9CC5C1CFE2A}" dt="2023-06-15T01:13:54.226" v="0"/>
          <ac:spMkLst>
            <pc:docMk/>
            <pc:sldMk cId="3937928974" sldId="256"/>
            <ac:spMk id="117" creationId="{7866D858-6D48-E209-1B35-972A9948436F}"/>
          </ac:spMkLst>
        </pc:spChg>
        <pc:spChg chg="mod">
          <ac:chgData name="SHANMUGAKUMAR MANOHARAN" userId="de3bc61c48d0866d" providerId="LiveId" clId="{056D3F0C-68FC-4201-B384-B9CC5C1CFE2A}" dt="2023-06-15T01:13:54.226" v="0"/>
          <ac:spMkLst>
            <pc:docMk/>
            <pc:sldMk cId="3937928974" sldId="256"/>
            <ac:spMk id="118" creationId="{0F3060C9-D8BD-F107-D88B-4F40E1C83D82}"/>
          </ac:spMkLst>
        </pc:spChg>
        <pc:spChg chg="mod">
          <ac:chgData name="SHANMUGAKUMAR MANOHARAN" userId="de3bc61c48d0866d" providerId="LiveId" clId="{056D3F0C-68FC-4201-B384-B9CC5C1CFE2A}" dt="2023-06-15T01:13:54.226" v="0"/>
          <ac:spMkLst>
            <pc:docMk/>
            <pc:sldMk cId="3937928974" sldId="256"/>
            <ac:spMk id="119" creationId="{FE7D04CD-AF45-5022-638C-C578F7077CF0}"/>
          </ac:spMkLst>
        </pc:spChg>
        <pc:spChg chg="mod">
          <ac:chgData name="SHANMUGAKUMAR MANOHARAN" userId="de3bc61c48d0866d" providerId="LiveId" clId="{056D3F0C-68FC-4201-B384-B9CC5C1CFE2A}" dt="2023-06-15T01:13:54.226" v="0"/>
          <ac:spMkLst>
            <pc:docMk/>
            <pc:sldMk cId="3937928974" sldId="256"/>
            <ac:spMk id="131" creationId="{928F15D8-967D-A768-3760-13187D173685}"/>
          </ac:spMkLst>
        </pc:spChg>
        <pc:spChg chg="mod">
          <ac:chgData name="SHANMUGAKUMAR MANOHARAN" userId="de3bc61c48d0866d" providerId="LiveId" clId="{056D3F0C-68FC-4201-B384-B9CC5C1CFE2A}" dt="2023-06-15T01:13:54.226" v="0"/>
          <ac:spMkLst>
            <pc:docMk/>
            <pc:sldMk cId="3937928974" sldId="256"/>
            <ac:spMk id="132" creationId="{29F1A8EC-464F-B6D6-EC4F-1211FF3EF6A7}"/>
          </ac:spMkLst>
        </pc:spChg>
        <pc:spChg chg="mod">
          <ac:chgData name="SHANMUGAKUMAR MANOHARAN" userId="de3bc61c48d0866d" providerId="LiveId" clId="{056D3F0C-68FC-4201-B384-B9CC5C1CFE2A}" dt="2023-06-15T01:13:54.226" v="0"/>
          <ac:spMkLst>
            <pc:docMk/>
            <pc:sldMk cId="3937928974" sldId="256"/>
            <ac:spMk id="133" creationId="{E9C502AC-83A1-8776-1A58-7AED68FC9E40}"/>
          </ac:spMkLst>
        </pc:spChg>
        <pc:spChg chg="mod">
          <ac:chgData name="SHANMUGAKUMAR MANOHARAN" userId="de3bc61c48d0866d" providerId="LiveId" clId="{056D3F0C-68FC-4201-B384-B9CC5C1CFE2A}" dt="2023-06-15T01:13:54.226" v="0"/>
          <ac:spMkLst>
            <pc:docMk/>
            <pc:sldMk cId="3937928974" sldId="256"/>
            <ac:spMk id="134" creationId="{1165D851-C08E-AF5D-8D41-234C6966FD88}"/>
          </ac:spMkLst>
        </pc:spChg>
        <pc:spChg chg="mod">
          <ac:chgData name="SHANMUGAKUMAR MANOHARAN" userId="de3bc61c48d0866d" providerId="LiveId" clId="{056D3F0C-68FC-4201-B384-B9CC5C1CFE2A}" dt="2023-06-15T01:13:54.226" v="0"/>
          <ac:spMkLst>
            <pc:docMk/>
            <pc:sldMk cId="3937928974" sldId="256"/>
            <ac:spMk id="135" creationId="{A3D3BDE4-9DC3-5B18-45A8-6BD02972E72D}"/>
          </ac:spMkLst>
        </pc:spChg>
        <pc:spChg chg="mod">
          <ac:chgData name="SHANMUGAKUMAR MANOHARAN" userId="de3bc61c48d0866d" providerId="LiveId" clId="{056D3F0C-68FC-4201-B384-B9CC5C1CFE2A}" dt="2023-06-15T01:13:54.226" v="0"/>
          <ac:spMkLst>
            <pc:docMk/>
            <pc:sldMk cId="3937928974" sldId="256"/>
            <ac:spMk id="136" creationId="{A193B440-F4FC-1842-0AAF-EB01AFC4EEF3}"/>
          </ac:spMkLst>
        </pc:spChg>
        <pc:spChg chg="mod">
          <ac:chgData name="SHANMUGAKUMAR MANOHARAN" userId="de3bc61c48d0866d" providerId="LiveId" clId="{056D3F0C-68FC-4201-B384-B9CC5C1CFE2A}" dt="2023-06-15T01:13:54.226" v="0"/>
          <ac:spMkLst>
            <pc:docMk/>
            <pc:sldMk cId="3937928974" sldId="256"/>
            <ac:spMk id="137" creationId="{7D50BDB1-923F-36E1-790B-20A48A753AFD}"/>
          </ac:spMkLst>
        </pc:spChg>
        <pc:spChg chg="mod">
          <ac:chgData name="SHANMUGAKUMAR MANOHARAN" userId="de3bc61c48d0866d" providerId="LiveId" clId="{056D3F0C-68FC-4201-B384-B9CC5C1CFE2A}" dt="2023-06-15T01:13:54.226" v="0"/>
          <ac:spMkLst>
            <pc:docMk/>
            <pc:sldMk cId="3937928974" sldId="256"/>
            <ac:spMk id="138" creationId="{12F98BAD-1E05-E3B9-3EAD-915A2F65BA7B}"/>
          </ac:spMkLst>
        </pc:spChg>
        <pc:spChg chg="mod">
          <ac:chgData name="SHANMUGAKUMAR MANOHARAN" userId="de3bc61c48d0866d" providerId="LiveId" clId="{056D3F0C-68FC-4201-B384-B9CC5C1CFE2A}" dt="2023-06-15T01:13:54.226" v="0"/>
          <ac:spMkLst>
            <pc:docMk/>
            <pc:sldMk cId="3937928974" sldId="256"/>
            <ac:spMk id="139" creationId="{4746D2BB-7339-9C44-D5B0-5E64009FB0ED}"/>
          </ac:spMkLst>
        </pc:spChg>
        <pc:spChg chg="mod">
          <ac:chgData name="SHANMUGAKUMAR MANOHARAN" userId="de3bc61c48d0866d" providerId="LiveId" clId="{056D3F0C-68FC-4201-B384-B9CC5C1CFE2A}" dt="2023-06-15T01:13:54.226" v="0"/>
          <ac:spMkLst>
            <pc:docMk/>
            <pc:sldMk cId="3937928974" sldId="256"/>
            <ac:spMk id="140" creationId="{0CF71322-6E48-FA65-9928-4B871D527411}"/>
          </ac:spMkLst>
        </pc:spChg>
        <pc:spChg chg="mod">
          <ac:chgData name="SHANMUGAKUMAR MANOHARAN" userId="de3bc61c48d0866d" providerId="LiveId" clId="{056D3F0C-68FC-4201-B384-B9CC5C1CFE2A}" dt="2023-06-15T01:13:54.226" v="0"/>
          <ac:spMkLst>
            <pc:docMk/>
            <pc:sldMk cId="3937928974" sldId="256"/>
            <ac:spMk id="141" creationId="{9CC2B99B-7CCC-5A17-B68D-3D6E73A79542}"/>
          </ac:spMkLst>
        </pc:spChg>
        <pc:spChg chg="add mod">
          <ac:chgData name="SHANMUGAKUMAR MANOHARAN" userId="de3bc61c48d0866d" providerId="LiveId" clId="{056D3F0C-68FC-4201-B384-B9CC5C1CFE2A}" dt="2023-06-15T01:13:54.226" v="0"/>
          <ac:spMkLst>
            <pc:docMk/>
            <pc:sldMk cId="3937928974" sldId="256"/>
            <ac:spMk id="175" creationId="{2E4B6BF4-1002-6E38-63F3-3FEB2CE16E51}"/>
          </ac:spMkLst>
        </pc:spChg>
        <pc:grpChg chg="add mod">
          <ac:chgData name="SHANMUGAKUMAR MANOHARAN" userId="de3bc61c48d0866d" providerId="LiveId" clId="{056D3F0C-68FC-4201-B384-B9CC5C1CFE2A}" dt="2023-06-15T01:13:54.226" v="0"/>
          <ac:grpSpMkLst>
            <pc:docMk/>
            <pc:sldMk cId="3937928974" sldId="256"/>
            <ac:grpSpMk id="34" creationId="{BA7B026D-154E-8F58-9E5B-709CC51BE7E9}"/>
          </ac:grpSpMkLst>
        </pc:grpChg>
        <pc:grpChg chg="mod">
          <ac:chgData name="SHANMUGAKUMAR MANOHARAN" userId="de3bc61c48d0866d" providerId="LiveId" clId="{056D3F0C-68FC-4201-B384-B9CC5C1CFE2A}" dt="2023-06-15T01:13:54.226" v="0"/>
          <ac:grpSpMkLst>
            <pc:docMk/>
            <pc:sldMk cId="3937928974" sldId="256"/>
            <ac:grpSpMk id="38" creationId="{83455B05-DDFF-6976-29DE-9B8ED30B9A6B}"/>
          </ac:grpSpMkLst>
        </pc:grpChg>
        <pc:grpChg chg="add mod">
          <ac:chgData name="SHANMUGAKUMAR MANOHARAN" userId="de3bc61c48d0866d" providerId="LiveId" clId="{056D3F0C-68FC-4201-B384-B9CC5C1CFE2A}" dt="2023-06-15T01:13:54.226" v="0"/>
          <ac:grpSpMkLst>
            <pc:docMk/>
            <pc:sldMk cId="3937928974" sldId="256"/>
            <ac:grpSpMk id="41" creationId="{21ABC666-B21E-457E-29E7-0265F37DA6F7}"/>
          </ac:grpSpMkLst>
        </pc:grpChg>
        <pc:grpChg chg="mod">
          <ac:chgData name="SHANMUGAKUMAR MANOHARAN" userId="de3bc61c48d0866d" providerId="LiveId" clId="{056D3F0C-68FC-4201-B384-B9CC5C1CFE2A}" dt="2023-06-15T01:13:54.226" v="0"/>
          <ac:grpSpMkLst>
            <pc:docMk/>
            <pc:sldMk cId="3937928974" sldId="256"/>
            <ac:grpSpMk id="45" creationId="{22CD8AA4-5FD3-EB8D-8A44-BCE24C7D1811}"/>
          </ac:grpSpMkLst>
        </pc:grpChg>
        <pc:grpChg chg="add mod">
          <ac:chgData name="SHANMUGAKUMAR MANOHARAN" userId="de3bc61c48d0866d" providerId="LiveId" clId="{056D3F0C-68FC-4201-B384-B9CC5C1CFE2A}" dt="2023-06-15T01:13:54.226" v="0"/>
          <ac:grpSpMkLst>
            <pc:docMk/>
            <pc:sldMk cId="3937928974" sldId="256"/>
            <ac:grpSpMk id="48" creationId="{ADA62E73-ACF1-1793-3EE6-3FC3FDB7563E}"/>
          </ac:grpSpMkLst>
        </pc:grpChg>
        <pc:grpChg chg="mod">
          <ac:chgData name="SHANMUGAKUMAR MANOHARAN" userId="de3bc61c48d0866d" providerId="LiveId" clId="{056D3F0C-68FC-4201-B384-B9CC5C1CFE2A}" dt="2023-06-15T01:13:54.226" v="0"/>
          <ac:grpSpMkLst>
            <pc:docMk/>
            <pc:sldMk cId="3937928974" sldId="256"/>
            <ac:grpSpMk id="52" creationId="{FF399509-AF5E-C1EC-BD44-8335D4B74FFB}"/>
          </ac:grpSpMkLst>
        </pc:grpChg>
        <pc:grpChg chg="mod">
          <ac:chgData name="SHANMUGAKUMAR MANOHARAN" userId="de3bc61c48d0866d" providerId="LiveId" clId="{056D3F0C-68FC-4201-B384-B9CC5C1CFE2A}" dt="2023-06-15T01:13:54.226" v="0"/>
          <ac:grpSpMkLst>
            <pc:docMk/>
            <pc:sldMk cId="3937928974" sldId="256"/>
            <ac:grpSpMk id="53" creationId="{3B6EFB22-B65D-2129-BFD1-7D6DC735B6DD}"/>
          </ac:grpSpMkLst>
        </pc:grpChg>
        <pc:grpChg chg="mod">
          <ac:chgData name="SHANMUGAKUMAR MANOHARAN" userId="de3bc61c48d0866d" providerId="LiveId" clId="{056D3F0C-68FC-4201-B384-B9CC5C1CFE2A}" dt="2023-06-15T01:13:54.226" v="0"/>
          <ac:grpSpMkLst>
            <pc:docMk/>
            <pc:sldMk cId="3937928974" sldId="256"/>
            <ac:grpSpMk id="54" creationId="{E574AA6E-AAA3-A2C1-0FD5-200785B36CF6}"/>
          </ac:grpSpMkLst>
        </pc:grpChg>
        <pc:grpChg chg="mod">
          <ac:chgData name="SHANMUGAKUMAR MANOHARAN" userId="de3bc61c48d0866d" providerId="LiveId" clId="{056D3F0C-68FC-4201-B384-B9CC5C1CFE2A}" dt="2023-06-15T01:13:54.226" v="0"/>
          <ac:grpSpMkLst>
            <pc:docMk/>
            <pc:sldMk cId="3937928974" sldId="256"/>
            <ac:grpSpMk id="55" creationId="{BE0CFEED-C12D-3E50-0DB5-7FEB7D97B275}"/>
          </ac:grpSpMkLst>
        </pc:grpChg>
        <pc:grpChg chg="mod">
          <ac:chgData name="SHANMUGAKUMAR MANOHARAN" userId="de3bc61c48d0866d" providerId="LiveId" clId="{056D3F0C-68FC-4201-B384-B9CC5C1CFE2A}" dt="2023-06-15T01:13:54.226" v="0"/>
          <ac:grpSpMkLst>
            <pc:docMk/>
            <pc:sldMk cId="3937928974" sldId="256"/>
            <ac:grpSpMk id="56" creationId="{E7D922B9-481F-FAFD-FC88-F0DFD8ABC447}"/>
          </ac:grpSpMkLst>
        </pc:grpChg>
        <pc:grpChg chg="mod">
          <ac:chgData name="SHANMUGAKUMAR MANOHARAN" userId="de3bc61c48d0866d" providerId="LiveId" clId="{056D3F0C-68FC-4201-B384-B9CC5C1CFE2A}" dt="2023-06-15T01:13:54.226" v="0"/>
          <ac:grpSpMkLst>
            <pc:docMk/>
            <pc:sldMk cId="3937928974" sldId="256"/>
            <ac:grpSpMk id="57" creationId="{4E254CE8-E7C8-25FA-C32E-C66A7CDD544D}"/>
          </ac:grpSpMkLst>
        </pc:grpChg>
        <pc:grpChg chg="mod">
          <ac:chgData name="SHANMUGAKUMAR MANOHARAN" userId="de3bc61c48d0866d" providerId="LiveId" clId="{056D3F0C-68FC-4201-B384-B9CC5C1CFE2A}" dt="2023-06-15T01:13:54.226" v="0"/>
          <ac:grpSpMkLst>
            <pc:docMk/>
            <pc:sldMk cId="3937928974" sldId="256"/>
            <ac:grpSpMk id="88" creationId="{4AD7B758-252C-99CE-813E-F29B8FEF755F}"/>
          </ac:grpSpMkLst>
        </pc:grpChg>
        <pc:grpChg chg="add mod">
          <ac:chgData name="SHANMUGAKUMAR MANOHARAN" userId="de3bc61c48d0866d" providerId="LiveId" clId="{056D3F0C-68FC-4201-B384-B9CC5C1CFE2A}" dt="2023-06-15T01:13:54.226" v="0"/>
          <ac:grpSpMkLst>
            <pc:docMk/>
            <pc:sldMk cId="3937928974" sldId="256"/>
            <ac:grpSpMk id="142" creationId="{3DAB636C-5ACB-A3E5-E7BE-968EFFB5EAA6}"/>
          </ac:grpSpMkLst>
        </pc:grpChg>
        <pc:grpChg chg="add mod">
          <ac:chgData name="SHANMUGAKUMAR MANOHARAN" userId="de3bc61c48d0866d" providerId="LiveId" clId="{056D3F0C-68FC-4201-B384-B9CC5C1CFE2A}" dt="2023-06-15T01:13:54.226" v="0"/>
          <ac:grpSpMkLst>
            <pc:docMk/>
            <pc:sldMk cId="3937928974" sldId="256"/>
            <ac:grpSpMk id="146" creationId="{A3D76B71-86F4-BF3B-2FFC-CCEA6A7EA447}"/>
          </ac:grpSpMkLst>
        </pc:grpChg>
        <pc:grpChg chg="add mod">
          <ac:chgData name="SHANMUGAKUMAR MANOHARAN" userId="de3bc61c48d0866d" providerId="LiveId" clId="{056D3F0C-68FC-4201-B384-B9CC5C1CFE2A}" dt="2023-06-15T01:13:54.226" v="0"/>
          <ac:grpSpMkLst>
            <pc:docMk/>
            <pc:sldMk cId="3937928974" sldId="256"/>
            <ac:grpSpMk id="149" creationId="{3DB7F8E6-606A-029A-BD6E-320919A6AA94}"/>
          </ac:grpSpMkLst>
        </pc:grpChg>
        <pc:grpChg chg="add mod">
          <ac:chgData name="SHANMUGAKUMAR MANOHARAN" userId="de3bc61c48d0866d" providerId="LiveId" clId="{056D3F0C-68FC-4201-B384-B9CC5C1CFE2A}" dt="2023-06-15T01:13:54.226" v="0"/>
          <ac:grpSpMkLst>
            <pc:docMk/>
            <pc:sldMk cId="3937928974" sldId="256"/>
            <ac:grpSpMk id="152" creationId="{BD6CD352-CB19-FEA7-A7E5-11DFB2BE984E}"/>
          </ac:grpSpMkLst>
        </pc:grpChg>
        <pc:grpChg chg="add mod">
          <ac:chgData name="SHANMUGAKUMAR MANOHARAN" userId="de3bc61c48d0866d" providerId="LiveId" clId="{056D3F0C-68FC-4201-B384-B9CC5C1CFE2A}" dt="2023-06-15T01:13:54.226" v="0"/>
          <ac:grpSpMkLst>
            <pc:docMk/>
            <pc:sldMk cId="3937928974" sldId="256"/>
            <ac:grpSpMk id="155" creationId="{C5263F35-5C34-9F87-5756-227576748223}"/>
          </ac:grpSpMkLst>
        </pc:grpChg>
        <pc:grpChg chg="add mod">
          <ac:chgData name="SHANMUGAKUMAR MANOHARAN" userId="de3bc61c48d0866d" providerId="LiveId" clId="{056D3F0C-68FC-4201-B384-B9CC5C1CFE2A}" dt="2023-06-15T01:13:54.226" v="0"/>
          <ac:grpSpMkLst>
            <pc:docMk/>
            <pc:sldMk cId="3937928974" sldId="256"/>
            <ac:grpSpMk id="161" creationId="{55F27BEC-DF57-53E3-4566-8B8399988643}"/>
          </ac:grpSpMkLst>
        </pc:grpChg>
        <pc:grpChg chg="add mod">
          <ac:chgData name="SHANMUGAKUMAR MANOHARAN" userId="de3bc61c48d0866d" providerId="LiveId" clId="{056D3F0C-68FC-4201-B384-B9CC5C1CFE2A}" dt="2023-06-15T01:13:54.226" v="0"/>
          <ac:grpSpMkLst>
            <pc:docMk/>
            <pc:sldMk cId="3937928974" sldId="256"/>
            <ac:grpSpMk id="166" creationId="{24F8BEF0-BEB1-1786-A77A-F7169A19C44D}"/>
          </ac:grpSpMkLst>
        </pc:grpChg>
        <pc:grpChg chg="add mod">
          <ac:chgData name="SHANMUGAKUMAR MANOHARAN" userId="de3bc61c48d0866d" providerId="LiveId" clId="{056D3F0C-68FC-4201-B384-B9CC5C1CFE2A}" dt="2023-06-15T01:13:54.226" v="0"/>
          <ac:grpSpMkLst>
            <pc:docMk/>
            <pc:sldMk cId="3937928974" sldId="256"/>
            <ac:grpSpMk id="170" creationId="{8CA3B932-4EBE-112C-1AFC-52D7F74BC898}"/>
          </ac:grpSpMkLst>
        </pc:grpChg>
        <pc:picChg chg="mod">
          <ac:chgData name="SHANMUGAKUMAR MANOHARAN" userId="de3bc61c48d0866d" providerId="LiveId" clId="{056D3F0C-68FC-4201-B384-B9CC5C1CFE2A}" dt="2023-06-15T01:13:54.226" v="0"/>
          <ac:picMkLst>
            <pc:docMk/>
            <pc:sldMk cId="3937928974" sldId="256"/>
            <ac:picMk id="143" creationId="{1D90577F-A058-1A4B-1D1B-5D6EAF33FF0F}"/>
          </ac:picMkLst>
        </pc:picChg>
        <pc:picChg chg="mod">
          <ac:chgData name="SHANMUGAKUMAR MANOHARAN" userId="de3bc61c48d0866d" providerId="LiveId" clId="{056D3F0C-68FC-4201-B384-B9CC5C1CFE2A}" dt="2023-06-15T01:13:54.226" v="0"/>
          <ac:picMkLst>
            <pc:docMk/>
            <pc:sldMk cId="3937928974" sldId="256"/>
            <ac:picMk id="144" creationId="{F029D558-2515-6D13-2D3E-ED2BFCBF1823}"/>
          </ac:picMkLst>
        </pc:picChg>
        <pc:picChg chg="mod">
          <ac:chgData name="SHANMUGAKUMAR MANOHARAN" userId="de3bc61c48d0866d" providerId="LiveId" clId="{056D3F0C-68FC-4201-B384-B9CC5C1CFE2A}" dt="2023-06-15T01:13:54.226" v="0"/>
          <ac:picMkLst>
            <pc:docMk/>
            <pc:sldMk cId="3937928974" sldId="256"/>
            <ac:picMk id="145" creationId="{79E81A15-C4AB-F23A-CEEB-BEB81B3C5986}"/>
          </ac:picMkLst>
        </pc:picChg>
        <pc:picChg chg="mod">
          <ac:chgData name="SHANMUGAKUMAR MANOHARAN" userId="de3bc61c48d0866d" providerId="LiveId" clId="{056D3F0C-68FC-4201-B384-B9CC5C1CFE2A}" dt="2023-06-15T01:13:54.226" v="0"/>
          <ac:picMkLst>
            <pc:docMk/>
            <pc:sldMk cId="3937928974" sldId="256"/>
            <ac:picMk id="147" creationId="{DB6F0D07-3C86-148F-66EE-D2B1B354A017}"/>
          </ac:picMkLst>
        </pc:picChg>
        <pc:picChg chg="mod">
          <ac:chgData name="SHANMUGAKUMAR MANOHARAN" userId="de3bc61c48d0866d" providerId="LiveId" clId="{056D3F0C-68FC-4201-B384-B9CC5C1CFE2A}" dt="2023-06-15T01:13:54.226" v="0"/>
          <ac:picMkLst>
            <pc:docMk/>
            <pc:sldMk cId="3937928974" sldId="256"/>
            <ac:picMk id="148" creationId="{12D6B7B9-CEDD-1BDF-32F5-A78FD28AA239}"/>
          </ac:picMkLst>
        </pc:picChg>
        <pc:picChg chg="mod">
          <ac:chgData name="SHANMUGAKUMAR MANOHARAN" userId="de3bc61c48d0866d" providerId="LiveId" clId="{056D3F0C-68FC-4201-B384-B9CC5C1CFE2A}" dt="2023-06-15T01:13:54.226" v="0"/>
          <ac:picMkLst>
            <pc:docMk/>
            <pc:sldMk cId="3937928974" sldId="256"/>
            <ac:picMk id="150" creationId="{4D9B655C-2EF6-412F-A6C4-7D1BD18EF415}"/>
          </ac:picMkLst>
        </pc:picChg>
        <pc:picChg chg="mod">
          <ac:chgData name="SHANMUGAKUMAR MANOHARAN" userId="de3bc61c48d0866d" providerId="LiveId" clId="{056D3F0C-68FC-4201-B384-B9CC5C1CFE2A}" dt="2023-06-15T01:13:54.226" v="0"/>
          <ac:picMkLst>
            <pc:docMk/>
            <pc:sldMk cId="3937928974" sldId="256"/>
            <ac:picMk id="151" creationId="{A400F2C2-D0F8-9722-1BEC-B36D05522E7E}"/>
          </ac:picMkLst>
        </pc:picChg>
        <pc:picChg chg="mod">
          <ac:chgData name="SHANMUGAKUMAR MANOHARAN" userId="de3bc61c48d0866d" providerId="LiveId" clId="{056D3F0C-68FC-4201-B384-B9CC5C1CFE2A}" dt="2023-06-15T01:13:54.226" v="0"/>
          <ac:picMkLst>
            <pc:docMk/>
            <pc:sldMk cId="3937928974" sldId="256"/>
            <ac:picMk id="153" creationId="{1A35524C-6A97-9073-4A90-9B1551B1FA24}"/>
          </ac:picMkLst>
        </pc:picChg>
        <pc:picChg chg="mod">
          <ac:chgData name="SHANMUGAKUMAR MANOHARAN" userId="de3bc61c48d0866d" providerId="LiveId" clId="{056D3F0C-68FC-4201-B384-B9CC5C1CFE2A}" dt="2023-06-15T01:13:54.226" v="0"/>
          <ac:picMkLst>
            <pc:docMk/>
            <pc:sldMk cId="3937928974" sldId="256"/>
            <ac:picMk id="154" creationId="{F2EE63FD-E073-7BED-96EA-E39538937742}"/>
          </ac:picMkLst>
        </pc:picChg>
        <pc:picChg chg="mod">
          <ac:chgData name="SHANMUGAKUMAR MANOHARAN" userId="de3bc61c48d0866d" providerId="LiveId" clId="{056D3F0C-68FC-4201-B384-B9CC5C1CFE2A}" dt="2023-06-15T01:13:54.226" v="0"/>
          <ac:picMkLst>
            <pc:docMk/>
            <pc:sldMk cId="3937928974" sldId="256"/>
            <ac:picMk id="156" creationId="{19247FCE-B8BC-F8A4-0C58-A8C8011761CA}"/>
          </ac:picMkLst>
        </pc:picChg>
        <pc:picChg chg="mod">
          <ac:chgData name="SHANMUGAKUMAR MANOHARAN" userId="de3bc61c48d0866d" providerId="LiveId" clId="{056D3F0C-68FC-4201-B384-B9CC5C1CFE2A}" dt="2023-06-15T01:13:54.226" v="0"/>
          <ac:picMkLst>
            <pc:docMk/>
            <pc:sldMk cId="3937928974" sldId="256"/>
            <ac:picMk id="157" creationId="{FB514C33-8E29-25B0-EAA7-AF2A1D0C8C31}"/>
          </ac:picMkLst>
        </pc:picChg>
        <pc:picChg chg="mod">
          <ac:chgData name="SHANMUGAKUMAR MANOHARAN" userId="de3bc61c48d0866d" providerId="LiveId" clId="{056D3F0C-68FC-4201-B384-B9CC5C1CFE2A}" dt="2023-06-15T01:13:54.226" v="0"/>
          <ac:picMkLst>
            <pc:docMk/>
            <pc:sldMk cId="3937928974" sldId="256"/>
            <ac:picMk id="158" creationId="{2870C582-826F-5FC9-161C-BF32554B7BAF}"/>
          </ac:picMkLst>
        </pc:picChg>
        <pc:picChg chg="mod">
          <ac:chgData name="SHANMUGAKUMAR MANOHARAN" userId="de3bc61c48d0866d" providerId="LiveId" clId="{056D3F0C-68FC-4201-B384-B9CC5C1CFE2A}" dt="2023-06-15T01:13:54.226" v="0"/>
          <ac:picMkLst>
            <pc:docMk/>
            <pc:sldMk cId="3937928974" sldId="256"/>
            <ac:picMk id="159" creationId="{ED65ED06-455F-6AFF-A86E-448C072106E4}"/>
          </ac:picMkLst>
        </pc:picChg>
        <pc:picChg chg="mod">
          <ac:chgData name="SHANMUGAKUMAR MANOHARAN" userId="de3bc61c48d0866d" providerId="LiveId" clId="{056D3F0C-68FC-4201-B384-B9CC5C1CFE2A}" dt="2023-06-15T01:13:54.226" v="0"/>
          <ac:picMkLst>
            <pc:docMk/>
            <pc:sldMk cId="3937928974" sldId="256"/>
            <ac:picMk id="160" creationId="{72E4FBE3-7A21-330C-59E3-4E75AACE628F}"/>
          </ac:picMkLst>
        </pc:picChg>
        <pc:picChg chg="mod">
          <ac:chgData name="SHANMUGAKUMAR MANOHARAN" userId="de3bc61c48d0866d" providerId="LiveId" clId="{056D3F0C-68FC-4201-B384-B9CC5C1CFE2A}" dt="2023-06-15T01:13:54.226" v="0"/>
          <ac:picMkLst>
            <pc:docMk/>
            <pc:sldMk cId="3937928974" sldId="256"/>
            <ac:picMk id="162" creationId="{24488C07-E621-0A3A-5D05-2AFBE926D5CC}"/>
          </ac:picMkLst>
        </pc:picChg>
        <pc:picChg chg="mod">
          <ac:chgData name="SHANMUGAKUMAR MANOHARAN" userId="de3bc61c48d0866d" providerId="LiveId" clId="{056D3F0C-68FC-4201-B384-B9CC5C1CFE2A}" dt="2023-06-15T01:13:54.226" v="0"/>
          <ac:picMkLst>
            <pc:docMk/>
            <pc:sldMk cId="3937928974" sldId="256"/>
            <ac:picMk id="163" creationId="{CAA59E53-193D-D55A-155D-9B3576AB257E}"/>
          </ac:picMkLst>
        </pc:picChg>
        <pc:picChg chg="mod">
          <ac:chgData name="SHANMUGAKUMAR MANOHARAN" userId="de3bc61c48d0866d" providerId="LiveId" clId="{056D3F0C-68FC-4201-B384-B9CC5C1CFE2A}" dt="2023-06-15T01:13:54.226" v="0"/>
          <ac:picMkLst>
            <pc:docMk/>
            <pc:sldMk cId="3937928974" sldId="256"/>
            <ac:picMk id="164" creationId="{4CD700CD-CFE8-ED82-6BA0-D4A85ECC5620}"/>
          </ac:picMkLst>
        </pc:picChg>
        <pc:picChg chg="mod">
          <ac:chgData name="SHANMUGAKUMAR MANOHARAN" userId="de3bc61c48d0866d" providerId="LiveId" clId="{056D3F0C-68FC-4201-B384-B9CC5C1CFE2A}" dt="2023-06-15T01:13:54.226" v="0"/>
          <ac:picMkLst>
            <pc:docMk/>
            <pc:sldMk cId="3937928974" sldId="256"/>
            <ac:picMk id="165" creationId="{3863D60C-FBE8-D11A-8F5A-72EBE7AC41F4}"/>
          </ac:picMkLst>
        </pc:picChg>
        <pc:picChg chg="mod">
          <ac:chgData name="SHANMUGAKUMAR MANOHARAN" userId="de3bc61c48d0866d" providerId="LiveId" clId="{056D3F0C-68FC-4201-B384-B9CC5C1CFE2A}" dt="2023-06-15T01:13:54.226" v="0"/>
          <ac:picMkLst>
            <pc:docMk/>
            <pc:sldMk cId="3937928974" sldId="256"/>
            <ac:picMk id="167" creationId="{2343F7CC-04EF-48EE-3C60-B1C198E21E25}"/>
          </ac:picMkLst>
        </pc:picChg>
        <pc:picChg chg="mod">
          <ac:chgData name="SHANMUGAKUMAR MANOHARAN" userId="de3bc61c48d0866d" providerId="LiveId" clId="{056D3F0C-68FC-4201-B384-B9CC5C1CFE2A}" dt="2023-06-15T01:13:54.226" v="0"/>
          <ac:picMkLst>
            <pc:docMk/>
            <pc:sldMk cId="3937928974" sldId="256"/>
            <ac:picMk id="168" creationId="{3E9DC2E2-507E-3823-6F39-E848AC25B672}"/>
          </ac:picMkLst>
        </pc:picChg>
        <pc:picChg chg="mod">
          <ac:chgData name="SHANMUGAKUMAR MANOHARAN" userId="de3bc61c48d0866d" providerId="LiveId" clId="{056D3F0C-68FC-4201-B384-B9CC5C1CFE2A}" dt="2023-06-15T01:13:54.226" v="0"/>
          <ac:picMkLst>
            <pc:docMk/>
            <pc:sldMk cId="3937928974" sldId="256"/>
            <ac:picMk id="169" creationId="{87C0D807-03BF-1AFA-CA71-4DAC30A58C5C}"/>
          </ac:picMkLst>
        </pc:picChg>
        <pc:picChg chg="mod">
          <ac:chgData name="SHANMUGAKUMAR MANOHARAN" userId="de3bc61c48d0866d" providerId="LiveId" clId="{056D3F0C-68FC-4201-B384-B9CC5C1CFE2A}" dt="2023-06-15T01:13:54.226" v="0"/>
          <ac:picMkLst>
            <pc:docMk/>
            <pc:sldMk cId="3937928974" sldId="256"/>
            <ac:picMk id="171" creationId="{996D2982-BD50-4D68-C0B1-C1B9FC23B261}"/>
          </ac:picMkLst>
        </pc:picChg>
        <pc:picChg chg="mod">
          <ac:chgData name="SHANMUGAKUMAR MANOHARAN" userId="de3bc61c48d0866d" providerId="LiveId" clId="{056D3F0C-68FC-4201-B384-B9CC5C1CFE2A}" dt="2023-06-15T01:13:54.226" v="0"/>
          <ac:picMkLst>
            <pc:docMk/>
            <pc:sldMk cId="3937928974" sldId="256"/>
            <ac:picMk id="172" creationId="{17630A3B-D313-1830-D8FA-B22C2C8CCC1C}"/>
          </ac:picMkLst>
        </pc:picChg>
        <pc:picChg chg="mod">
          <ac:chgData name="SHANMUGAKUMAR MANOHARAN" userId="de3bc61c48d0866d" providerId="LiveId" clId="{056D3F0C-68FC-4201-B384-B9CC5C1CFE2A}" dt="2023-06-15T01:13:54.226" v="0"/>
          <ac:picMkLst>
            <pc:docMk/>
            <pc:sldMk cId="3937928974" sldId="256"/>
            <ac:picMk id="173" creationId="{287AA3CE-68D4-F84D-0830-D8566BC6F9B9}"/>
          </ac:picMkLst>
        </pc:picChg>
        <pc:picChg chg="mod">
          <ac:chgData name="SHANMUGAKUMAR MANOHARAN" userId="de3bc61c48d0866d" providerId="LiveId" clId="{056D3F0C-68FC-4201-B384-B9CC5C1CFE2A}" dt="2023-06-15T01:13:54.226" v="0"/>
          <ac:picMkLst>
            <pc:docMk/>
            <pc:sldMk cId="3937928974" sldId="256"/>
            <ac:picMk id="174" creationId="{0EC3DBDE-6FBD-AA56-14E7-2C231CBD5B2A}"/>
          </ac:picMkLst>
        </pc:picChg>
        <pc:cxnChg chg="mod">
          <ac:chgData name="SHANMUGAKUMAR MANOHARAN" userId="de3bc61c48d0866d" providerId="LiveId" clId="{056D3F0C-68FC-4201-B384-B9CC5C1CFE2A}" dt="2023-06-15T01:13:54.226" v="0"/>
          <ac:cxnSpMkLst>
            <pc:docMk/>
            <pc:sldMk cId="3937928974" sldId="256"/>
            <ac:cxnSpMk id="65" creationId="{2417C45B-866D-1094-A67B-56A94F550961}"/>
          </ac:cxnSpMkLst>
        </pc:cxnChg>
        <pc:cxnChg chg="mod">
          <ac:chgData name="SHANMUGAKUMAR MANOHARAN" userId="de3bc61c48d0866d" providerId="LiveId" clId="{056D3F0C-68FC-4201-B384-B9CC5C1CFE2A}" dt="2023-06-15T01:13:54.226" v="0"/>
          <ac:cxnSpMkLst>
            <pc:docMk/>
            <pc:sldMk cId="3937928974" sldId="256"/>
            <ac:cxnSpMk id="66" creationId="{FA5D1261-38A5-6B10-2054-6ADFF0BCA958}"/>
          </ac:cxnSpMkLst>
        </pc:cxnChg>
        <pc:cxnChg chg="mod">
          <ac:chgData name="SHANMUGAKUMAR MANOHARAN" userId="de3bc61c48d0866d" providerId="LiveId" clId="{056D3F0C-68FC-4201-B384-B9CC5C1CFE2A}" dt="2023-06-15T01:13:54.226" v="0"/>
          <ac:cxnSpMkLst>
            <pc:docMk/>
            <pc:sldMk cId="3937928974" sldId="256"/>
            <ac:cxnSpMk id="67" creationId="{A0E34F62-EA28-C281-530E-FB8B080D374C}"/>
          </ac:cxnSpMkLst>
        </pc:cxnChg>
        <pc:cxnChg chg="mod">
          <ac:chgData name="SHANMUGAKUMAR MANOHARAN" userId="de3bc61c48d0866d" providerId="LiveId" clId="{056D3F0C-68FC-4201-B384-B9CC5C1CFE2A}" dt="2023-06-15T01:13:54.226" v="0"/>
          <ac:cxnSpMkLst>
            <pc:docMk/>
            <pc:sldMk cId="3937928974" sldId="256"/>
            <ac:cxnSpMk id="68" creationId="{EEFA8E4E-63FF-9DFA-0570-C746B6E2FFB6}"/>
          </ac:cxnSpMkLst>
        </pc:cxnChg>
        <pc:cxnChg chg="mod">
          <ac:chgData name="SHANMUGAKUMAR MANOHARAN" userId="de3bc61c48d0866d" providerId="LiveId" clId="{056D3F0C-68FC-4201-B384-B9CC5C1CFE2A}" dt="2023-06-15T01:13:54.226" v="0"/>
          <ac:cxnSpMkLst>
            <pc:docMk/>
            <pc:sldMk cId="3937928974" sldId="256"/>
            <ac:cxnSpMk id="69" creationId="{99C05F21-BB8A-0196-0B15-265F8684DA0C}"/>
          </ac:cxnSpMkLst>
        </pc:cxnChg>
        <pc:cxnChg chg="mod">
          <ac:chgData name="SHANMUGAKUMAR MANOHARAN" userId="de3bc61c48d0866d" providerId="LiveId" clId="{056D3F0C-68FC-4201-B384-B9CC5C1CFE2A}" dt="2023-06-15T01:13:54.226" v="0"/>
          <ac:cxnSpMkLst>
            <pc:docMk/>
            <pc:sldMk cId="3937928974" sldId="256"/>
            <ac:cxnSpMk id="70" creationId="{A590D071-16DB-D688-57BF-C77D833F509A}"/>
          </ac:cxnSpMkLst>
        </pc:cxnChg>
        <pc:cxnChg chg="mod">
          <ac:chgData name="SHANMUGAKUMAR MANOHARAN" userId="de3bc61c48d0866d" providerId="LiveId" clId="{056D3F0C-68FC-4201-B384-B9CC5C1CFE2A}" dt="2023-06-15T01:13:54.226" v="0"/>
          <ac:cxnSpMkLst>
            <pc:docMk/>
            <pc:sldMk cId="3937928974" sldId="256"/>
            <ac:cxnSpMk id="71" creationId="{F6B0F2FD-2069-20DF-E910-0B35E68F1932}"/>
          </ac:cxnSpMkLst>
        </pc:cxnChg>
        <pc:cxnChg chg="mod">
          <ac:chgData name="SHANMUGAKUMAR MANOHARAN" userId="de3bc61c48d0866d" providerId="LiveId" clId="{056D3F0C-68FC-4201-B384-B9CC5C1CFE2A}" dt="2023-06-15T01:13:54.226" v="0"/>
          <ac:cxnSpMkLst>
            <pc:docMk/>
            <pc:sldMk cId="3937928974" sldId="256"/>
            <ac:cxnSpMk id="72" creationId="{B4DFD421-4D15-DB38-9A88-B46180D0C6F3}"/>
          </ac:cxnSpMkLst>
        </pc:cxnChg>
        <pc:cxnChg chg="mod">
          <ac:chgData name="SHANMUGAKUMAR MANOHARAN" userId="de3bc61c48d0866d" providerId="LiveId" clId="{056D3F0C-68FC-4201-B384-B9CC5C1CFE2A}" dt="2023-06-15T01:13:54.226" v="0"/>
          <ac:cxnSpMkLst>
            <pc:docMk/>
            <pc:sldMk cId="3937928974" sldId="256"/>
            <ac:cxnSpMk id="73" creationId="{B378297D-246D-63A2-E854-9F21648D450E}"/>
          </ac:cxnSpMkLst>
        </pc:cxnChg>
        <pc:cxnChg chg="mod">
          <ac:chgData name="SHANMUGAKUMAR MANOHARAN" userId="de3bc61c48d0866d" providerId="LiveId" clId="{056D3F0C-68FC-4201-B384-B9CC5C1CFE2A}" dt="2023-06-15T01:13:54.226" v="0"/>
          <ac:cxnSpMkLst>
            <pc:docMk/>
            <pc:sldMk cId="3937928974" sldId="256"/>
            <ac:cxnSpMk id="74" creationId="{044CFE19-C915-6029-84AC-F6622EFD168D}"/>
          </ac:cxnSpMkLst>
        </pc:cxnChg>
        <pc:cxnChg chg="mod">
          <ac:chgData name="SHANMUGAKUMAR MANOHARAN" userId="de3bc61c48d0866d" providerId="LiveId" clId="{056D3F0C-68FC-4201-B384-B9CC5C1CFE2A}" dt="2023-06-15T01:13:54.226" v="0"/>
          <ac:cxnSpMkLst>
            <pc:docMk/>
            <pc:sldMk cId="3937928974" sldId="256"/>
            <ac:cxnSpMk id="75" creationId="{5542E9FC-4DE3-85B6-E787-B35395FE6F39}"/>
          </ac:cxnSpMkLst>
        </pc:cxnChg>
        <pc:cxnChg chg="mod">
          <ac:chgData name="SHANMUGAKUMAR MANOHARAN" userId="de3bc61c48d0866d" providerId="LiveId" clId="{056D3F0C-68FC-4201-B384-B9CC5C1CFE2A}" dt="2023-06-15T01:13:54.226" v="0"/>
          <ac:cxnSpMkLst>
            <pc:docMk/>
            <pc:sldMk cId="3937928974" sldId="256"/>
            <ac:cxnSpMk id="76" creationId="{CA62ED9C-7CC9-A6AB-5877-0430AF23749B}"/>
          </ac:cxnSpMkLst>
        </pc:cxnChg>
        <pc:cxnChg chg="mod">
          <ac:chgData name="SHANMUGAKUMAR MANOHARAN" userId="de3bc61c48d0866d" providerId="LiveId" clId="{056D3F0C-68FC-4201-B384-B9CC5C1CFE2A}" dt="2023-06-15T01:13:54.226" v="0"/>
          <ac:cxnSpMkLst>
            <pc:docMk/>
            <pc:sldMk cId="3937928974" sldId="256"/>
            <ac:cxnSpMk id="77" creationId="{5FBEAE26-BA9E-C8A3-879B-C2C2BBE55EA3}"/>
          </ac:cxnSpMkLst>
        </pc:cxnChg>
        <pc:cxnChg chg="mod">
          <ac:chgData name="SHANMUGAKUMAR MANOHARAN" userId="de3bc61c48d0866d" providerId="LiveId" clId="{056D3F0C-68FC-4201-B384-B9CC5C1CFE2A}" dt="2023-06-15T01:13:54.226" v="0"/>
          <ac:cxnSpMkLst>
            <pc:docMk/>
            <pc:sldMk cId="3937928974" sldId="256"/>
            <ac:cxnSpMk id="78" creationId="{02BDB981-C914-B8A8-647C-E53D544933F5}"/>
          </ac:cxnSpMkLst>
        </pc:cxnChg>
        <pc:cxnChg chg="mod">
          <ac:chgData name="SHANMUGAKUMAR MANOHARAN" userId="de3bc61c48d0866d" providerId="LiveId" clId="{056D3F0C-68FC-4201-B384-B9CC5C1CFE2A}" dt="2023-06-15T01:13:54.226" v="0"/>
          <ac:cxnSpMkLst>
            <pc:docMk/>
            <pc:sldMk cId="3937928974" sldId="256"/>
            <ac:cxnSpMk id="79" creationId="{2FBCF493-396F-E9BE-6A9A-593DA447D5C7}"/>
          </ac:cxnSpMkLst>
        </pc:cxnChg>
        <pc:cxnChg chg="mod">
          <ac:chgData name="SHANMUGAKUMAR MANOHARAN" userId="de3bc61c48d0866d" providerId="LiveId" clId="{056D3F0C-68FC-4201-B384-B9CC5C1CFE2A}" dt="2023-06-15T01:13:54.226" v="0"/>
          <ac:cxnSpMkLst>
            <pc:docMk/>
            <pc:sldMk cId="3937928974" sldId="256"/>
            <ac:cxnSpMk id="80" creationId="{E2CECEF4-0065-286E-C260-CC6D5675F70E}"/>
          </ac:cxnSpMkLst>
        </pc:cxnChg>
        <pc:cxnChg chg="mod">
          <ac:chgData name="SHANMUGAKUMAR MANOHARAN" userId="de3bc61c48d0866d" providerId="LiveId" clId="{056D3F0C-68FC-4201-B384-B9CC5C1CFE2A}" dt="2023-06-15T01:13:54.226" v="0"/>
          <ac:cxnSpMkLst>
            <pc:docMk/>
            <pc:sldMk cId="3937928974" sldId="256"/>
            <ac:cxnSpMk id="81" creationId="{3391C40E-C73B-A0F8-EA73-7AB6F3D35A7F}"/>
          </ac:cxnSpMkLst>
        </pc:cxnChg>
        <pc:cxnChg chg="mod">
          <ac:chgData name="SHANMUGAKUMAR MANOHARAN" userId="de3bc61c48d0866d" providerId="LiveId" clId="{056D3F0C-68FC-4201-B384-B9CC5C1CFE2A}" dt="2023-06-15T01:13:54.226" v="0"/>
          <ac:cxnSpMkLst>
            <pc:docMk/>
            <pc:sldMk cId="3937928974" sldId="256"/>
            <ac:cxnSpMk id="82" creationId="{967AC638-1826-856E-5C81-45C1F304EC71}"/>
          </ac:cxnSpMkLst>
        </pc:cxnChg>
        <pc:cxnChg chg="mod">
          <ac:chgData name="SHANMUGAKUMAR MANOHARAN" userId="de3bc61c48d0866d" providerId="LiveId" clId="{056D3F0C-68FC-4201-B384-B9CC5C1CFE2A}" dt="2023-06-15T01:13:54.226" v="0"/>
          <ac:cxnSpMkLst>
            <pc:docMk/>
            <pc:sldMk cId="3937928974" sldId="256"/>
            <ac:cxnSpMk id="83" creationId="{3CF9447D-D53C-D14C-D62B-F673E2FCD299}"/>
          </ac:cxnSpMkLst>
        </pc:cxnChg>
        <pc:cxnChg chg="mod">
          <ac:chgData name="SHANMUGAKUMAR MANOHARAN" userId="de3bc61c48d0866d" providerId="LiveId" clId="{056D3F0C-68FC-4201-B384-B9CC5C1CFE2A}" dt="2023-06-15T01:13:54.226" v="0"/>
          <ac:cxnSpMkLst>
            <pc:docMk/>
            <pc:sldMk cId="3937928974" sldId="256"/>
            <ac:cxnSpMk id="84" creationId="{F3009453-4487-6692-D998-4B6207405E61}"/>
          </ac:cxnSpMkLst>
        </pc:cxnChg>
        <pc:cxnChg chg="mod">
          <ac:chgData name="SHANMUGAKUMAR MANOHARAN" userId="de3bc61c48d0866d" providerId="LiveId" clId="{056D3F0C-68FC-4201-B384-B9CC5C1CFE2A}" dt="2023-06-15T01:13:54.226" v="0"/>
          <ac:cxnSpMkLst>
            <pc:docMk/>
            <pc:sldMk cId="3937928974" sldId="256"/>
            <ac:cxnSpMk id="85" creationId="{350339E4-5EC9-8C52-3CFA-CE79361F7A43}"/>
          </ac:cxnSpMkLst>
        </pc:cxnChg>
        <pc:cxnChg chg="mod">
          <ac:chgData name="SHANMUGAKUMAR MANOHARAN" userId="de3bc61c48d0866d" providerId="LiveId" clId="{056D3F0C-68FC-4201-B384-B9CC5C1CFE2A}" dt="2023-06-15T01:13:54.226" v="0"/>
          <ac:cxnSpMkLst>
            <pc:docMk/>
            <pc:sldMk cId="3937928974" sldId="256"/>
            <ac:cxnSpMk id="86" creationId="{1AEE1216-D005-BA8D-1DEA-62D222E09458}"/>
          </ac:cxnSpMkLst>
        </pc:cxnChg>
        <pc:cxnChg chg="mod">
          <ac:chgData name="SHANMUGAKUMAR MANOHARAN" userId="de3bc61c48d0866d" providerId="LiveId" clId="{056D3F0C-68FC-4201-B384-B9CC5C1CFE2A}" dt="2023-06-15T01:13:54.226" v="0"/>
          <ac:cxnSpMkLst>
            <pc:docMk/>
            <pc:sldMk cId="3937928974" sldId="256"/>
            <ac:cxnSpMk id="87" creationId="{521165DE-5631-109A-20F6-291E9D93AA13}"/>
          </ac:cxnSpMkLst>
        </pc:cxnChg>
        <pc:cxnChg chg="mod">
          <ac:chgData name="SHANMUGAKUMAR MANOHARAN" userId="de3bc61c48d0866d" providerId="LiveId" clId="{056D3F0C-68FC-4201-B384-B9CC5C1CFE2A}" dt="2023-06-15T01:13:54.226" v="0"/>
          <ac:cxnSpMkLst>
            <pc:docMk/>
            <pc:sldMk cId="3937928974" sldId="256"/>
            <ac:cxnSpMk id="89" creationId="{4A102226-4D16-F913-3C71-DD104E0A8AFF}"/>
          </ac:cxnSpMkLst>
        </pc:cxnChg>
        <pc:cxnChg chg="mod">
          <ac:chgData name="SHANMUGAKUMAR MANOHARAN" userId="de3bc61c48d0866d" providerId="LiveId" clId="{056D3F0C-68FC-4201-B384-B9CC5C1CFE2A}" dt="2023-06-15T01:13:54.226" v="0"/>
          <ac:cxnSpMkLst>
            <pc:docMk/>
            <pc:sldMk cId="3937928974" sldId="256"/>
            <ac:cxnSpMk id="90" creationId="{4C2F542D-178E-3296-3EF9-98FCD3243708}"/>
          </ac:cxnSpMkLst>
        </pc:cxnChg>
        <pc:cxnChg chg="mod">
          <ac:chgData name="SHANMUGAKUMAR MANOHARAN" userId="de3bc61c48d0866d" providerId="LiveId" clId="{056D3F0C-68FC-4201-B384-B9CC5C1CFE2A}" dt="2023-06-15T01:13:54.226" v="0"/>
          <ac:cxnSpMkLst>
            <pc:docMk/>
            <pc:sldMk cId="3937928974" sldId="256"/>
            <ac:cxnSpMk id="91" creationId="{BEEB5B36-F421-45F3-B92F-986FB7591C2F}"/>
          </ac:cxnSpMkLst>
        </pc:cxnChg>
        <pc:cxnChg chg="mod">
          <ac:chgData name="SHANMUGAKUMAR MANOHARAN" userId="de3bc61c48d0866d" providerId="LiveId" clId="{056D3F0C-68FC-4201-B384-B9CC5C1CFE2A}" dt="2023-06-15T01:13:54.226" v="0"/>
          <ac:cxnSpMkLst>
            <pc:docMk/>
            <pc:sldMk cId="3937928974" sldId="256"/>
            <ac:cxnSpMk id="92" creationId="{4E6E3936-31BB-2EA5-C218-2D8B52D4CE3D}"/>
          </ac:cxnSpMkLst>
        </pc:cxnChg>
        <pc:cxnChg chg="mod">
          <ac:chgData name="SHANMUGAKUMAR MANOHARAN" userId="de3bc61c48d0866d" providerId="LiveId" clId="{056D3F0C-68FC-4201-B384-B9CC5C1CFE2A}" dt="2023-06-15T01:13:54.226" v="0"/>
          <ac:cxnSpMkLst>
            <pc:docMk/>
            <pc:sldMk cId="3937928974" sldId="256"/>
            <ac:cxnSpMk id="93" creationId="{D6B78CFA-6FFC-28D3-8705-0E2A8B86D0B6}"/>
          </ac:cxnSpMkLst>
        </pc:cxnChg>
        <pc:cxnChg chg="mod">
          <ac:chgData name="SHANMUGAKUMAR MANOHARAN" userId="de3bc61c48d0866d" providerId="LiveId" clId="{056D3F0C-68FC-4201-B384-B9CC5C1CFE2A}" dt="2023-06-15T01:13:54.226" v="0"/>
          <ac:cxnSpMkLst>
            <pc:docMk/>
            <pc:sldMk cId="3937928974" sldId="256"/>
            <ac:cxnSpMk id="94" creationId="{40ACCF49-BD51-5173-7DF3-DE36EE90AFAB}"/>
          </ac:cxnSpMkLst>
        </pc:cxnChg>
        <pc:cxnChg chg="mod">
          <ac:chgData name="SHANMUGAKUMAR MANOHARAN" userId="de3bc61c48d0866d" providerId="LiveId" clId="{056D3F0C-68FC-4201-B384-B9CC5C1CFE2A}" dt="2023-06-15T01:13:54.226" v="0"/>
          <ac:cxnSpMkLst>
            <pc:docMk/>
            <pc:sldMk cId="3937928974" sldId="256"/>
            <ac:cxnSpMk id="95" creationId="{0E042BB0-0367-7528-A521-05413F52599A}"/>
          </ac:cxnSpMkLst>
        </pc:cxnChg>
        <pc:cxnChg chg="mod">
          <ac:chgData name="SHANMUGAKUMAR MANOHARAN" userId="de3bc61c48d0866d" providerId="LiveId" clId="{056D3F0C-68FC-4201-B384-B9CC5C1CFE2A}" dt="2023-06-15T01:13:54.226" v="0"/>
          <ac:cxnSpMkLst>
            <pc:docMk/>
            <pc:sldMk cId="3937928974" sldId="256"/>
            <ac:cxnSpMk id="96" creationId="{7185D2FE-8F4C-4E38-164A-8C3C2E46B6B5}"/>
          </ac:cxnSpMkLst>
        </pc:cxnChg>
        <pc:cxnChg chg="mod">
          <ac:chgData name="SHANMUGAKUMAR MANOHARAN" userId="de3bc61c48d0866d" providerId="LiveId" clId="{056D3F0C-68FC-4201-B384-B9CC5C1CFE2A}" dt="2023-06-15T01:13:54.226" v="0"/>
          <ac:cxnSpMkLst>
            <pc:docMk/>
            <pc:sldMk cId="3937928974" sldId="256"/>
            <ac:cxnSpMk id="97" creationId="{FC405E75-3969-ABF8-11D5-6ED347581DD7}"/>
          </ac:cxnSpMkLst>
        </pc:cxnChg>
        <pc:cxnChg chg="mod">
          <ac:chgData name="SHANMUGAKUMAR MANOHARAN" userId="de3bc61c48d0866d" providerId="LiveId" clId="{056D3F0C-68FC-4201-B384-B9CC5C1CFE2A}" dt="2023-06-15T01:13:54.226" v="0"/>
          <ac:cxnSpMkLst>
            <pc:docMk/>
            <pc:sldMk cId="3937928974" sldId="256"/>
            <ac:cxnSpMk id="98" creationId="{BCF223BE-4E20-C5A7-719D-445FFCFCD6E6}"/>
          </ac:cxnSpMkLst>
        </pc:cxnChg>
        <pc:cxnChg chg="mod">
          <ac:chgData name="SHANMUGAKUMAR MANOHARAN" userId="de3bc61c48d0866d" providerId="LiveId" clId="{056D3F0C-68FC-4201-B384-B9CC5C1CFE2A}" dt="2023-06-15T01:13:54.226" v="0"/>
          <ac:cxnSpMkLst>
            <pc:docMk/>
            <pc:sldMk cId="3937928974" sldId="256"/>
            <ac:cxnSpMk id="99" creationId="{65893889-D3C8-162D-3A38-FF7030268405}"/>
          </ac:cxnSpMkLst>
        </pc:cxnChg>
        <pc:cxnChg chg="mod">
          <ac:chgData name="SHANMUGAKUMAR MANOHARAN" userId="de3bc61c48d0866d" providerId="LiveId" clId="{056D3F0C-68FC-4201-B384-B9CC5C1CFE2A}" dt="2023-06-15T01:13:54.226" v="0"/>
          <ac:cxnSpMkLst>
            <pc:docMk/>
            <pc:sldMk cId="3937928974" sldId="256"/>
            <ac:cxnSpMk id="100" creationId="{C4407564-E8E4-BDAE-1F35-6ED301702772}"/>
          </ac:cxnSpMkLst>
        </pc:cxnChg>
        <pc:cxnChg chg="mod">
          <ac:chgData name="SHANMUGAKUMAR MANOHARAN" userId="de3bc61c48d0866d" providerId="LiveId" clId="{056D3F0C-68FC-4201-B384-B9CC5C1CFE2A}" dt="2023-06-15T01:13:54.226" v="0"/>
          <ac:cxnSpMkLst>
            <pc:docMk/>
            <pc:sldMk cId="3937928974" sldId="256"/>
            <ac:cxnSpMk id="101" creationId="{8F53ACD5-FB3D-A8A6-759F-111C22DBB632}"/>
          </ac:cxnSpMkLst>
        </pc:cxnChg>
        <pc:cxnChg chg="mod">
          <ac:chgData name="SHANMUGAKUMAR MANOHARAN" userId="de3bc61c48d0866d" providerId="LiveId" clId="{056D3F0C-68FC-4201-B384-B9CC5C1CFE2A}" dt="2023-06-15T01:13:54.226" v="0"/>
          <ac:cxnSpMkLst>
            <pc:docMk/>
            <pc:sldMk cId="3937928974" sldId="256"/>
            <ac:cxnSpMk id="102" creationId="{82162B07-2CE6-932C-AE37-DADEFA44AA04}"/>
          </ac:cxnSpMkLst>
        </pc:cxnChg>
        <pc:cxnChg chg="mod">
          <ac:chgData name="SHANMUGAKUMAR MANOHARAN" userId="de3bc61c48d0866d" providerId="LiveId" clId="{056D3F0C-68FC-4201-B384-B9CC5C1CFE2A}" dt="2023-06-15T01:13:54.226" v="0"/>
          <ac:cxnSpMkLst>
            <pc:docMk/>
            <pc:sldMk cId="3937928974" sldId="256"/>
            <ac:cxnSpMk id="103" creationId="{FF327EAD-9AA6-28EA-17B5-A74271C51662}"/>
          </ac:cxnSpMkLst>
        </pc:cxnChg>
        <pc:cxnChg chg="mod">
          <ac:chgData name="SHANMUGAKUMAR MANOHARAN" userId="de3bc61c48d0866d" providerId="LiveId" clId="{056D3F0C-68FC-4201-B384-B9CC5C1CFE2A}" dt="2023-06-15T01:13:54.226" v="0"/>
          <ac:cxnSpMkLst>
            <pc:docMk/>
            <pc:sldMk cId="3937928974" sldId="256"/>
            <ac:cxnSpMk id="104" creationId="{8862D8BD-81F9-0D44-C5A9-4B42AE443538}"/>
          </ac:cxnSpMkLst>
        </pc:cxnChg>
        <pc:cxnChg chg="mod">
          <ac:chgData name="SHANMUGAKUMAR MANOHARAN" userId="de3bc61c48d0866d" providerId="LiveId" clId="{056D3F0C-68FC-4201-B384-B9CC5C1CFE2A}" dt="2023-06-15T01:13:54.226" v="0"/>
          <ac:cxnSpMkLst>
            <pc:docMk/>
            <pc:sldMk cId="3937928974" sldId="256"/>
            <ac:cxnSpMk id="120" creationId="{2DED1048-C832-625E-C46C-990D75D78F3F}"/>
          </ac:cxnSpMkLst>
        </pc:cxnChg>
        <pc:cxnChg chg="mod">
          <ac:chgData name="SHANMUGAKUMAR MANOHARAN" userId="de3bc61c48d0866d" providerId="LiveId" clId="{056D3F0C-68FC-4201-B384-B9CC5C1CFE2A}" dt="2023-06-15T01:13:54.226" v="0"/>
          <ac:cxnSpMkLst>
            <pc:docMk/>
            <pc:sldMk cId="3937928974" sldId="256"/>
            <ac:cxnSpMk id="121" creationId="{E4B52494-0848-7310-1FB0-9BB46C2EFCAF}"/>
          </ac:cxnSpMkLst>
        </pc:cxnChg>
        <pc:cxnChg chg="mod">
          <ac:chgData name="SHANMUGAKUMAR MANOHARAN" userId="de3bc61c48d0866d" providerId="LiveId" clId="{056D3F0C-68FC-4201-B384-B9CC5C1CFE2A}" dt="2023-06-15T01:13:54.226" v="0"/>
          <ac:cxnSpMkLst>
            <pc:docMk/>
            <pc:sldMk cId="3937928974" sldId="256"/>
            <ac:cxnSpMk id="122" creationId="{2921E446-2E21-95E3-B72F-542639529959}"/>
          </ac:cxnSpMkLst>
        </pc:cxnChg>
        <pc:cxnChg chg="mod">
          <ac:chgData name="SHANMUGAKUMAR MANOHARAN" userId="de3bc61c48d0866d" providerId="LiveId" clId="{056D3F0C-68FC-4201-B384-B9CC5C1CFE2A}" dt="2023-06-15T01:13:54.226" v="0"/>
          <ac:cxnSpMkLst>
            <pc:docMk/>
            <pc:sldMk cId="3937928974" sldId="256"/>
            <ac:cxnSpMk id="123" creationId="{52463AE3-883D-56A0-E3A6-E57D7C1DC57B}"/>
          </ac:cxnSpMkLst>
        </pc:cxnChg>
        <pc:cxnChg chg="mod">
          <ac:chgData name="SHANMUGAKUMAR MANOHARAN" userId="de3bc61c48d0866d" providerId="LiveId" clId="{056D3F0C-68FC-4201-B384-B9CC5C1CFE2A}" dt="2023-06-15T01:13:54.226" v="0"/>
          <ac:cxnSpMkLst>
            <pc:docMk/>
            <pc:sldMk cId="3937928974" sldId="256"/>
            <ac:cxnSpMk id="124" creationId="{546BFC6D-4EB5-0E6D-5C68-DA1D1BF06AFA}"/>
          </ac:cxnSpMkLst>
        </pc:cxnChg>
        <pc:cxnChg chg="mod">
          <ac:chgData name="SHANMUGAKUMAR MANOHARAN" userId="de3bc61c48d0866d" providerId="LiveId" clId="{056D3F0C-68FC-4201-B384-B9CC5C1CFE2A}" dt="2023-06-15T01:13:54.226" v="0"/>
          <ac:cxnSpMkLst>
            <pc:docMk/>
            <pc:sldMk cId="3937928974" sldId="256"/>
            <ac:cxnSpMk id="125" creationId="{17159325-CE07-D314-CC4E-45FA6AF1D168}"/>
          </ac:cxnSpMkLst>
        </pc:cxnChg>
        <pc:cxnChg chg="mod">
          <ac:chgData name="SHANMUGAKUMAR MANOHARAN" userId="de3bc61c48d0866d" providerId="LiveId" clId="{056D3F0C-68FC-4201-B384-B9CC5C1CFE2A}" dt="2023-06-15T01:13:54.226" v="0"/>
          <ac:cxnSpMkLst>
            <pc:docMk/>
            <pc:sldMk cId="3937928974" sldId="256"/>
            <ac:cxnSpMk id="126" creationId="{112D540D-27DA-1EA5-1A60-6BB39D3FB081}"/>
          </ac:cxnSpMkLst>
        </pc:cxnChg>
        <pc:cxnChg chg="mod">
          <ac:chgData name="SHANMUGAKUMAR MANOHARAN" userId="de3bc61c48d0866d" providerId="LiveId" clId="{056D3F0C-68FC-4201-B384-B9CC5C1CFE2A}" dt="2023-06-15T01:13:54.226" v="0"/>
          <ac:cxnSpMkLst>
            <pc:docMk/>
            <pc:sldMk cId="3937928974" sldId="256"/>
            <ac:cxnSpMk id="127" creationId="{0F2C97A3-0E76-1AD6-C4F8-DC8AB9F19780}"/>
          </ac:cxnSpMkLst>
        </pc:cxnChg>
        <pc:cxnChg chg="mod">
          <ac:chgData name="SHANMUGAKUMAR MANOHARAN" userId="de3bc61c48d0866d" providerId="LiveId" clId="{056D3F0C-68FC-4201-B384-B9CC5C1CFE2A}" dt="2023-06-15T01:13:54.226" v="0"/>
          <ac:cxnSpMkLst>
            <pc:docMk/>
            <pc:sldMk cId="3937928974" sldId="256"/>
            <ac:cxnSpMk id="128" creationId="{934D1E77-4421-D104-78C1-93ACA1981CD9}"/>
          </ac:cxnSpMkLst>
        </pc:cxnChg>
        <pc:cxnChg chg="mod">
          <ac:chgData name="SHANMUGAKUMAR MANOHARAN" userId="de3bc61c48d0866d" providerId="LiveId" clId="{056D3F0C-68FC-4201-B384-B9CC5C1CFE2A}" dt="2023-06-15T01:13:54.226" v="0"/>
          <ac:cxnSpMkLst>
            <pc:docMk/>
            <pc:sldMk cId="3937928974" sldId="256"/>
            <ac:cxnSpMk id="129" creationId="{DD211A8E-CB16-5398-6BF3-2D06E714FCC9}"/>
          </ac:cxnSpMkLst>
        </pc:cxnChg>
        <pc:cxnChg chg="mod">
          <ac:chgData name="SHANMUGAKUMAR MANOHARAN" userId="de3bc61c48d0866d" providerId="LiveId" clId="{056D3F0C-68FC-4201-B384-B9CC5C1CFE2A}" dt="2023-06-15T01:13:54.226" v="0"/>
          <ac:cxnSpMkLst>
            <pc:docMk/>
            <pc:sldMk cId="3937928974" sldId="256"/>
            <ac:cxnSpMk id="130" creationId="{CF7D3EA5-C687-37EA-990F-C5DD60C1179F}"/>
          </ac:cxnSpMkLst>
        </pc:cxnChg>
      </pc:sldChg>
      <pc:sldChg chg="addSp delSp modSp new mod modAnim">
        <pc:chgData name="SHANMUGAKUMAR MANOHARAN" userId="de3bc61c48d0866d" providerId="LiveId" clId="{056D3F0C-68FC-4201-B384-B9CC5C1CFE2A}" dt="2023-06-15T01:15:28.512" v="9" actId="27636"/>
        <pc:sldMkLst>
          <pc:docMk/>
          <pc:sldMk cId="224724483" sldId="257"/>
        </pc:sldMkLst>
        <pc:spChg chg="del">
          <ac:chgData name="SHANMUGAKUMAR MANOHARAN" userId="de3bc61c48d0866d" providerId="LiveId" clId="{056D3F0C-68FC-4201-B384-B9CC5C1CFE2A}" dt="2023-06-15T01:14:31.599" v="5" actId="478"/>
          <ac:spMkLst>
            <pc:docMk/>
            <pc:sldMk cId="224724483" sldId="257"/>
            <ac:spMk id="2" creationId="{7E9EABEB-C232-E6E9-F5E1-3B5557F075F9}"/>
          </ac:spMkLst>
        </pc:spChg>
        <pc:spChg chg="del">
          <ac:chgData name="SHANMUGAKUMAR MANOHARAN" userId="de3bc61c48d0866d" providerId="LiveId" clId="{056D3F0C-68FC-4201-B384-B9CC5C1CFE2A}" dt="2023-06-15T01:14:29.251" v="4" actId="478"/>
          <ac:spMkLst>
            <pc:docMk/>
            <pc:sldMk cId="224724483" sldId="257"/>
            <ac:spMk id="3" creationId="{FA7E74EF-0FD2-F420-8E12-A5C65059C943}"/>
          </ac:spMkLst>
        </pc:spChg>
        <pc:spChg chg="add mod">
          <ac:chgData name="SHANMUGAKUMAR MANOHARAN" userId="de3bc61c48d0866d" providerId="LiveId" clId="{056D3F0C-68FC-4201-B384-B9CC5C1CFE2A}" dt="2023-06-15T01:15:28.512" v="9" actId="27636"/>
          <ac:spMkLst>
            <pc:docMk/>
            <pc:sldMk cId="224724483" sldId="257"/>
            <ac:spMk id="4" creationId="{7652CD5F-B689-62F8-5021-EBB14DF761B0}"/>
          </ac:spMkLst>
        </pc:spChg>
        <pc:spChg chg="add mod">
          <ac:chgData name="SHANMUGAKUMAR MANOHARAN" userId="de3bc61c48d0866d" providerId="LiveId" clId="{056D3F0C-68FC-4201-B384-B9CC5C1CFE2A}" dt="2023-06-15T01:15:28.512" v="9" actId="27636"/>
          <ac:spMkLst>
            <pc:docMk/>
            <pc:sldMk cId="224724483" sldId="257"/>
            <ac:spMk id="5" creationId="{FE263936-5FDF-91EE-F39C-AC0F26947EAF}"/>
          </ac:spMkLst>
        </pc:spChg>
        <pc:spChg chg="add mod">
          <ac:chgData name="SHANMUGAKUMAR MANOHARAN" userId="de3bc61c48d0866d" providerId="LiveId" clId="{056D3F0C-68FC-4201-B384-B9CC5C1CFE2A}" dt="2023-06-15T01:15:28.512" v="9" actId="27636"/>
          <ac:spMkLst>
            <pc:docMk/>
            <pc:sldMk cId="224724483" sldId="257"/>
            <ac:spMk id="6" creationId="{1EC7BBCD-9D1C-35EB-4EB8-4B276B8E5D06}"/>
          </ac:spMkLst>
        </pc:spChg>
        <pc:spChg chg="add mod">
          <ac:chgData name="SHANMUGAKUMAR MANOHARAN" userId="de3bc61c48d0866d" providerId="LiveId" clId="{056D3F0C-68FC-4201-B384-B9CC5C1CFE2A}" dt="2023-06-15T01:15:28.512" v="9" actId="27636"/>
          <ac:spMkLst>
            <pc:docMk/>
            <pc:sldMk cId="224724483" sldId="257"/>
            <ac:spMk id="7" creationId="{388407C1-90EF-6941-C06C-3230735935F2}"/>
          </ac:spMkLst>
        </pc:spChg>
        <pc:spChg chg="mod">
          <ac:chgData name="SHANMUGAKUMAR MANOHARAN" userId="de3bc61c48d0866d" providerId="LiveId" clId="{056D3F0C-68FC-4201-B384-B9CC5C1CFE2A}" dt="2023-06-15T01:15:28.174" v="8"/>
          <ac:spMkLst>
            <pc:docMk/>
            <pc:sldMk cId="224724483" sldId="257"/>
            <ac:spMk id="11" creationId="{865553DE-21C6-5EFD-E01F-683CF45C36B5}"/>
          </ac:spMkLst>
        </pc:spChg>
        <pc:spChg chg="mod">
          <ac:chgData name="SHANMUGAKUMAR MANOHARAN" userId="de3bc61c48d0866d" providerId="LiveId" clId="{056D3F0C-68FC-4201-B384-B9CC5C1CFE2A}" dt="2023-06-15T01:15:28.174" v="8"/>
          <ac:spMkLst>
            <pc:docMk/>
            <pc:sldMk cId="224724483" sldId="257"/>
            <ac:spMk id="12" creationId="{F84039EE-5C4C-DBFC-78B2-40325AEDFAE3}"/>
          </ac:spMkLst>
        </pc:spChg>
        <pc:spChg chg="mod">
          <ac:chgData name="SHANMUGAKUMAR MANOHARAN" userId="de3bc61c48d0866d" providerId="LiveId" clId="{056D3F0C-68FC-4201-B384-B9CC5C1CFE2A}" dt="2023-06-15T01:15:28.174" v="8"/>
          <ac:spMkLst>
            <pc:docMk/>
            <pc:sldMk cId="224724483" sldId="257"/>
            <ac:spMk id="13" creationId="{6F895551-4E45-CE11-3F1F-B1B113824F61}"/>
          </ac:spMkLst>
        </pc:spChg>
        <pc:spChg chg="mod">
          <ac:chgData name="SHANMUGAKUMAR MANOHARAN" userId="de3bc61c48d0866d" providerId="LiveId" clId="{056D3F0C-68FC-4201-B384-B9CC5C1CFE2A}" dt="2023-06-15T01:15:28.174" v="8"/>
          <ac:spMkLst>
            <pc:docMk/>
            <pc:sldMk cId="224724483" sldId="257"/>
            <ac:spMk id="14" creationId="{62B30D46-3473-1854-0520-CFD0B9ADA144}"/>
          </ac:spMkLst>
        </pc:spChg>
        <pc:spChg chg="mod">
          <ac:chgData name="SHANMUGAKUMAR MANOHARAN" userId="de3bc61c48d0866d" providerId="LiveId" clId="{056D3F0C-68FC-4201-B384-B9CC5C1CFE2A}" dt="2023-06-15T01:15:28.174" v="8"/>
          <ac:spMkLst>
            <pc:docMk/>
            <pc:sldMk cId="224724483" sldId="257"/>
            <ac:spMk id="15" creationId="{EB21A93E-8517-4DCC-74D2-7B68B0F9EC13}"/>
          </ac:spMkLst>
        </pc:spChg>
        <pc:spChg chg="mod">
          <ac:chgData name="SHANMUGAKUMAR MANOHARAN" userId="de3bc61c48d0866d" providerId="LiveId" clId="{056D3F0C-68FC-4201-B384-B9CC5C1CFE2A}" dt="2023-06-15T01:15:28.174" v="8"/>
          <ac:spMkLst>
            <pc:docMk/>
            <pc:sldMk cId="224724483" sldId="257"/>
            <ac:spMk id="16" creationId="{5931D2DA-916F-669B-5D31-4AB17FD7221A}"/>
          </ac:spMkLst>
        </pc:spChg>
        <pc:spChg chg="mod">
          <ac:chgData name="SHANMUGAKUMAR MANOHARAN" userId="de3bc61c48d0866d" providerId="LiveId" clId="{056D3F0C-68FC-4201-B384-B9CC5C1CFE2A}" dt="2023-06-15T01:15:28.174" v="8"/>
          <ac:spMkLst>
            <pc:docMk/>
            <pc:sldMk cId="224724483" sldId="257"/>
            <ac:spMk id="17" creationId="{62C1BF7E-FCDB-F72F-28FC-02ED4EE5E5EA}"/>
          </ac:spMkLst>
        </pc:spChg>
        <pc:spChg chg="mod">
          <ac:chgData name="SHANMUGAKUMAR MANOHARAN" userId="de3bc61c48d0866d" providerId="LiveId" clId="{056D3F0C-68FC-4201-B384-B9CC5C1CFE2A}" dt="2023-06-15T01:15:28.174" v="8"/>
          <ac:spMkLst>
            <pc:docMk/>
            <pc:sldMk cId="224724483" sldId="257"/>
            <ac:spMk id="18" creationId="{4E0C9986-ABDE-70A4-45D0-EB4577DBBFD3}"/>
          </ac:spMkLst>
        </pc:spChg>
        <pc:spChg chg="mod">
          <ac:chgData name="SHANMUGAKUMAR MANOHARAN" userId="de3bc61c48d0866d" providerId="LiveId" clId="{056D3F0C-68FC-4201-B384-B9CC5C1CFE2A}" dt="2023-06-15T01:15:28.174" v="8"/>
          <ac:spMkLst>
            <pc:docMk/>
            <pc:sldMk cId="224724483" sldId="257"/>
            <ac:spMk id="19" creationId="{547D464E-EA43-7BB8-A624-F42AAB4CFD21}"/>
          </ac:spMkLst>
        </pc:spChg>
        <pc:spChg chg="mod">
          <ac:chgData name="SHANMUGAKUMAR MANOHARAN" userId="de3bc61c48d0866d" providerId="LiveId" clId="{056D3F0C-68FC-4201-B384-B9CC5C1CFE2A}" dt="2023-06-15T01:15:28.174" v="8"/>
          <ac:spMkLst>
            <pc:docMk/>
            <pc:sldMk cId="224724483" sldId="257"/>
            <ac:spMk id="20" creationId="{A951E7FC-50F9-AB9D-76A9-ED782661E1AC}"/>
          </ac:spMkLst>
        </pc:spChg>
        <pc:spChg chg="mod">
          <ac:chgData name="SHANMUGAKUMAR MANOHARAN" userId="de3bc61c48d0866d" providerId="LiveId" clId="{056D3F0C-68FC-4201-B384-B9CC5C1CFE2A}" dt="2023-06-15T01:15:28.174" v="8"/>
          <ac:spMkLst>
            <pc:docMk/>
            <pc:sldMk cId="224724483" sldId="257"/>
            <ac:spMk id="21" creationId="{EFDCEF32-EE12-0A6C-3AC9-86A2CBE8976C}"/>
          </ac:spMkLst>
        </pc:spChg>
        <pc:spChg chg="mod">
          <ac:chgData name="SHANMUGAKUMAR MANOHARAN" userId="de3bc61c48d0866d" providerId="LiveId" clId="{056D3F0C-68FC-4201-B384-B9CC5C1CFE2A}" dt="2023-06-15T01:15:28.174" v="8"/>
          <ac:spMkLst>
            <pc:docMk/>
            <pc:sldMk cId="224724483" sldId="257"/>
            <ac:spMk id="22" creationId="{50CCE3AC-6240-26DB-85D5-B2AF084382EA}"/>
          </ac:spMkLst>
        </pc:spChg>
        <pc:spChg chg="mod">
          <ac:chgData name="SHANMUGAKUMAR MANOHARAN" userId="de3bc61c48d0866d" providerId="LiveId" clId="{056D3F0C-68FC-4201-B384-B9CC5C1CFE2A}" dt="2023-06-15T01:15:28.174" v="8"/>
          <ac:spMkLst>
            <pc:docMk/>
            <pc:sldMk cId="224724483" sldId="257"/>
            <ac:spMk id="23" creationId="{09A0D033-2CEA-A397-B003-F0F570F949D6}"/>
          </ac:spMkLst>
        </pc:spChg>
        <pc:spChg chg="mod">
          <ac:chgData name="SHANMUGAKUMAR MANOHARAN" userId="de3bc61c48d0866d" providerId="LiveId" clId="{056D3F0C-68FC-4201-B384-B9CC5C1CFE2A}" dt="2023-06-15T01:15:28.174" v="8"/>
          <ac:spMkLst>
            <pc:docMk/>
            <pc:sldMk cId="224724483" sldId="257"/>
            <ac:spMk id="25" creationId="{D4009172-BA7F-842D-6975-53D481A91F42}"/>
          </ac:spMkLst>
        </pc:spChg>
        <pc:spChg chg="mod">
          <ac:chgData name="SHANMUGAKUMAR MANOHARAN" userId="de3bc61c48d0866d" providerId="LiveId" clId="{056D3F0C-68FC-4201-B384-B9CC5C1CFE2A}" dt="2023-06-15T01:15:28.174" v="8"/>
          <ac:spMkLst>
            <pc:docMk/>
            <pc:sldMk cId="224724483" sldId="257"/>
            <ac:spMk id="26" creationId="{ABE80575-08FB-4BFD-44EB-097632AD5819}"/>
          </ac:spMkLst>
        </pc:spChg>
        <pc:spChg chg="mod">
          <ac:chgData name="SHANMUGAKUMAR MANOHARAN" userId="de3bc61c48d0866d" providerId="LiveId" clId="{056D3F0C-68FC-4201-B384-B9CC5C1CFE2A}" dt="2023-06-15T01:15:28.174" v="8"/>
          <ac:spMkLst>
            <pc:docMk/>
            <pc:sldMk cId="224724483" sldId="257"/>
            <ac:spMk id="27" creationId="{A51C411E-DF53-9BF8-316D-B448DFB34E0D}"/>
          </ac:spMkLst>
        </pc:spChg>
        <pc:spChg chg="mod">
          <ac:chgData name="SHANMUGAKUMAR MANOHARAN" userId="de3bc61c48d0866d" providerId="LiveId" clId="{056D3F0C-68FC-4201-B384-B9CC5C1CFE2A}" dt="2023-06-15T01:15:28.174" v="8"/>
          <ac:spMkLst>
            <pc:docMk/>
            <pc:sldMk cId="224724483" sldId="257"/>
            <ac:spMk id="28" creationId="{815235EA-33FC-348E-F9F4-673EEB81DDD2}"/>
          </ac:spMkLst>
        </pc:spChg>
        <pc:spChg chg="mod">
          <ac:chgData name="SHANMUGAKUMAR MANOHARAN" userId="de3bc61c48d0866d" providerId="LiveId" clId="{056D3F0C-68FC-4201-B384-B9CC5C1CFE2A}" dt="2023-06-15T01:15:28.174" v="8"/>
          <ac:spMkLst>
            <pc:docMk/>
            <pc:sldMk cId="224724483" sldId="257"/>
            <ac:spMk id="37" creationId="{03C4534B-3C14-4499-4F86-7830A9BCCB67}"/>
          </ac:spMkLst>
        </pc:spChg>
        <pc:spChg chg="mod">
          <ac:chgData name="SHANMUGAKUMAR MANOHARAN" userId="de3bc61c48d0866d" providerId="LiveId" clId="{056D3F0C-68FC-4201-B384-B9CC5C1CFE2A}" dt="2023-06-15T01:15:28.174" v="8"/>
          <ac:spMkLst>
            <pc:docMk/>
            <pc:sldMk cId="224724483" sldId="257"/>
            <ac:spMk id="38" creationId="{CCADF477-BB04-F2A9-60E6-FF69D8A107FD}"/>
          </ac:spMkLst>
        </pc:spChg>
        <pc:spChg chg="mod">
          <ac:chgData name="SHANMUGAKUMAR MANOHARAN" userId="de3bc61c48d0866d" providerId="LiveId" clId="{056D3F0C-68FC-4201-B384-B9CC5C1CFE2A}" dt="2023-06-15T01:15:28.174" v="8"/>
          <ac:spMkLst>
            <pc:docMk/>
            <pc:sldMk cId="224724483" sldId="257"/>
            <ac:spMk id="39" creationId="{F9A8EA15-FCD7-4326-F878-D2121FAB767C}"/>
          </ac:spMkLst>
        </pc:spChg>
        <pc:spChg chg="mod">
          <ac:chgData name="SHANMUGAKUMAR MANOHARAN" userId="de3bc61c48d0866d" providerId="LiveId" clId="{056D3F0C-68FC-4201-B384-B9CC5C1CFE2A}" dt="2023-06-15T01:15:28.174" v="8"/>
          <ac:spMkLst>
            <pc:docMk/>
            <pc:sldMk cId="224724483" sldId="257"/>
            <ac:spMk id="40" creationId="{2BAE2C82-F4CA-ED67-7EBD-AA90F5011435}"/>
          </ac:spMkLst>
        </pc:spChg>
        <pc:spChg chg="mod">
          <ac:chgData name="SHANMUGAKUMAR MANOHARAN" userId="de3bc61c48d0866d" providerId="LiveId" clId="{056D3F0C-68FC-4201-B384-B9CC5C1CFE2A}" dt="2023-06-15T01:15:28.174" v="8"/>
          <ac:spMkLst>
            <pc:docMk/>
            <pc:sldMk cId="224724483" sldId="257"/>
            <ac:spMk id="41" creationId="{AA453D83-0C74-0AC6-FE71-A81AA985D4EF}"/>
          </ac:spMkLst>
        </pc:spChg>
        <pc:spChg chg="mod">
          <ac:chgData name="SHANMUGAKUMAR MANOHARAN" userId="de3bc61c48d0866d" providerId="LiveId" clId="{056D3F0C-68FC-4201-B384-B9CC5C1CFE2A}" dt="2023-06-15T01:15:28.174" v="8"/>
          <ac:spMkLst>
            <pc:docMk/>
            <pc:sldMk cId="224724483" sldId="257"/>
            <ac:spMk id="42" creationId="{C9E699A3-5F9D-466A-C8AF-BDF9C34CFB12}"/>
          </ac:spMkLst>
        </pc:spChg>
        <pc:spChg chg="mod">
          <ac:chgData name="SHANMUGAKUMAR MANOHARAN" userId="de3bc61c48d0866d" providerId="LiveId" clId="{056D3F0C-68FC-4201-B384-B9CC5C1CFE2A}" dt="2023-06-15T01:15:28.174" v="8"/>
          <ac:spMkLst>
            <pc:docMk/>
            <pc:sldMk cId="224724483" sldId="257"/>
            <ac:spMk id="43" creationId="{95819AD4-76AD-FBC1-5C00-F50A73515824}"/>
          </ac:spMkLst>
        </pc:spChg>
        <pc:spChg chg="mod">
          <ac:chgData name="SHANMUGAKUMAR MANOHARAN" userId="de3bc61c48d0866d" providerId="LiveId" clId="{056D3F0C-68FC-4201-B384-B9CC5C1CFE2A}" dt="2023-06-15T01:15:28.174" v="8"/>
          <ac:spMkLst>
            <pc:docMk/>
            <pc:sldMk cId="224724483" sldId="257"/>
            <ac:spMk id="44" creationId="{9455D89C-4669-F9ED-CCB9-E75D3C8BCB40}"/>
          </ac:spMkLst>
        </pc:spChg>
        <pc:spChg chg="mod">
          <ac:chgData name="SHANMUGAKUMAR MANOHARAN" userId="de3bc61c48d0866d" providerId="LiveId" clId="{056D3F0C-68FC-4201-B384-B9CC5C1CFE2A}" dt="2023-06-15T01:15:28.174" v="8"/>
          <ac:spMkLst>
            <pc:docMk/>
            <pc:sldMk cId="224724483" sldId="257"/>
            <ac:spMk id="45" creationId="{5D6269E3-92D5-D05B-3BCE-95DA7509FB36}"/>
          </ac:spMkLst>
        </pc:spChg>
        <pc:spChg chg="mod">
          <ac:chgData name="SHANMUGAKUMAR MANOHARAN" userId="de3bc61c48d0866d" providerId="LiveId" clId="{056D3F0C-68FC-4201-B384-B9CC5C1CFE2A}" dt="2023-06-15T01:15:28.174" v="8"/>
          <ac:spMkLst>
            <pc:docMk/>
            <pc:sldMk cId="224724483" sldId="257"/>
            <ac:spMk id="46" creationId="{0F4BB59D-C2FB-E59D-DC89-A85CA7AC905D}"/>
          </ac:spMkLst>
        </pc:spChg>
        <pc:spChg chg="add mod">
          <ac:chgData name="SHANMUGAKUMAR MANOHARAN" userId="de3bc61c48d0866d" providerId="LiveId" clId="{056D3F0C-68FC-4201-B384-B9CC5C1CFE2A}" dt="2023-06-15T01:15:28.512" v="9" actId="27636"/>
          <ac:spMkLst>
            <pc:docMk/>
            <pc:sldMk cId="224724483" sldId="257"/>
            <ac:spMk id="51" creationId="{AAFF62AF-D3A8-F83C-3563-E085006C7222}"/>
          </ac:spMkLst>
        </pc:spChg>
        <pc:spChg chg="add mod">
          <ac:chgData name="SHANMUGAKUMAR MANOHARAN" userId="de3bc61c48d0866d" providerId="LiveId" clId="{056D3F0C-68FC-4201-B384-B9CC5C1CFE2A}" dt="2023-06-15T01:15:28.512" v="9" actId="27636"/>
          <ac:spMkLst>
            <pc:docMk/>
            <pc:sldMk cId="224724483" sldId="257"/>
            <ac:spMk id="52" creationId="{834927F6-1F4D-5784-17B0-941079789D94}"/>
          </ac:spMkLst>
        </pc:spChg>
        <pc:spChg chg="add mod">
          <ac:chgData name="SHANMUGAKUMAR MANOHARAN" userId="de3bc61c48d0866d" providerId="LiveId" clId="{056D3F0C-68FC-4201-B384-B9CC5C1CFE2A}" dt="2023-06-15T01:15:28.512" v="9" actId="27636"/>
          <ac:spMkLst>
            <pc:docMk/>
            <pc:sldMk cId="224724483" sldId="257"/>
            <ac:spMk id="53" creationId="{0A43C417-E04D-A411-3DC7-4A50AAE31470}"/>
          </ac:spMkLst>
        </pc:spChg>
        <pc:spChg chg="add mod">
          <ac:chgData name="SHANMUGAKUMAR MANOHARAN" userId="de3bc61c48d0866d" providerId="LiveId" clId="{056D3F0C-68FC-4201-B384-B9CC5C1CFE2A}" dt="2023-06-15T01:15:28.512" v="9" actId="27636"/>
          <ac:spMkLst>
            <pc:docMk/>
            <pc:sldMk cId="224724483" sldId="257"/>
            <ac:spMk id="54" creationId="{01BD4454-E1F0-444A-7C24-1A42972351C2}"/>
          </ac:spMkLst>
        </pc:spChg>
        <pc:spChg chg="add mod">
          <ac:chgData name="SHANMUGAKUMAR MANOHARAN" userId="de3bc61c48d0866d" providerId="LiveId" clId="{056D3F0C-68FC-4201-B384-B9CC5C1CFE2A}" dt="2023-06-15T01:15:28.512" v="9" actId="27636"/>
          <ac:spMkLst>
            <pc:docMk/>
            <pc:sldMk cId="224724483" sldId="257"/>
            <ac:spMk id="55" creationId="{00F95FC7-3503-3A1B-F6F3-BA7B7E81C429}"/>
          </ac:spMkLst>
        </pc:spChg>
        <pc:spChg chg="add mod">
          <ac:chgData name="SHANMUGAKUMAR MANOHARAN" userId="de3bc61c48d0866d" providerId="LiveId" clId="{056D3F0C-68FC-4201-B384-B9CC5C1CFE2A}" dt="2023-06-15T01:15:28.512" v="9" actId="27636"/>
          <ac:spMkLst>
            <pc:docMk/>
            <pc:sldMk cId="224724483" sldId="257"/>
            <ac:spMk id="56" creationId="{70006F90-CE17-9111-0F24-3FD9BE1E73E0}"/>
          </ac:spMkLst>
        </pc:spChg>
        <pc:grpChg chg="add mod">
          <ac:chgData name="SHANMUGAKUMAR MANOHARAN" userId="de3bc61c48d0866d" providerId="LiveId" clId="{056D3F0C-68FC-4201-B384-B9CC5C1CFE2A}" dt="2023-06-15T01:15:28.512" v="9" actId="27636"/>
          <ac:grpSpMkLst>
            <pc:docMk/>
            <pc:sldMk cId="224724483" sldId="257"/>
            <ac:grpSpMk id="8" creationId="{7CEC196C-F9C8-08EF-DC0C-AAA99054D3E5}"/>
          </ac:grpSpMkLst>
        </pc:grpChg>
        <pc:grpChg chg="mod">
          <ac:chgData name="SHANMUGAKUMAR MANOHARAN" userId="de3bc61c48d0866d" providerId="LiveId" clId="{056D3F0C-68FC-4201-B384-B9CC5C1CFE2A}" dt="2023-06-15T01:15:28.174" v="8"/>
          <ac:grpSpMkLst>
            <pc:docMk/>
            <pc:sldMk cId="224724483" sldId="257"/>
            <ac:grpSpMk id="9" creationId="{DA102D18-42B2-D5E1-5A99-160DEAFB5E32}"/>
          </ac:grpSpMkLst>
        </pc:grpChg>
        <pc:grpChg chg="mod">
          <ac:chgData name="SHANMUGAKUMAR MANOHARAN" userId="de3bc61c48d0866d" providerId="LiveId" clId="{056D3F0C-68FC-4201-B384-B9CC5C1CFE2A}" dt="2023-06-15T01:15:28.174" v="8"/>
          <ac:grpSpMkLst>
            <pc:docMk/>
            <pc:sldMk cId="224724483" sldId="257"/>
            <ac:grpSpMk id="10" creationId="{933D26E0-B875-6F32-4640-5337EE3FAE77}"/>
          </ac:grpSpMkLst>
        </pc:grpChg>
        <pc:grpChg chg="mod">
          <ac:chgData name="SHANMUGAKUMAR MANOHARAN" userId="de3bc61c48d0866d" providerId="LiveId" clId="{056D3F0C-68FC-4201-B384-B9CC5C1CFE2A}" dt="2023-06-15T01:15:28.174" v="8"/>
          <ac:grpSpMkLst>
            <pc:docMk/>
            <pc:sldMk cId="224724483" sldId="257"/>
            <ac:grpSpMk id="32" creationId="{490B921F-542D-F3DC-9EF2-B807751AF8CA}"/>
          </ac:grpSpMkLst>
        </pc:grpChg>
        <pc:grpChg chg="mod">
          <ac:chgData name="SHANMUGAKUMAR MANOHARAN" userId="de3bc61c48d0866d" providerId="LiveId" clId="{056D3F0C-68FC-4201-B384-B9CC5C1CFE2A}" dt="2023-06-15T01:15:28.174" v="8"/>
          <ac:grpSpMkLst>
            <pc:docMk/>
            <pc:sldMk cId="224724483" sldId="257"/>
            <ac:grpSpMk id="33" creationId="{427CD0E4-4633-56BD-A75A-3C73C6B74012}"/>
          </ac:grpSpMkLst>
        </pc:grpChg>
        <pc:grpChg chg="mod">
          <ac:chgData name="SHANMUGAKUMAR MANOHARAN" userId="de3bc61c48d0866d" providerId="LiveId" clId="{056D3F0C-68FC-4201-B384-B9CC5C1CFE2A}" dt="2023-06-15T01:15:28.174" v="8"/>
          <ac:grpSpMkLst>
            <pc:docMk/>
            <pc:sldMk cId="224724483" sldId="257"/>
            <ac:grpSpMk id="34" creationId="{502C5BBD-303D-4028-198D-8116934675D7}"/>
          </ac:grpSpMkLst>
        </pc:grpChg>
        <pc:grpChg chg="mod">
          <ac:chgData name="SHANMUGAKUMAR MANOHARAN" userId="de3bc61c48d0866d" providerId="LiveId" clId="{056D3F0C-68FC-4201-B384-B9CC5C1CFE2A}" dt="2023-06-15T01:15:28.174" v="8"/>
          <ac:grpSpMkLst>
            <pc:docMk/>
            <pc:sldMk cId="224724483" sldId="257"/>
            <ac:grpSpMk id="35" creationId="{3608D782-015D-3300-8D93-2AE210DF0962}"/>
          </ac:grpSpMkLst>
        </pc:grpChg>
        <pc:grpChg chg="mod">
          <ac:chgData name="SHANMUGAKUMAR MANOHARAN" userId="de3bc61c48d0866d" providerId="LiveId" clId="{056D3F0C-68FC-4201-B384-B9CC5C1CFE2A}" dt="2023-06-15T01:15:28.174" v="8"/>
          <ac:grpSpMkLst>
            <pc:docMk/>
            <pc:sldMk cId="224724483" sldId="257"/>
            <ac:grpSpMk id="36" creationId="{76057345-46B6-886E-7D4D-82DFA5A9ADE2}"/>
          </ac:grpSpMkLst>
        </pc:grpChg>
        <pc:picChg chg="mod">
          <ac:chgData name="SHANMUGAKUMAR MANOHARAN" userId="de3bc61c48d0866d" providerId="LiveId" clId="{056D3F0C-68FC-4201-B384-B9CC5C1CFE2A}" dt="2023-06-15T01:15:28.174" v="8"/>
          <ac:picMkLst>
            <pc:docMk/>
            <pc:sldMk cId="224724483" sldId="257"/>
            <ac:picMk id="29" creationId="{D5F2BAAE-7C22-CD4B-7AEB-0DBE512C12A8}"/>
          </ac:picMkLst>
        </pc:picChg>
        <pc:picChg chg="mod">
          <ac:chgData name="SHANMUGAKUMAR MANOHARAN" userId="de3bc61c48d0866d" providerId="LiveId" clId="{056D3F0C-68FC-4201-B384-B9CC5C1CFE2A}" dt="2023-06-15T01:15:28.174" v="8"/>
          <ac:picMkLst>
            <pc:docMk/>
            <pc:sldMk cId="224724483" sldId="257"/>
            <ac:picMk id="30" creationId="{FA4E039F-03E1-E111-051D-4BC181745B47}"/>
          </ac:picMkLst>
        </pc:picChg>
        <pc:picChg chg="mod">
          <ac:chgData name="SHANMUGAKUMAR MANOHARAN" userId="de3bc61c48d0866d" providerId="LiveId" clId="{056D3F0C-68FC-4201-B384-B9CC5C1CFE2A}" dt="2023-06-15T01:15:28.174" v="8"/>
          <ac:picMkLst>
            <pc:docMk/>
            <pc:sldMk cId="224724483" sldId="257"/>
            <ac:picMk id="31" creationId="{59112B74-17FF-DA6B-38B5-AF978CE2C4C2}"/>
          </ac:picMkLst>
        </pc:picChg>
        <pc:picChg chg="mod">
          <ac:chgData name="SHANMUGAKUMAR MANOHARAN" userId="de3bc61c48d0866d" providerId="LiveId" clId="{056D3F0C-68FC-4201-B384-B9CC5C1CFE2A}" dt="2023-06-15T01:15:28.174" v="8"/>
          <ac:picMkLst>
            <pc:docMk/>
            <pc:sldMk cId="224724483" sldId="257"/>
            <ac:picMk id="47" creationId="{4A808F16-595F-483E-0C6F-6032700A65BC}"/>
          </ac:picMkLst>
        </pc:picChg>
        <pc:picChg chg="mod">
          <ac:chgData name="SHANMUGAKUMAR MANOHARAN" userId="de3bc61c48d0866d" providerId="LiveId" clId="{056D3F0C-68FC-4201-B384-B9CC5C1CFE2A}" dt="2023-06-15T01:15:28.174" v="8"/>
          <ac:picMkLst>
            <pc:docMk/>
            <pc:sldMk cId="224724483" sldId="257"/>
            <ac:picMk id="48" creationId="{68C9A80E-9BC9-D491-E23E-A23FCB13EE84}"/>
          </ac:picMkLst>
        </pc:picChg>
        <pc:picChg chg="add mod">
          <ac:chgData name="SHANMUGAKUMAR MANOHARAN" userId="de3bc61c48d0866d" providerId="LiveId" clId="{056D3F0C-68FC-4201-B384-B9CC5C1CFE2A}" dt="2023-06-15T01:15:28.512" v="9" actId="27636"/>
          <ac:picMkLst>
            <pc:docMk/>
            <pc:sldMk cId="224724483" sldId="257"/>
            <ac:picMk id="49" creationId="{278A0D85-8E65-2AF7-EC0B-F38F84C8E95E}"/>
          </ac:picMkLst>
        </pc:picChg>
        <pc:picChg chg="add mod">
          <ac:chgData name="SHANMUGAKUMAR MANOHARAN" userId="de3bc61c48d0866d" providerId="LiveId" clId="{056D3F0C-68FC-4201-B384-B9CC5C1CFE2A}" dt="2023-06-15T01:15:28.512" v="9" actId="27636"/>
          <ac:picMkLst>
            <pc:docMk/>
            <pc:sldMk cId="224724483" sldId="257"/>
            <ac:picMk id="50" creationId="{2A729D4E-CB9A-1516-D6E7-6291508F9E7C}"/>
          </ac:picMkLst>
        </pc:picChg>
        <pc:cxnChg chg="mod">
          <ac:chgData name="SHANMUGAKUMAR MANOHARAN" userId="de3bc61c48d0866d" providerId="LiveId" clId="{056D3F0C-68FC-4201-B384-B9CC5C1CFE2A}" dt="2023-06-15T01:15:28.174" v="8"/>
          <ac:cxnSpMkLst>
            <pc:docMk/>
            <pc:sldMk cId="224724483" sldId="257"/>
            <ac:cxnSpMk id="24" creationId="{4804202B-FFD7-6E19-C49A-3BB44B61023F}"/>
          </ac:cxnSpMkLst>
        </pc:cxnChg>
      </pc:sldChg>
      <pc:sldChg chg="addSp delSp modSp new mod">
        <pc:chgData name="SHANMUGAKUMAR MANOHARAN" userId="de3bc61c48d0866d" providerId="LiveId" clId="{056D3F0C-68FC-4201-B384-B9CC5C1CFE2A}" dt="2023-06-15T01:20:05.573" v="13"/>
        <pc:sldMkLst>
          <pc:docMk/>
          <pc:sldMk cId="2424377818" sldId="258"/>
        </pc:sldMkLst>
        <pc:spChg chg="del">
          <ac:chgData name="SHANMUGAKUMAR MANOHARAN" userId="de3bc61c48d0866d" providerId="LiveId" clId="{056D3F0C-68FC-4201-B384-B9CC5C1CFE2A}" dt="2023-06-15T01:15:43.836" v="12" actId="478"/>
          <ac:spMkLst>
            <pc:docMk/>
            <pc:sldMk cId="2424377818" sldId="258"/>
            <ac:spMk id="2" creationId="{7B129630-CBFA-44E9-6B2A-6A228032F681}"/>
          </ac:spMkLst>
        </pc:spChg>
        <pc:spChg chg="del">
          <ac:chgData name="SHANMUGAKUMAR MANOHARAN" userId="de3bc61c48d0866d" providerId="LiveId" clId="{056D3F0C-68FC-4201-B384-B9CC5C1CFE2A}" dt="2023-06-15T01:15:40.950" v="11" actId="478"/>
          <ac:spMkLst>
            <pc:docMk/>
            <pc:sldMk cId="2424377818" sldId="258"/>
            <ac:spMk id="3" creationId="{EC4EE27F-C091-4E34-4CA7-3D53BF422A3A}"/>
          </ac:spMkLst>
        </pc:spChg>
        <pc:spChg chg="add mod">
          <ac:chgData name="SHANMUGAKUMAR MANOHARAN" userId="de3bc61c48d0866d" providerId="LiveId" clId="{056D3F0C-68FC-4201-B384-B9CC5C1CFE2A}" dt="2023-06-15T01:20:05.573" v="13"/>
          <ac:spMkLst>
            <pc:docMk/>
            <pc:sldMk cId="2424377818" sldId="258"/>
            <ac:spMk id="4" creationId="{85F50C1F-781E-DDAC-2DAD-72F924E80081}"/>
          </ac:spMkLst>
        </pc:spChg>
        <pc:spChg chg="mod">
          <ac:chgData name="SHANMUGAKUMAR MANOHARAN" userId="de3bc61c48d0866d" providerId="LiveId" clId="{056D3F0C-68FC-4201-B384-B9CC5C1CFE2A}" dt="2023-06-15T01:20:05.573" v="13"/>
          <ac:spMkLst>
            <pc:docMk/>
            <pc:sldMk cId="2424377818" sldId="258"/>
            <ac:spMk id="7" creationId="{2DF4F2E1-4644-92AF-52D3-6C68D49C8004}"/>
          </ac:spMkLst>
        </pc:spChg>
        <pc:spChg chg="mod">
          <ac:chgData name="SHANMUGAKUMAR MANOHARAN" userId="de3bc61c48d0866d" providerId="LiveId" clId="{056D3F0C-68FC-4201-B384-B9CC5C1CFE2A}" dt="2023-06-15T01:20:05.573" v="13"/>
          <ac:spMkLst>
            <pc:docMk/>
            <pc:sldMk cId="2424377818" sldId="258"/>
            <ac:spMk id="8" creationId="{301A91F8-A220-6A4E-2757-C7F0213503E8}"/>
          </ac:spMkLst>
        </pc:spChg>
        <pc:spChg chg="mod">
          <ac:chgData name="SHANMUGAKUMAR MANOHARAN" userId="de3bc61c48d0866d" providerId="LiveId" clId="{056D3F0C-68FC-4201-B384-B9CC5C1CFE2A}" dt="2023-06-15T01:20:05.573" v="13"/>
          <ac:spMkLst>
            <pc:docMk/>
            <pc:sldMk cId="2424377818" sldId="258"/>
            <ac:spMk id="9" creationId="{B22B2C91-E222-CD45-3C49-50162D00D48A}"/>
          </ac:spMkLst>
        </pc:spChg>
        <pc:spChg chg="mod">
          <ac:chgData name="SHANMUGAKUMAR MANOHARAN" userId="de3bc61c48d0866d" providerId="LiveId" clId="{056D3F0C-68FC-4201-B384-B9CC5C1CFE2A}" dt="2023-06-15T01:20:05.573" v="13"/>
          <ac:spMkLst>
            <pc:docMk/>
            <pc:sldMk cId="2424377818" sldId="258"/>
            <ac:spMk id="12" creationId="{AB89ED91-FEE0-5402-BE2F-328E94053660}"/>
          </ac:spMkLst>
        </pc:spChg>
        <pc:spChg chg="mod">
          <ac:chgData name="SHANMUGAKUMAR MANOHARAN" userId="de3bc61c48d0866d" providerId="LiveId" clId="{056D3F0C-68FC-4201-B384-B9CC5C1CFE2A}" dt="2023-06-15T01:20:05.573" v="13"/>
          <ac:spMkLst>
            <pc:docMk/>
            <pc:sldMk cId="2424377818" sldId="258"/>
            <ac:spMk id="13" creationId="{A5724F31-FE46-6CC8-3119-EEA6108B37FB}"/>
          </ac:spMkLst>
        </pc:spChg>
        <pc:spChg chg="mod">
          <ac:chgData name="SHANMUGAKUMAR MANOHARAN" userId="de3bc61c48d0866d" providerId="LiveId" clId="{056D3F0C-68FC-4201-B384-B9CC5C1CFE2A}" dt="2023-06-15T01:20:05.573" v="13"/>
          <ac:spMkLst>
            <pc:docMk/>
            <pc:sldMk cId="2424377818" sldId="258"/>
            <ac:spMk id="14" creationId="{092467BB-C94F-47E1-0E28-09073C4697D9}"/>
          </ac:spMkLst>
        </pc:spChg>
        <pc:spChg chg="mod">
          <ac:chgData name="SHANMUGAKUMAR MANOHARAN" userId="de3bc61c48d0866d" providerId="LiveId" clId="{056D3F0C-68FC-4201-B384-B9CC5C1CFE2A}" dt="2023-06-15T01:20:05.573" v="13"/>
          <ac:spMkLst>
            <pc:docMk/>
            <pc:sldMk cId="2424377818" sldId="258"/>
            <ac:spMk id="17" creationId="{1D181D58-8CAC-1CD3-60D6-DC3F46E80DF0}"/>
          </ac:spMkLst>
        </pc:spChg>
        <pc:spChg chg="mod">
          <ac:chgData name="SHANMUGAKUMAR MANOHARAN" userId="de3bc61c48d0866d" providerId="LiveId" clId="{056D3F0C-68FC-4201-B384-B9CC5C1CFE2A}" dt="2023-06-15T01:20:05.573" v="13"/>
          <ac:spMkLst>
            <pc:docMk/>
            <pc:sldMk cId="2424377818" sldId="258"/>
            <ac:spMk id="18" creationId="{7ACD4313-5C18-170E-671E-64AE355B1ED5}"/>
          </ac:spMkLst>
        </pc:spChg>
        <pc:spChg chg="mod">
          <ac:chgData name="SHANMUGAKUMAR MANOHARAN" userId="de3bc61c48d0866d" providerId="LiveId" clId="{056D3F0C-68FC-4201-B384-B9CC5C1CFE2A}" dt="2023-06-15T01:20:05.573" v="13"/>
          <ac:spMkLst>
            <pc:docMk/>
            <pc:sldMk cId="2424377818" sldId="258"/>
            <ac:spMk id="19" creationId="{B0AC551F-B767-9ACE-78FE-8C50F82FCF18}"/>
          </ac:spMkLst>
        </pc:spChg>
        <pc:spChg chg="add mod">
          <ac:chgData name="SHANMUGAKUMAR MANOHARAN" userId="de3bc61c48d0866d" providerId="LiveId" clId="{056D3F0C-68FC-4201-B384-B9CC5C1CFE2A}" dt="2023-06-15T01:20:05.573" v="13"/>
          <ac:spMkLst>
            <pc:docMk/>
            <pc:sldMk cId="2424377818" sldId="258"/>
            <ac:spMk id="20" creationId="{B31CCF2C-D9E6-1CFD-D5A2-FD4904ECBD1D}"/>
          </ac:spMkLst>
        </pc:spChg>
        <pc:spChg chg="add mod">
          <ac:chgData name="SHANMUGAKUMAR MANOHARAN" userId="de3bc61c48d0866d" providerId="LiveId" clId="{056D3F0C-68FC-4201-B384-B9CC5C1CFE2A}" dt="2023-06-15T01:20:05.573" v="13"/>
          <ac:spMkLst>
            <pc:docMk/>
            <pc:sldMk cId="2424377818" sldId="258"/>
            <ac:spMk id="21" creationId="{02DC5235-44D8-799C-6239-23A1B9441109}"/>
          </ac:spMkLst>
        </pc:spChg>
        <pc:spChg chg="add mod">
          <ac:chgData name="SHANMUGAKUMAR MANOHARAN" userId="de3bc61c48d0866d" providerId="LiveId" clId="{056D3F0C-68FC-4201-B384-B9CC5C1CFE2A}" dt="2023-06-15T01:20:05.573" v="13"/>
          <ac:spMkLst>
            <pc:docMk/>
            <pc:sldMk cId="2424377818" sldId="258"/>
            <ac:spMk id="22" creationId="{01B9B178-3706-55AD-BF3A-C5FA81D5AFA2}"/>
          </ac:spMkLst>
        </pc:spChg>
        <pc:spChg chg="mod">
          <ac:chgData name="SHANMUGAKUMAR MANOHARAN" userId="de3bc61c48d0866d" providerId="LiveId" clId="{056D3F0C-68FC-4201-B384-B9CC5C1CFE2A}" dt="2023-06-15T01:20:05.573" v="13"/>
          <ac:spMkLst>
            <pc:docMk/>
            <pc:sldMk cId="2424377818" sldId="258"/>
            <ac:spMk id="24" creationId="{C176C672-B8CD-D1DD-89DE-E4E30B460B7F}"/>
          </ac:spMkLst>
        </pc:spChg>
        <pc:spChg chg="mod">
          <ac:chgData name="SHANMUGAKUMAR MANOHARAN" userId="de3bc61c48d0866d" providerId="LiveId" clId="{056D3F0C-68FC-4201-B384-B9CC5C1CFE2A}" dt="2023-06-15T01:20:05.573" v="13"/>
          <ac:spMkLst>
            <pc:docMk/>
            <pc:sldMk cId="2424377818" sldId="258"/>
            <ac:spMk id="25" creationId="{2C354B77-3009-7A11-C571-F64C3ABCEFF2}"/>
          </ac:spMkLst>
        </pc:spChg>
        <pc:spChg chg="mod">
          <ac:chgData name="SHANMUGAKUMAR MANOHARAN" userId="de3bc61c48d0866d" providerId="LiveId" clId="{056D3F0C-68FC-4201-B384-B9CC5C1CFE2A}" dt="2023-06-15T01:20:05.573" v="13"/>
          <ac:spMkLst>
            <pc:docMk/>
            <pc:sldMk cId="2424377818" sldId="258"/>
            <ac:spMk id="27" creationId="{206D2DB3-5D8E-16EC-9850-B6A100F61C7D}"/>
          </ac:spMkLst>
        </pc:spChg>
        <pc:spChg chg="mod">
          <ac:chgData name="SHANMUGAKUMAR MANOHARAN" userId="de3bc61c48d0866d" providerId="LiveId" clId="{056D3F0C-68FC-4201-B384-B9CC5C1CFE2A}" dt="2023-06-15T01:20:05.573" v="13"/>
          <ac:spMkLst>
            <pc:docMk/>
            <pc:sldMk cId="2424377818" sldId="258"/>
            <ac:spMk id="28" creationId="{FDBE4F46-7AAC-C8F1-D39D-468C9E3CE2A0}"/>
          </ac:spMkLst>
        </pc:spChg>
        <pc:spChg chg="mod">
          <ac:chgData name="SHANMUGAKUMAR MANOHARAN" userId="de3bc61c48d0866d" providerId="LiveId" clId="{056D3F0C-68FC-4201-B384-B9CC5C1CFE2A}" dt="2023-06-15T01:20:05.573" v="13"/>
          <ac:spMkLst>
            <pc:docMk/>
            <pc:sldMk cId="2424377818" sldId="258"/>
            <ac:spMk id="30" creationId="{21FCE58F-B2B3-BF9D-B978-F7B36152CFD8}"/>
          </ac:spMkLst>
        </pc:spChg>
        <pc:spChg chg="mod">
          <ac:chgData name="SHANMUGAKUMAR MANOHARAN" userId="de3bc61c48d0866d" providerId="LiveId" clId="{056D3F0C-68FC-4201-B384-B9CC5C1CFE2A}" dt="2023-06-15T01:20:05.573" v="13"/>
          <ac:spMkLst>
            <pc:docMk/>
            <pc:sldMk cId="2424377818" sldId="258"/>
            <ac:spMk id="31" creationId="{F678E792-2E3F-017C-7E9D-68B5B2485188}"/>
          </ac:spMkLst>
        </pc:spChg>
        <pc:spChg chg="mod">
          <ac:chgData name="SHANMUGAKUMAR MANOHARAN" userId="de3bc61c48d0866d" providerId="LiveId" clId="{056D3F0C-68FC-4201-B384-B9CC5C1CFE2A}" dt="2023-06-15T01:20:05.573" v="13"/>
          <ac:spMkLst>
            <pc:docMk/>
            <pc:sldMk cId="2424377818" sldId="258"/>
            <ac:spMk id="33" creationId="{8117A7EE-74FF-D2A3-91B2-8B2D633B1F93}"/>
          </ac:spMkLst>
        </pc:spChg>
        <pc:spChg chg="mod">
          <ac:chgData name="SHANMUGAKUMAR MANOHARAN" userId="de3bc61c48d0866d" providerId="LiveId" clId="{056D3F0C-68FC-4201-B384-B9CC5C1CFE2A}" dt="2023-06-15T01:20:05.573" v="13"/>
          <ac:spMkLst>
            <pc:docMk/>
            <pc:sldMk cId="2424377818" sldId="258"/>
            <ac:spMk id="36" creationId="{D059EA19-76F3-64F0-6F59-C140E665B2BB}"/>
          </ac:spMkLst>
        </pc:spChg>
        <pc:spChg chg="mod">
          <ac:chgData name="SHANMUGAKUMAR MANOHARAN" userId="de3bc61c48d0866d" providerId="LiveId" clId="{056D3F0C-68FC-4201-B384-B9CC5C1CFE2A}" dt="2023-06-15T01:20:05.573" v="13"/>
          <ac:spMkLst>
            <pc:docMk/>
            <pc:sldMk cId="2424377818" sldId="258"/>
            <ac:spMk id="38" creationId="{EE60BA73-C151-6CE0-7713-B969CC6AA0E4}"/>
          </ac:spMkLst>
        </pc:spChg>
        <pc:spChg chg="mod">
          <ac:chgData name="SHANMUGAKUMAR MANOHARAN" userId="de3bc61c48d0866d" providerId="LiveId" clId="{056D3F0C-68FC-4201-B384-B9CC5C1CFE2A}" dt="2023-06-15T01:20:05.573" v="13"/>
          <ac:spMkLst>
            <pc:docMk/>
            <pc:sldMk cId="2424377818" sldId="258"/>
            <ac:spMk id="39" creationId="{4A36F569-5F0A-D3F5-1F1F-883F83745594}"/>
          </ac:spMkLst>
        </pc:spChg>
        <pc:spChg chg="mod">
          <ac:chgData name="SHANMUGAKUMAR MANOHARAN" userId="de3bc61c48d0866d" providerId="LiveId" clId="{056D3F0C-68FC-4201-B384-B9CC5C1CFE2A}" dt="2023-06-15T01:20:05.573" v="13"/>
          <ac:spMkLst>
            <pc:docMk/>
            <pc:sldMk cId="2424377818" sldId="258"/>
            <ac:spMk id="40" creationId="{0541C462-4877-8C40-ED60-A2A720A71382}"/>
          </ac:spMkLst>
        </pc:spChg>
        <pc:spChg chg="mod">
          <ac:chgData name="SHANMUGAKUMAR MANOHARAN" userId="de3bc61c48d0866d" providerId="LiveId" clId="{056D3F0C-68FC-4201-B384-B9CC5C1CFE2A}" dt="2023-06-15T01:20:05.573" v="13"/>
          <ac:spMkLst>
            <pc:docMk/>
            <pc:sldMk cId="2424377818" sldId="258"/>
            <ac:spMk id="41" creationId="{BC8E219E-D282-7F63-32AD-CCFE7E4A7B0A}"/>
          </ac:spMkLst>
        </pc:spChg>
        <pc:spChg chg="add mod">
          <ac:chgData name="SHANMUGAKUMAR MANOHARAN" userId="de3bc61c48d0866d" providerId="LiveId" clId="{056D3F0C-68FC-4201-B384-B9CC5C1CFE2A}" dt="2023-06-15T01:20:05.573" v="13"/>
          <ac:spMkLst>
            <pc:docMk/>
            <pc:sldMk cId="2424377818" sldId="258"/>
            <ac:spMk id="42" creationId="{70017FDE-805F-BBFC-9331-B42BCD541C8E}"/>
          </ac:spMkLst>
        </pc:spChg>
        <pc:spChg chg="add mod">
          <ac:chgData name="SHANMUGAKUMAR MANOHARAN" userId="de3bc61c48d0866d" providerId="LiveId" clId="{056D3F0C-68FC-4201-B384-B9CC5C1CFE2A}" dt="2023-06-15T01:20:05.573" v="13"/>
          <ac:spMkLst>
            <pc:docMk/>
            <pc:sldMk cId="2424377818" sldId="258"/>
            <ac:spMk id="43" creationId="{B3CBFF2B-2E4F-0259-B289-141DF77A54E4}"/>
          </ac:spMkLst>
        </pc:spChg>
        <pc:grpChg chg="add mod">
          <ac:chgData name="SHANMUGAKUMAR MANOHARAN" userId="de3bc61c48d0866d" providerId="LiveId" clId="{056D3F0C-68FC-4201-B384-B9CC5C1CFE2A}" dt="2023-06-15T01:20:05.573" v="13"/>
          <ac:grpSpMkLst>
            <pc:docMk/>
            <pc:sldMk cId="2424377818" sldId="258"/>
            <ac:grpSpMk id="5" creationId="{18112A8B-45EA-C101-0688-E6ED2CD382D5}"/>
          </ac:grpSpMkLst>
        </pc:grpChg>
        <pc:grpChg chg="mod">
          <ac:chgData name="SHANMUGAKUMAR MANOHARAN" userId="de3bc61c48d0866d" providerId="LiveId" clId="{056D3F0C-68FC-4201-B384-B9CC5C1CFE2A}" dt="2023-06-15T01:20:05.573" v="13"/>
          <ac:grpSpMkLst>
            <pc:docMk/>
            <pc:sldMk cId="2424377818" sldId="258"/>
            <ac:grpSpMk id="6" creationId="{1483316E-8F51-D00D-71A5-36E9C9DF5747}"/>
          </ac:grpSpMkLst>
        </pc:grpChg>
        <pc:grpChg chg="add mod">
          <ac:chgData name="SHANMUGAKUMAR MANOHARAN" userId="de3bc61c48d0866d" providerId="LiveId" clId="{056D3F0C-68FC-4201-B384-B9CC5C1CFE2A}" dt="2023-06-15T01:20:05.573" v="13"/>
          <ac:grpSpMkLst>
            <pc:docMk/>
            <pc:sldMk cId="2424377818" sldId="258"/>
            <ac:grpSpMk id="10" creationId="{7875F8F1-4FC6-FB23-A2B1-D8E965C9FEDF}"/>
          </ac:grpSpMkLst>
        </pc:grpChg>
        <pc:grpChg chg="mod">
          <ac:chgData name="SHANMUGAKUMAR MANOHARAN" userId="de3bc61c48d0866d" providerId="LiveId" clId="{056D3F0C-68FC-4201-B384-B9CC5C1CFE2A}" dt="2023-06-15T01:20:05.573" v="13"/>
          <ac:grpSpMkLst>
            <pc:docMk/>
            <pc:sldMk cId="2424377818" sldId="258"/>
            <ac:grpSpMk id="11" creationId="{C121FB4C-D973-BDDF-51C7-40CEE8741738}"/>
          </ac:grpSpMkLst>
        </pc:grpChg>
        <pc:grpChg chg="add mod">
          <ac:chgData name="SHANMUGAKUMAR MANOHARAN" userId="de3bc61c48d0866d" providerId="LiveId" clId="{056D3F0C-68FC-4201-B384-B9CC5C1CFE2A}" dt="2023-06-15T01:20:05.573" v="13"/>
          <ac:grpSpMkLst>
            <pc:docMk/>
            <pc:sldMk cId="2424377818" sldId="258"/>
            <ac:grpSpMk id="15" creationId="{7CB05402-2E04-231D-F784-365C48C54E03}"/>
          </ac:grpSpMkLst>
        </pc:grpChg>
        <pc:grpChg chg="mod">
          <ac:chgData name="SHANMUGAKUMAR MANOHARAN" userId="de3bc61c48d0866d" providerId="LiveId" clId="{056D3F0C-68FC-4201-B384-B9CC5C1CFE2A}" dt="2023-06-15T01:20:05.573" v="13"/>
          <ac:grpSpMkLst>
            <pc:docMk/>
            <pc:sldMk cId="2424377818" sldId="258"/>
            <ac:grpSpMk id="16" creationId="{C7B3A6B3-6BF4-6694-688A-35D84C8A089A}"/>
          </ac:grpSpMkLst>
        </pc:grpChg>
        <pc:grpChg chg="add mod">
          <ac:chgData name="SHANMUGAKUMAR MANOHARAN" userId="de3bc61c48d0866d" providerId="LiveId" clId="{056D3F0C-68FC-4201-B384-B9CC5C1CFE2A}" dt="2023-06-15T01:20:05.573" v="13"/>
          <ac:grpSpMkLst>
            <pc:docMk/>
            <pc:sldMk cId="2424377818" sldId="258"/>
            <ac:grpSpMk id="23" creationId="{AB785FE3-8285-F5B5-0C5A-27ABD63681CD}"/>
          </ac:grpSpMkLst>
        </pc:grpChg>
        <pc:grpChg chg="add mod">
          <ac:chgData name="SHANMUGAKUMAR MANOHARAN" userId="de3bc61c48d0866d" providerId="LiveId" clId="{056D3F0C-68FC-4201-B384-B9CC5C1CFE2A}" dt="2023-06-15T01:20:05.573" v="13"/>
          <ac:grpSpMkLst>
            <pc:docMk/>
            <pc:sldMk cId="2424377818" sldId="258"/>
            <ac:grpSpMk id="26" creationId="{8B2F71C6-4F3D-B3E1-E7FA-3E805CCD0044}"/>
          </ac:grpSpMkLst>
        </pc:grpChg>
        <pc:grpChg chg="add mod">
          <ac:chgData name="SHANMUGAKUMAR MANOHARAN" userId="de3bc61c48d0866d" providerId="LiveId" clId="{056D3F0C-68FC-4201-B384-B9CC5C1CFE2A}" dt="2023-06-15T01:20:05.573" v="13"/>
          <ac:grpSpMkLst>
            <pc:docMk/>
            <pc:sldMk cId="2424377818" sldId="258"/>
            <ac:grpSpMk id="29" creationId="{248ABDEA-0186-ED25-E4A0-B58D1D8AD528}"/>
          </ac:grpSpMkLst>
        </pc:grpChg>
        <pc:grpChg chg="add mod">
          <ac:chgData name="SHANMUGAKUMAR MANOHARAN" userId="de3bc61c48d0866d" providerId="LiveId" clId="{056D3F0C-68FC-4201-B384-B9CC5C1CFE2A}" dt="2023-06-15T01:20:05.573" v="13"/>
          <ac:grpSpMkLst>
            <pc:docMk/>
            <pc:sldMk cId="2424377818" sldId="258"/>
            <ac:grpSpMk id="32" creationId="{8DAD144E-745E-BAFE-A8BF-BD2577E4CD76}"/>
          </ac:grpSpMkLst>
        </pc:grpChg>
        <pc:grpChg chg="mod">
          <ac:chgData name="SHANMUGAKUMAR MANOHARAN" userId="de3bc61c48d0866d" providerId="LiveId" clId="{056D3F0C-68FC-4201-B384-B9CC5C1CFE2A}" dt="2023-06-15T01:20:05.573" v="13"/>
          <ac:grpSpMkLst>
            <pc:docMk/>
            <pc:sldMk cId="2424377818" sldId="258"/>
            <ac:grpSpMk id="34" creationId="{39E9CE0A-E1FA-E989-12D7-86825A46B7C7}"/>
          </ac:grpSpMkLst>
        </pc:grpChg>
        <pc:grpChg chg="mod">
          <ac:chgData name="SHANMUGAKUMAR MANOHARAN" userId="de3bc61c48d0866d" providerId="LiveId" clId="{056D3F0C-68FC-4201-B384-B9CC5C1CFE2A}" dt="2023-06-15T01:20:05.573" v="13"/>
          <ac:grpSpMkLst>
            <pc:docMk/>
            <pc:sldMk cId="2424377818" sldId="258"/>
            <ac:grpSpMk id="35" creationId="{9E675742-D00C-7423-1A14-69423F1DA6AE}"/>
          </ac:grpSpMkLst>
        </pc:grpChg>
        <pc:grpChg chg="mod">
          <ac:chgData name="SHANMUGAKUMAR MANOHARAN" userId="de3bc61c48d0866d" providerId="LiveId" clId="{056D3F0C-68FC-4201-B384-B9CC5C1CFE2A}" dt="2023-06-15T01:20:05.573" v="13"/>
          <ac:grpSpMkLst>
            <pc:docMk/>
            <pc:sldMk cId="2424377818" sldId="258"/>
            <ac:grpSpMk id="37" creationId="{22C9F8E6-8B0E-CBB8-7E07-A69C63730D1D}"/>
          </ac:grpSpMkLst>
        </pc:grpChg>
      </pc:sldChg>
      <pc:sldChg chg="addSp delSp modSp new mod">
        <pc:chgData name="SHANMUGAKUMAR MANOHARAN" userId="de3bc61c48d0866d" providerId="LiveId" clId="{056D3F0C-68FC-4201-B384-B9CC5C1CFE2A}" dt="2023-06-15T01:24:21.182" v="23" actId="1076"/>
        <pc:sldMkLst>
          <pc:docMk/>
          <pc:sldMk cId="2932123758" sldId="259"/>
        </pc:sldMkLst>
        <pc:spChg chg="del">
          <ac:chgData name="SHANMUGAKUMAR MANOHARAN" userId="de3bc61c48d0866d" providerId="LiveId" clId="{056D3F0C-68FC-4201-B384-B9CC5C1CFE2A}" dt="2023-06-15T01:20:19.690" v="16" actId="478"/>
          <ac:spMkLst>
            <pc:docMk/>
            <pc:sldMk cId="2932123758" sldId="259"/>
            <ac:spMk id="2" creationId="{A7683E41-30A1-BE4C-0FEF-72F2E625CD0D}"/>
          </ac:spMkLst>
        </pc:spChg>
        <pc:spChg chg="del">
          <ac:chgData name="SHANMUGAKUMAR MANOHARAN" userId="de3bc61c48d0866d" providerId="LiveId" clId="{056D3F0C-68FC-4201-B384-B9CC5C1CFE2A}" dt="2023-06-15T01:20:15.427" v="15" actId="478"/>
          <ac:spMkLst>
            <pc:docMk/>
            <pc:sldMk cId="2932123758" sldId="259"/>
            <ac:spMk id="3" creationId="{1C65E269-0B8D-50E7-2B1E-A563AF18A3A3}"/>
          </ac:spMkLst>
        </pc:spChg>
        <pc:spChg chg="add mod">
          <ac:chgData name="SHANMUGAKUMAR MANOHARAN" userId="de3bc61c48d0866d" providerId="LiveId" clId="{056D3F0C-68FC-4201-B384-B9CC5C1CFE2A}" dt="2023-06-15T01:24:21.182" v="23" actId="1076"/>
          <ac:spMkLst>
            <pc:docMk/>
            <pc:sldMk cId="2932123758" sldId="259"/>
            <ac:spMk id="4" creationId="{DCB78424-439E-FBA3-9CAF-35834207070A}"/>
          </ac:spMkLst>
        </pc:spChg>
        <pc:graphicFrameChg chg="add mod">
          <ac:chgData name="SHANMUGAKUMAR MANOHARAN" userId="de3bc61c48d0866d" providerId="LiveId" clId="{056D3F0C-68FC-4201-B384-B9CC5C1CFE2A}" dt="2023-06-15T01:24:14.281" v="21"/>
          <ac:graphicFrameMkLst>
            <pc:docMk/>
            <pc:sldMk cId="2932123758" sldId="259"/>
            <ac:graphicFrameMk id="5" creationId="{3946BDBD-B6BC-6CF7-D9D0-554634EDFA5C}"/>
          </ac:graphicFrameMkLst>
        </pc:graphicFrameChg>
      </pc:sldChg>
      <pc:sldChg chg="addSp delSp new mod">
        <pc:chgData name="SHANMUGAKUMAR MANOHARAN" userId="de3bc61c48d0866d" providerId="LiveId" clId="{056D3F0C-68FC-4201-B384-B9CC5C1CFE2A}" dt="2023-06-15T01:30:27.442" v="27" actId="22"/>
        <pc:sldMkLst>
          <pc:docMk/>
          <pc:sldMk cId="2043588151" sldId="260"/>
        </pc:sldMkLst>
        <pc:spChg chg="del">
          <ac:chgData name="SHANMUGAKUMAR MANOHARAN" userId="de3bc61c48d0866d" providerId="LiveId" clId="{056D3F0C-68FC-4201-B384-B9CC5C1CFE2A}" dt="2023-06-15T01:30:26.473" v="26" actId="478"/>
          <ac:spMkLst>
            <pc:docMk/>
            <pc:sldMk cId="2043588151" sldId="260"/>
            <ac:spMk id="2" creationId="{B9B98311-1EF0-3FBD-42D9-EBF11062716B}"/>
          </ac:spMkLst>
        </pc:spChg>
        <pc:spChg chg="del">
          <ac:chgData name="SHANMUGAKUMAR MANOHARAN" userId="de3bc61c48d0866d" providerId="LiveId" clId="{056D3F0C-68FC-4201-B384-B9CC5C1CFE2A}" dt="2023-06-15T01:30:24.510" v="25" actId="478"/>
          <ac:spMkLst>
            <pc:docMk/>
            <pc:sldMk cId="2043588151" sldId="260"/>
            <ac:spMk id="3" creationId="{6260ACB7-1233-9943-9C17-6631C3CC4488}"/>
          </ac:spMkLst>
        </pc:spChg>
        <pc:picChg chg="add">
          <ac:chgData name="SHANMUGAKUMAR MANOHARAN" userId="de3bc61c48d0866d" providerId="LiveId" clId="{056D3F0C-68FC-4201-B384-B9CC5C1CFE2A}" dt="2023-06-15T01:30:27.442" v="27" actId="22"/>
          <ac:picMkLst>
            <pc:docMk/>
            <pc:sldMk cId="2043588151" sldId="260"/>
            <ac:picMk id="5" creationId="{044A7652-4F10-A019-BD35-43C887F8568C}"/>
          </ac:picMkLst>
        </pc:picChg>
      </pc:sldChg>
      <pc:sldChg chg="delSp new mod">
        <pc:chgData name="SHANMUGAKUMAR MANOHARAN" userId="de3bc61c48d0866d" providerId="LiveId" clId="{056D3F0C-68FC-4201-B384-B9CC5C1CFE2A}" dt="2023-06-15T01:30:40.970" v="30" actId="478"/>
        <pc:sldMkLst>
          <pc:docMk/>
          <pc:sldMk cId="1233030993" sldId="261"/>
        </pc:sldMkLst>
        <pc:spChg chg="del">
          <ac:chgData name="SHANMUGAKUMAR MANOHARAN" userId="de3bc61c48d0866d" providerId="LiveId" clId="{056D3F0C-68FC-4201-B384-B9CC5C1CFE2A}" dt="2023-06-15T01:30:38.797" v="29" actId="478"/>
          <ac:spMkLst>
            <pc:docMk/>
            <pc:sldMk cId="1233030993" sldId="261"/>
            <ac:spMk id="2" creationId="{F95DA2FF-FFBB-042D-1839-86A9F8DEF647}"/>
          </ac:spMkLst>
        </pc:spChg>
        <pc:spChg chg="del">
          <ac:chgData name="SHANMUGAKUMAR MANOHARAN" userId="de3bc61c48d0866d" providerId="LiveId" clId="{056D3F0C-68FC-4201-B384-B9CC5C1CFE2A}" dt="2023-06-15T01:30:40.970" v="30" actId="478"/>
          <ac:spMkLst>
            <pc:docMk/>
            <pc:sldMk cId="1233030993" sldId="261"/>
            <ac:spMk id="3" creationId="{E52A12FA-A103-AE4A-6CDD-9489215B732F}"/>
          </ac:spMkLst>
        </pc:spChg>
      </pc:sldChg>
      <pc:sldChg chg="add del">
        <pc:chgData name="SHANMUGAKUMAR MANOHARAN" userId="de3bc61c48d0866d" providerId="LiveId" clId="{056D3F0C-68FC-4201-B384-B9CC5C1CFE2A}" dt="2023-06-15T01:15:18.573" v="7"/>
        <pc:sldMkLst>
          <pc:docMk/>
          <pc:sldMk cId="1515752751" sldId="378"/>
        </pc:sldMkLst>
      </pc:sldChg>
      <pc:sldChg chg="modSp add del mod">
        <pc:chgData name="SHANMUGAKUMAR MANOHARAN" userId="de3bc61c48d0866d" providerId="LiveId" clId="{056D3F0C-68FC-4201-B384-B9CC5C1CFE2A}" dt="2023-06-15T01:23:57.969" v="20"/>
        <pc:sldMkLst>
          <pc:docMk/>
          <pc:sldMk cId="1004306604" sldId="2264"/>
        </pc:sldMkLst>
        <pc:spChg chg="mod">
          <ac:chgData name="SHANMUGAKUMAR MANOHARAN" userId="de3bc61c48d0866d" providerId="LiveId" clId="{056D3F0C-68FC-4201-B384-B9CC5C1CFE2A}" dt="2023-06-15T01:23:57.969" v="20"/>
          <ac:spMkLst>
            <pc:docMk/>
            <pc:sldMk cId="1004306604" sldId="2264"/>
            <ac:spMk id="24" creationId="{285E120F-9BCD-4B28-B49B-EBA518BF029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3B477F-3315-489B-BA56-7506A25AD64A}" type="datetimeFigureOut">
              <a:rPr lang="en-GB" smtClean="0"/>
              <a:t>15/06/2023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1C5A2-70B2-43C1-8546-64CC213620A4}" type="slidenum">
              <a:rPr lang="en-GB" smtClean="0"/>
              <a:t>‹#›</a:t>
            </a:fld>
            <a:endParaRPr lang="en-GB"/>
          </a:p>
        </p:txBody>
      </p:sp>
    </p:spTree>
    <p:extLst>
      <p:ext uri="{BB962C8B-B14F-4D97-AF65-F5344CB8AC3E}">
        <p14:creationId xmlns:p14="http://schemas.microsoft.com/office/powerpoint/2010/main" val="20670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CF639-EF59-8239-57E5-613966475B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82D57C6-3BD4-6556-B132-856DB9311C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9AD404-8C3E-F9F7-BEF9-10392CFD1483}"/>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97FE4690-36B7-EF7A-8321-A8543CFA19C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1FD17B-633D-AC21-45E4-1C1C41BA2182}"/>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61638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8D6B4-F9FE-7B44-22BD-B33307CE93B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2862C41-FE62-CEC9-05CA-08BDE992E4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9F1D8C-C0C5-F8CF-10E3-D679A66277D0}"/>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51FD4E0E-35E7-900D-6403-41F09D51607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830790-8D0B-631E-2166-93B45E39A593}"/>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228372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A36122-5B5A-7386-0D1D-66CDA7AD91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71A822-996E-E22A-D7BE-10E3A59159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FAECC7-893C-001B-ADBF-E0319070B414}"/>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3822A327-1924-4AEC-9B09-21EF8CF9888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E1E0D2D-F0A2-145A-882A-FCFC850B3297}"/>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3388354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68517-DE1A-491F-CA04-3D66342A7B0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CC9498B-B693-E767-FDB9-866C6092DE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AF96F9A-31CD-4201-D594-383891F15E19}"/>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C17A1B01-3503-C92D-D597-B1182909CF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22A87D-02B1-92A4-9313-B7DEEF6F7403}"/>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366290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E26A4-5A51-50CE-0C96-A2B58A7171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6B68AB9-D51A-0FA7-8729-277D7A39B9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B289A3-D3D9-5D6D-BB04-4A31D06259F7}"/>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8B5D3D9E-CB4D-4A23-F036-8AB2AA4768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E93D5C-4CB8-3A6D-2B55-A202F569068C}"/>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348157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94182-C454-F0A5-F658-1425DAA621C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BEB7A18-F5B3-3088-A58D-192790F3E3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D75C545-9D12-9088-8B97-2BA14241AE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F8018-B70B-ED9D-70EF-A47D9BAA2D8F}"/>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6" name="Footer Placeholder 5">
            <a:extLst>
              <a:ext uri="{FF2B5EF4-FFF2-40B4-BE49-F238E27FC236}">
                <a16:creationId xmlns:a16="http://schemas.microsoft.com/office/drawing/2014/main" id="{B7F5632D-3B91-CDA0-28D9-2D0F62831D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6F2DC4B-7D44-4375-9213-DC923D4AA4A4}"/>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1011637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F95D-2B7B-B458-7CD0-9915C1B4551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E70168F-9854-B69D-275E-ECBEF846D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552C10-7856-1881-FCAF-5926369E6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65EB706-FEFA-4E02-3B47-7ADB72A4B9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53A0A6-9BAF-7CA8-7914-472E967488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B5C9CA0-9C22-9174-0111-38AFCF83D347}"/>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8" name="Footer Placeholder 7">
            <a:extLst>
              <a:ext uri="{FF2B5EF4-FFF2-40B4-BE49-F238E27FC236}">
                <a16:creationId xmlns:a16="http://schemas.microsoft.com/office/drawing/2014/main" id="{9DC081AC-1E1E-1C0F-B318-DD72472BB1A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85BC868-FAF3-D391-905E-D6E1C20F581E}"/>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1173359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0F05E-6744-E975-CB1C-F194F00F558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3F1A775-B05D-3532-89DE-83F99EE39A77}"/>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4" name="Footer Placeholder 3">
            <a:extLst>
              <a:ext uri="{FF2B5EF4-FFF2-40B4-BE49-F238E27FC236}">
                <a16:creationId xmlns:a16="http://schemas.microsoft.com/office/drawing/2014/main" id="{0EB256C7-72E5-487B-956C-62DE641D7A1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5B9070-BC2F-6E8A-C7BC-3291A8479021}"/>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4016756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631873-A5AA-5C7E-5B02-B5A92E549CA1}"/>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3" name="Footer Placeholder 2">
            <a:extLst>
              <a:ext uri="{FF2B5EF4-FFF2-40B4-BE49-F238E27FC236}">
                <a16:creationId xmlns:a16="http://schemas.microsoft.com/office/drawing/2014/main" id="{3DC2D87F-E3F8-9BE8-8959-EE609FA0E69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30D0039-A8AC-5312-6F5C-592B261E4B69}"/>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898983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CB17-6C06-761E-C20D-8136A3C9F5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148425E-D4C8-1931-B71A-9211274015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0109A19-DDD0-E307-125D-37EBA477F9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C2362-D6CC-4C92-BF2C-F355975D5EB9}"/>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6" name="Footer Placeholder 5">
            <a:extLst>
              <a:ext uri="{FF2B5EF4-FFF2-40B4-BE49-F238E27FC236}">
                <a16:creationId xmlns:a16="http://schemas.microsoft.com/office/drawing/2014/main" id="{FC6871CD-B62E-1B60-276F-B51996D106E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4239B2-3A68-2D57-D299-E8F3AC9E4B35}"/>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3947322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ADBD-73D2-5D23-D0DC-FC817BF6EC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151605C-579A-0B6E-D2AA-D26CF80E6F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CE6282-B3AD-DA89-4974-45082625BE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06C4F1-3B30-A5AF-1AC3-A0AFA54D01AE}"/>
              </a:ext>
            </a:extLst>
          </p:cNvPr>
          <p:cNvSpPr>
            <a:spLocks noGrp="1"/>
          </p:cNvSpPr>
          <p:nvPr>
            <p:ph type="dt" sz="half" idx="10"/>
          </p:nvPr>
        </p:nvSpPr>
        <p:spPr/>
        <p:txBody>
          <a:bodyPr/>
          <a:lstStyle/>
          <a:p>
            <a:fld id="{1884C5C6-C65C-46DC-A575-C30BF9C1D3B2}" type="datetimeFigureOut">
              <a:rPr lang="en-GB" smtClean="0"/>
              <a:t>15/06/2023</a:t>
            </a:fld>
            <a:endParaRPr lang="en-GB"/>
          </a:p>
        </p:txBody>
      </p:sp>
      <p:sp>
        <p:nvSpPr>
          <p:cNvPr id="6" name="Footer Placeholder 5">
            <a:extLst>
              <a:ext uri="{FF2B5EF4-FFF2-40B4-BE49-F238E27FC236}">
                <a16:creationId xmlns:a16="http://schemas.microsoft.com/office/drawing/2014/main" id="{F52C6DF7-E83F-CF33-5138-F85E1BE2F12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9DA611-96B4-B61F-CFCB-0D1C49B242AB}"/>
              </a:ext>
            </a:extLst>
          </p:cNvPr>
          <p:cNvSpPr>
            <a:spLocks noGrp="1"/>
          </p:cNvSpPr>
          <p:nvPr>
            <p:ph type="sldNum" sz="quarter" idx="12"/>
          </p:nvPr>
        </p:nvSpPr>
        <p:spPr/>
        <p:txBody>
          <a:bodyPr/>
          <a:lstStyle/>
          <a:p>
            <a:fld id="{D092256E-7CB3-4CA3-B7B8-7229802F7499}" type="slidenum">
              <a:rPr lang="en-GB" smtClean="0"/>
              <a:t>‹#›</a:t>
            </a:fld>
            <a:endParaRPr lang="en-GB"/>
          </a:p>
        </p:txBody>
      </p:sp>
    </p:spTree>
    <p:extLst>
      <p:ext uri="{BB962C8B-B14F-4D97-AF65-F5344CB8AC3E}">
        <p14:creationId xmlns:p14="http://schemas.microsoft.com/office/powerpoint/2010/main" val="631452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10B18-300B-6D8F-05FD-FCE0318246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D5E01A-FE2E-1C2A-2E1A-0955AFB209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312D233-DA26-DAB9-9FDD-EE79946ADA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4C5C6-C65C-46DC-A575-C30BF9C1D3B2}" type="datetimeFigureOut">
              <a:rPr lang="en-GB" smtClean="0"/>
              <a:t>15/06/2023</a:t>
            </a:fld>
            <a:endParaRPr lang="en-GB"/>
          </a:p>
        </p:txBody>
      </p:sp>
      <p:sp>
        <p:nvSpPr>
          <p:cNvPr id="5" name="Footer Placeholder 4">
            <a:extLst>
              <a:ext uri="{FF2B5EF4-FFF2-40B4-BE49-F238E27FC236}">
                <a16:creationId xmlns:a16="http://schemas.microsoft.com/office/drawing/2014/main" id="{4624ADCE-80B8-CC04-155B-072057DB3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8DEE6C8-25B5-5405-FDBF-A7DD435ED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92256E-7CB3-4CA3-B7B8-7229802F7499}" type="slidenum">
              <a:rPr lang="en-GB" smtClean="0"/>
              <a:t>‹#›</a:t>
            </a:fld>
            <a:endParaRPr lang="en-GB"/>
          </a:p>
        </p:txBody>
      </p:sp>
    </p:spTree>
    <p:extLst>
      <p:ext uri="{BB962C8B-B14F-4D97-AF65-F5344CB8AC3E}">
        <p14:creationId xmlns:p14="http://schemas.microsoft.com/office/powerpoint/2010/main" val="16853304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3" Type="http://schemas.openxmlformats.org/officeDocument/2006/relationships/image" Target="../media/image2.png"/><Relationship Id="rId21" Type="http://schemas.openxmlformats.org/officeDocument/2006/relationships/image" Target="../media/image20.jpe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jpeg"/><Relationship Id="rId9" Type="http://schemas.openxmlformats.org/officeDocument/2006/relationships/image" Target="../media/image8.png"/><Relationship Id="rId14" Type="http://schemas.openxmlformats.org/officeDocument/2006/relationships/image" Target="../media/image13.jpeg"/><Relationship Id="rId22"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image" Target="../media/image30.emf"/><Relationship Id="rId3" Type="http://schemas.openxmlformats.org/officeDocument/2006/relationships/image" Target="../media/image26.png"/><Relationship Id="rId7" Type="http://schemas.openxmlformats.org/officeDocument/2006/relationships/image" Target="../media/image29.emf"/><Relationship Id="rId2" Type="http://schemas.openxmlformats.org/officeDocument/2006/relationships/image" Target="../media/image2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8.png"/><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CB30E16-2E83-539F-985A-819444BDEB3B}"/>
              </a:ext>
            </a:extLst>
          </p:cNvPr>
          <p:cNvSpPr txBox="1">
            <a:spLocks/>
          </p:cNvSpPr>
          <p:nvPr/>
        </p:nvSpPr>
        <p:spPr>
          <a:xfrm>
            <a:off x="226916" y="77544"/>
            <a:ext cx="11750360" cy="415872"/>
          </a:xfrm>
          <a:prstGeom prst="rect">
            <a:avLst/>
          </a:prstGeom>
        </p:spPr>
        <p:txBody>
          <a:bodyPr vert="horz" lIns="91440" tIns="45720" rIns="91440" bIns="45720" rtlCol="0" anchor="b">
            <a:normAutofit fontScale="4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t>ScienceLogic Providing a Single Pane of Glass for Event Management </a:t>
            </a:r>
          </a:p>
        </p:txBody>
      </p:sp>
      <p:sp>
        <p:nvSpPr>
          <p:cNvPr id="6" name="Trapezoid 9">
            <a:extLst>
              <a:ext uri="{FF2B5EF4-FFF2-40B4-BE49-F238E27FC236}">
                <a16:creationId xmlns:a16="http://schemas.microsoft.com/office/drawing/2014/main" id="{0F960A88-D3A2-27F2-3359-5FC4DA86A4AF}"/>
              </a:ext>
            </a:extLst>
          </p:cNvPr>
          <p:cNvSpPr/>
          <p:nvPr/>
        </p:nvSpPr>
        <p:spPr>
          <a:xfrm rot="2788542">
            <a:off x="9475098" y="1252398"/>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7" name="Trapezoid 9">
            <a:extLst>
              <a:ext uri="{FF2B5EF4-FFF2-40B4-BE49-F238E27FC236}">
                <a16:creationId xmlns:a16="http://schemas.microsoft.com/office/drawing/2014/main" id="{FAB91A51-47A3-1C39-EB4D-C029196ED23F}"/>
              </a:ext>
            </a:extLst>
          </p:cNvPr>
          <p:cNvSpPr/>
          <p:nvPr/>
        </p:nvSpPr>
        <p:spPr>
          <a:xfrm rot="18811458" flipV="1">
            <a:off x="9447880" y="4667246"/>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8" name="Trapezoid 9">
            <a:extLst>
              <a:ext uri="{FF2B5EF4-FFF2-40B4-BE49-F238E27FC236}">
                <a16:creationId xmlns:a16="http://schemas.microsoft.com/office/drawing/2014/main" id="{18B7D973-AC38-F4DD-D861-56C7F4148185}"/>
              </a:ext>
            </a:extLst>
          </p:cNvPr>
          <p:cNvSpPr/>
          <p:nvPr/>
        </p:nvSpPr>
        <p:spPr>
          <a:xfrm rot="4687495">
            <a:off x="10052666" y="2378003"/>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9" name="Trapezoid 9">
            <a:extLst>
              <a:ext uri="{FF2B5EF4-FFF2-40B4-BE49-F238E27FC236}">
                <a16:creationId xmlns:a16="http://schemas.microsoft.com/office/drawing/2014/main" id="{264A8DC3-6649-DE1B-8A1B-CC9DD6CC64B6}"/>
              </a:ext>
            </a:extLst>
          </p:cNvPr>
          <p:cNvSpPr/>
          <p:nvPr/>
        </p:nvSpPr>
        <p:spPr>
          <a:xfrm rot="16912505" flipV="1">
            <a:off x="10029645" y="3628479"/>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0" name="Oval 9">
            <a:extLst>
              <a:ext uri="{FF2B5EF4-FFF2-40B4-BE49-F238E27FC236}">
                <a16:creationId xmlns:a16="http://schemas.microsoft.com/office/drawing/2014/main" id="{2725E0A8-AE7E-B536-8C2E-1E9AC7FAA92C}"/>
              </a:ext>
            </a:extLst>
          </p:cNvPr>
          <p:cNvSpPr/>
          <p:nvPr/>
        </p:nvSpPr>
        <p:spPr>
          <a:xfrm flipH="1">
            <a:off x="9698952" y="4929241"/>
            <a:ext cx="1400783" cy="1400783"/>
          </a:xfrm>
          <a:prstGeom prst="ellipse">
            <a:avLst/>
          </a:prstGeom>
          <a:solidFill>
            <a:srgbClr val="FFFFFF"/>
          </a:solidFill>
          <a:ln w="19050" cap="flat" cmpd="sng" algn="ctr">
            <a:solidFill>
              <a:srgbClr val="3871FF"/>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33A0"/>
              </a:solidFill>
              <a:effectLst/>
              <a:uLnTx/>
              <a:uFillTx/>
              <a:ea typeface="+mn-ea"/>
              <a:cs typeface="+mn-cs"/>
            </a:endParaRPr>
          </a:p>
        </p:txBody>
      </p:sp>
      <p:sp>
        <p:nvSpPr>
          <p:cNvPr id="11" name="Oval 10">
            <a:extLst>
              <a:ext uri="{FF2B5EF4-FFF2-40B4-BE49-F238E27FC236}">
                <a16:creationId xmlns:a16="http://schemas.microsoft.com/office/drawing/2014/main" id="{52C4CA1D-B68E-4407-8100-505C02F67CF1}"/>
              </a:ext>
            </a:extLst>
          </p:cNvPr>
          <p:cNvSpPr>
            <a:spLocks noChangeAspect="1"/>
          </p:cNvSpPr>
          <p:nvPr/>
        </p:nvSpPr>
        <p:spPr>
          <a:xfrm flipH="1">
            <a:off x="10570569" y="2017005"/>
            <a:ext cx="1400783" cy="1400783"/>
          </a:xfrm>
          <a:prstGeom prst="ellipse">
            <a:avLst/>
          </a:prstGeom>
          <a:solidFill>
            <a:srgbClr val="FFFFFF"/>
          </a:solidFill>
          <a:ln w="19050" cap="flat" cmpd="sng" algn="ctr">
            <a:solidFill>
              <a:srgbClr val="3871FF"/>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33A0"/>
              </a:solidFill>
              <a:effectLst/>
              <a:uLnTx/>
              <a:uFillTx/>
              <a:ea typeface="+mn-ea"/>
              <a:cs typeface="+mn-cs"/>
            </a:endParaRPr>
          </a:p>
        </p:txBody>
      </p:sp>
      <p:sp>
        <p:nvSpPr>
          <p:cNvPr id="12" name="Oval 11">
            <a:extLst>
              <a:ext uri="{FF2B5EF4-FFF2-40B4-BE49-F238E27FC236}">
                <a16:creationId xmlns:a16="http://schemas.microsoft.com/office/drawing/2014/main" id="{DA0AE95A-E10B-0B0A-4CDA-81930160E66B}"/>
              </a:ext>
            </a:extLst>
          </p:cNvPr>
          <p:cNvSpPr>
            <a:spLocks noChangeAspect="1"/>
          </p:cNvSpPr>
          <p:nvPr/>
        </p:nvSpPr>
        <p:spPr>
          <a:xfrm flipH="1">
            <a:off x="10576905" y="3604323"/>
            <a:ext cx="1400783" cy="1400783"/>
          </a:xfrm>
          <a:prstGeom prst="ellipse">
            <a:avLst/>
          </a:prstGeom>
          <a:solidFill>
            <a:srgbClr val="FFFFFF"/>
          </a:solidFill>
          <a:ln w="19050" cap="flat" cmpd="sng" algn="ctr">
            <a:solidFill>
              <a:srgbClr val="3871FF"/>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33A0"/>
              </a:solidFill>
              <a:effectLst/>
              <a:uLnTx/>
              <a:uFillTx/>
              <a:ea typeface="+mn-ea"/>
              <a:cs typeface="+mn-cs"/>
            </a:endParaRPr>
          </a:p>
        </p:txBody>
      </p:sp>
      <p:sp>
        <p:nvSpPr>
          <p:cNvPr id="13" name="Freeform 21">
            <a:extLst>
              <a:ext uri="{FF2B5EF4-FFF2-40B4-BE49-F238E27FC236}">
                <a16:creationId xmlns:a16="http://schemas.microsoft.com/office/drawing/2014/main" id="{991CB41B-A3FE-A62C-8797-4B54EE3A0B95}"/>
              </a:ext>
            </a:extLst>
          </p:cNvPr>
          <p:cNvSpPr>
            <a:spLocks noChangeAspect="1" noChangeArrowheads="1"/>
          </p:cNvSpPr>
          <p:nvPr/>
        </p:nvSpPr>
        <p:spPr bwMode="auto">
          <a:xfrm flipH="1">
            <a:off x="9693945" y="703035"/>
            <a:ext cx="1400783" cy="1400783"/>
          </a:xfrm>
          <a:custGeom>
            <a:avLst/>
            <a:gdLst>
              <a:gd name="T0" fmla="*/ 4858 w 4859"/>
              <a:gd name="T1" fmla="*/ 2429 h 4859"/>
              <a:gd name="T2" fmla="*/ 4858 w 4859"/>
              <a:gd name="T3" fmla="*/ 2429 h 4859"/>
              <a:gd name="T4" fmla="*/ 2430 w 4859"/>
              <a:gd name="T5" fmla="*/ 4858 h 4859"/>
              <a:gd name="T6" fmla="*/ 0 w 4859"/>
              <a:gd name="T7" fmla="*/ 2429 h 4859"/>
              <a:gd name="T8" fmla="*/ 2430 w 4859"/>
              <a:gd name="T9" fmla="*/ 0 h 4859"/>
              <a:gd name="T10" fmla="*/ 4858 w 4859"/>
              <a:gd name="T11" fmla="*/ 2429 h 4859"/>
            </a:gdLst>
            <a:ahLst/>
            <a:cxnLst>
              <a:cxn ang="0">
                <a:pos x="T0" y="T1"/>
              </a:cxn>
              <a:cxn ang="0">
                <a:pos x="T2" y="T3"/>
              </a:cxn>
              <a:cxn ang="0">
                <a:pos x="T4" y="T5"/>
              </a:cxn>
              <a:cxn ang="0">
                <a:pos x="T6" y="T7"/>
              </a:cxn>
              <a:cxn ang="0">
                <a:pos x="T8" y="T9"/>
              </a:cxn>
              <a:cxn ang="0">
                <a:pos x="T10" y="T11"/>
              </a:cxn>
            </a:cxnLst>
            <a:rect l="0" t="0" r="r" b="b"/>
            <a:pathLst>
              <a:path w="4859" h="4859">
                <a:moveTo>
                  <a:pt x="4858" y="2429"/>
                </a:moveTo>
                <a:lnTo>
                  <a:pt x="4858" y="2429"/>
                </a:lnTo>
                <a:cubicBezTo>
                  <a:pt x="4858" y="3771"/>
                  <a:pt x="3771" y="4858"/>
                  <a:pt x="2430" y="4858"/>
                </a:cubicBezTo>
                <a:cubicBezTo>
                  <a:pt x="1088" y="4858"/>
                  <a:pt x="0" y="3771"/>
                  <a:pt x="0" y="2429"/>
                </a:cubicBezTo>
                <a:cubicBezTo>
                  <a:pt x="0" y="1089"/>
                  <a:pt x="1088" y="0"/>
                  <a:pt x="2430" y="0"/>
                </a:cubicBezTo>
                <a:cubicBezTo>
                  <a:pt x="3771" y="0"/>
                  <a:pt x="4858" y="1089"/>
                  <a:pt x="4858" y="2429"/>
                </a:cubicBezTo>
              </a:path>
            </a:pathLst>
          </a:custGeom>
          <a:solidFill>
            <a:srgbClr val="FFFFFF"/>
          </a:solidFill>
          <a:ln w="19050">
            <a:solidFill>
              <a:srgbClr val="3871FF"/>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rIns="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0000"/>
              </a:solidFill>
              <a:effectLst/>
              <a:uLnTx/>
              <a:uFillTx/>
            </a:endParaRPr>
          </a:p>
        </p:txBody>
      </p:sp>
      <p:sp>
        <p:nvSpPr>
          <p:cNvPr id="14" name="Trapezoid 9">
            <a:extLst>
              <a:ext uri="{FF2B5EF4-FFF2-40B4-BE49-F238E27FC236}">
                <a16:creationId xmlns:a16="http://schemas.microsoft.com/office/drawing/2014/main" id="{82E4C47D-9B3D-BE8B-EEEA-F9BD35DD1453}"/>
              </a:ext>
            </a:extLst>
          </p:cNvPr>
          <p:cNvSpPr/>
          <p:nvPr/>
        </p:nvSpPr>
        <p:spPr>
          <a:xfrm rot="18811458" flipH="1">
            <a:off x="1808205" y="1252398"/>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5" name="Trapezoid 9">
            <a:extLst>
              <a:ext uri="{FF2B5EF4-FFF2-40B4-BE49-F238E27FC236}">
                <a16:creationId xmlns:a16="http://schemas.microsoft.com/office/drawing/2014/main" id="{99B9F213-A5DC-3DA5-5627-B5E30E34C40F}"/>
              </a:ext>
            </a:extLst>
          </p:cNvPr>
          <p:cNvSpPr/>
          <p:nvPr/>
        </p:nvSpPr>
        <p:spPr>
          <a:xfrm rot="2788542" flipH="1" flipV="1">
            <a:off x="1793390" y="4687786"/>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6" name="Trapezoid 9">
            <a:extLst>
              <a:ext uri="{FF2B5EF4-FFF2-40B4-BE49-F238E27FC236}">
                <a16:creationId xmlns:a16="http://schemas.microsoft.com/office/drawing/2014/main" id="{9956E1B5-B168-0D0B-EA13-3A9FF47FA58E}"/>
              </a:ext>
            </a:extLst>
          </p:cNvPr>
          <p:cNvSpPr/>
          <p:nvPr/>
        </p:nvSpPr>
        <p:spPr>
          <a:xfrm rot="16912505" flipH="1">
            <a:off x="1207404" y="2332326"/>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7" name="Trapezoid 9">
            <a:extLst>
              <a:ext uri="{FF2B5EF4-FFF2-40B4-BE49-F238E27FC236}">
                <a16:creationId xmlns:a16="http://schemas.microsoft.com/office/drawing/2014/main" id="{C378B5B5-F2E9-12D5-C2DC-4BBA48D16CFF}"/>
              </a:ext>
            </a:extLst>
          </p:cNvPr>
          <p:cNvSpPr/>
          <p:nvPr/>
        </p:nvSpPr>
        <p:spPr>
          <a:xfrm rot="4687495" flipH="1" flipV="1">
            <a:off x="1253660" y="3628479"/>
            <a:ext cx="818823" cy="1078648"/>
          </a:xfrm>
          <a:custGeom>
            <a:avLst/>
            <a:gdLst>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 name="connsiteX0" fmla="*/ 0 w 914400"/>
              <a:gd name="connsiteY0" fmla="*/ 912501 h 912501"/>
              <a:gd name="connsiteX1" fmla="*/ 355520 w 914400"/>
              <a:gd name="connsiteY1" fmla="*/ 0 h 912501"/>
              <a:gd name="connsiteX2" fmla="*/ 558880 w 914400"/>
              <a:gd name="connsiteY2" fmla="*/ 0 h 912501"/>
              <a:gd name="connsiteX3" fmla="*/ 914400 w 914400"/>
              <a:gd name="connsiteY3" fmla="*/ 912501 h 912501"/>
              <a:gd name="connsiteX4" fmla="*/ 0 w 914400"/>
              <a:gd name="connsiteY4" fmla="*/ 912501 h 9125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2501">
                <a:moveTo>
                  <a:pt x="0" y="912501"/>
                </a:moveTo>
                <a:cubicBezTo>
                  <a:pt x="285179" y="844888"/>
                  <a:pt x="350122" y="291073"/>
                  <a:pt x="355520" y="0"/>
                </a:cubicBezTo>
                <a:lnTo>
                  <a:pt x="558880" y="0"/>
                </a:lnTo>
                <a:cubicBezTo>
                  <a:pt x="561897" y="277973"/>
                  <a:pt x="632774" y="835747"/>
                  <a:pt x="914400" y="912501"/>
                </a:cubicBezTo>
                <a:lnTo>
                  <a:pt x="0" y="912501"/>
                </a:lnTo>
                <a:close/>
              </a:path>
            </a:pathLst>
          </a:custGeom>
          <a:gradFill>
            <a:gsLst>
              <a:gs pos="1000">
                <a:srgbClr val="0033B4">
                  <a:lumMod val="5000"/>
                  <a:lumOff val="95000"/>
                </a:srgbClr>
              </a:gs>
              <a:gs pos="56000">
                <a:srgbClr val="0033B4">
                  <a:lumMod val="45000"/>
                  <a:lumOff val="55000"/>
                </a:srgbClr>
              </a:gs>
              <a:gs pos="82000">
                <a:srgbClr val="0033B4"/>
              </a:gs>
              <a:gs pos="100000">
                <a:srgbClr val="0033B4"/>
              </a:gs>
            </a:gsLst>
            <a:lin ang="5400000" scaled="1"/>
          </a:gra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8" name="Oval 17">
            <a:extLst>
              <a:ext uri="{FF2B5EF4-FFF2-40B4-BE49-F238E27FC236}">
                <a16:creationId xmlns:a16="http://schemas.microsoft.com/office/drawing/2014/main" id="{441B7706-5FAE-497C-3054-715C3C13619D}"/>
              </a:ext>
            </a:extLst>
          </p:cNvPr>
          <p:cNvSpPr/>
          <p:nvPr/>
        </p:nvSpPr>
        <p:spPr>
          <a:xfrm>
            <a:off x="1354143" y="5718407"/>
            <a:ext cx="9314024" cy="350863"/>
          </a:xfrm>
          <a:prstGeom prst="ellipse">
            <a:avLst/>
          </a:prstGeom>
          <a:gradFill flip="none" rotWithShape="1">
            <a:gsLst>
              <a:gs pos="80000">
                <a:srgbClr val="FFFFFF">
                  <a:lumMod val="10000"/>
                  <a:alpha val="0"/>
                </a:srgbClr>
              </a:gs>
              <a:gs pos="30000">
                <a:srgbClr val="000000">
                  <a:alpha val="52000"/>
                </a:srgbClr>
              </a:gs>
              <a:gs pos="100000">
                <a:srgbClr val="000000">
                  <a:alpha val="0"/>
                </a:srgbClr>
              </a:gs>
            </a:gsLst>
            <a:path path="shape">
              <a:fillToRect l="50000" t="50000" r="50000" b="50000"/>
            </a:path>
            <a:tileRect/>
          </a:gradFill>
          <a:ln w="12700" cap="flat" cmpd="sng" algn="ctr">
            <a:noFill/>
            <a:prstDash val="solid"/>
            <a:miter lim="800000"/>
          </a:ln>
          <a:effectLst/>
        </p:spPr>
        <p:txBody>
          <a:bodyPr rtlCol="0" anchor="ctr"/>
          <a:lstStyle/>
          <a:p>
            <a:pPr marL="0" marR="0" lvl="0" indent="0" algn="ctr" defTabSz="456777" eaLnBrk="1" fontAlgn="base" latinLnBrk="0" hangingPunct="1">
              <a:lnSpc>
                <a:spcPct val="100000"/>
              </a:lnSpc>
              <a:spcBef>
                <a:spcPct val="0"/>
              </a:spcBef>
              <a:spcAft>
                <a:spcPct val="0"/>
              </a:spcAft>
              <a:buClrTx/>
              <a:buSzTx/>
              <a:buFontTx/>
              <a:buNone/>
              <a:tabLst/>
              <a:defRPr/>
            </a:pPr>
            <a:endParaRPr kumimoji="0" lang="en-US" sz="1400" b="0" i="0" u="none" strike="noStrike" kern="0" cap="none" spc="0" normalizeH="0" baseline="0" noProof="0">
              <a:ln>
                <a:noFill/>
              </a:ln>
              <a:solidFill>
                <a:srgbClr val="00195A"/>
              </a:solidFill>
              <a:effectLst/>
              <a:uLnTx/>
              <a:uFillTx/>
              <a:ea typeface="+mn-ea"/>
              <a:cs typeface="+mn-cs"/>
            </a:endParaRPr>
          </a:p>
        </p:txBody>
      </p:sp>
      <p:sp>
        <p:nvSpPr>
          <p:cNvPr id="19" name="Rectangle 18">
            <a:extLst>
              <a:ext uri="{FF2B5EF4-FFF2-40B4-BE49-F238E27FC236}">
                <a16:creationId xmlns:a16="http://schemas.microsoft.com/office/drawing/2014/main" id="{47F2D353-77ED-1D8E-197D-A245963C75F7}"/>
              </a:ext>
            </a:extLst>
          </p:cNvPr>
          <p:cNvSpPr/>
          <p:nvPr/>
        </p:nvSpPr>
        <p:spPr>
          <a:xfrm>
            <a:off x="9912836" y="2125243"/>
            <a:ext cx="627800" cy="246093"/>
          </a:xfrm>
          <a:prstGeom prst="rect">
            <a:avLst/>
          </a:prstGeom>
        </p:spPr>
        <p:txBody>
          <a:bodyPr wrap="square">
            <a:spAutoFit/>
          </a:bodyPr>
          <a:lstStyle/>
          <a:p>
            <a:pPr marL="12688" defTabSz="609585"/>
            <a:r>
              <a:rPr lang="en-US" sz="1000">
                <a:solidFill>
                  <a:srgbClr val="00195A"/>
                </a:solidFill>
              </a:rPr>
              <a:t>ITSM</a:t>
            </a:r>
          </a:p>
        </p:txBody>
      </p:sp>
      <p:sp>
        <p:nvSpPr>
          <p:cNvPr id="20" name="Rectangle 19">
            <a:extLst>
              <a:ext uri="{FF2B5EF4-FFF2-40B4-BE49-F238E27FC236}">
                <a16:creationId xmlns:a16="http://schemas.microsoft.com/office/drawing/2014/main" id="{A39D23C1-A8B9-555D-C819-A4D9F4FB8D74}"/>
              </a:ext>
            </a:extLst>
          </p:cNvPr>
          <p:cNvSpPr/>
          <p:nvPr/>
        </p:nvSpPr>
        <p:spPr>
          <a:xfrm>
            <a:off x="8599546" y="5569513"/>
            <a:ext cx="918841" cy="246093"/>
          </a:xfrm>
          <a:prstGeom prst="rect">
            <a:avLst/>
          </a:prstGeom>
        </p:spPr>
        <p:txBody>
          <a:bodyPr wrap="none">
            <a:spAutoFit/>
          </a:bodyPr>
          <a:lstStyle/>
          <a:p>
            <a:pPr marL="12688" defTabSz="609585"/>
            <a:r>
              <a:rPr lang="en-US" sz="1000">
                <a:solidFill>
                  <a:srgbClr val="00195A"/>
                </a:solidFill>
              </a:rPr>
              <a:t>Orchestration</a:t>
            </a:r>
          </a:p>
        </p:txBody>
      </p:sp>
      <p:sp>
        <p:nvSpPr>
          <p:cNvPr id="21" name="Rectangle 20">
            <a:extLst>
              <a:ext uri="{FF2B5EF4-FFF2-40B4-BE49-F238E27FC236}">
                <a16:creationId xmlns:a16="http://schemas.microsoft.com/office/drawing/2014/main" id="{EAFE9EDE-DA70-083A-C121-42CDCE5AC685}"/>
              </a:ext>
            </a:extLst>
          </p:cNvPr>
          <p:cNvSpPr/>
          <p:nvPr/>
        </p:nvSpPr>
        <p:spPr>
          <a:xfrm>
            <a:off x="10176389" y="3206623"/>
            <a:ext cx="773417" cy="246093"/>
          </a:xfrm>
          <a:prstGeom prst="rect">
            <a:avLst/>
          </a:prstGeom>
        </p:spPr>
        <p:txBody>
          <a:bodyPr wrap="square">
            <a:spAutoFit/>
          </a:bodyPr>
          <a:lstStyle/>
          <a:p>
            <a:pPr marL="12688" defTabSz="609585"/>
            <a:r>
              <a:rPr lang="en-US" sz="1000">
                <a:solidFill>
                  <a:srgbClr val="00195A"/>
                </a:solidFill>
              </a:rPr>
              <a:t>AI/ML</a:t>
            </a:r>
          </a:p>
        </p:txBody>
      </p:sp>
      <p:sp>
        <p:nvSpPr>
          <p:cNvPr id="22" name="Rectangle 21">
            <a:extLst>
              <a:ext uri="{FF2B5EF4-FFF2-40B4-BE49-F238E27FC236}">
                <a16:creationId xmlns:a16="http://schemas.microsoft.com/office/drawing/2014/main" id="{0F54617F-CDAC-E40C-2C58-0E88DFBF61A0}"/>
              </a:ext>
            </a:extLst>
          </p:cNvPr>
          <p:cNvSpPr/>
          <p:nvPr/>
        </p:nvSpPr>
        <p:spPr>
          <a:xfrm>
            <a:off x="2477675" y="5567225"/>
            <a:ext cx="445956" cy="246093"/>
          </a:xfrm>
          <a:prstGeom prst="rect">
            <a:avLst/>
          </a:prstGeom>
        </p:spPr>
        <p:txBody>
          <a:bodyPr wrap="none">
            <a:spAutoFit/>
          </a:bodyPr>
          <a:lstStyle/>
          <a:p>
            <a:pPr marL="12688" algn="r" defTabSz="609585"/>
            <a:r>
              <a:rPr lang="en-US" sz="1000">
                <a:solidFill>
                  <a:srgbClr val="00195A"/>
                </a:solidFill>
              </a:rPr>
              <a:t>APM</a:t>
            </a:r>
          </a:p>
        </p:txBody>
      </p:sp>
      <p:sp>
        <p:nvSpPr>
          <p:cNvPr id="23" name="Rectangle 22">
            <a:extLst>
              <a:ext uri="{FF2B5EF4-FFF2-40B4-BE49-F238E27FC236}">
                <a16:creationId xmlns:a16="http://schemas.microsoft.com/office/drawing/2014/main" id="{039A61E0-3700-FC10-DA0B-0919F575CB63}"/>
              </a:ext>
            </a:extLst>
          </p:cNvPr>
          <p:cNvSpPr/>
          <p:nvPr/>
        </p:nvSpPr>
        <p:spPr>
          <a:xfrm>
            <a:off x="1172056" y="4432040"/>
            <a:ext cx="989684" cy="246093"/>
          </a:xfrm>
          <a:prstGeom prst="rect">
            <a:avLst/>
          </a:prstGeom>
        </p:spPr>
        <p:txBody>
          <a:bodyPr wrap="square">
            <a:spAutoFit/>
          </a:bodyPr>
          <a:lstStyle/>
          <a:p>
            <a:pPr marL="12688" algn="r" defTabSz="609585"/>
            <a:r>
              <a:rPr lang="en-US" sz="1000">
                <a:solidFill>
                  <a:srgbClr val="00195A"/>
                </a:solidFill>
              </a:rPr>
              <a:t>Network</a:t>
            </a:r>
          </a:p>
        </p:txBody>
      </p:sp>
      <p:sp>
        <p:nvSpPr>
          <p:cNvPr id="24" name="Rectangle 23">
            <a:extLst>
              <a:ext uri="{FF2B5EF4-FFF2-40B4-BE49-F238E27FC236}">
                <a16:creationId xmlns:a16="http://schemas.microsoft.com/office/drawing/2014/main" id="{A2893FBE-C476-159A-B916-1E5E0188791C}"/>
              </a:ext>
            </a:extLst>
          </p:cNvPr>
          <p:cNvSpPr/>
          <p:nvPr/>
        </p:nvSpPr>
        <p:spPr>
          <a:xfrm>
            <a:off x="1383178" y="3182864"/>
            <a:ext cx="598241" cy="246093"/>
          </a:xfrm>
          <a:prstGeom prst="rect">
            <a:avLst/>
          </a:prstGeom>
        </p:spPr>
        <p:txBody>
          <a:bodyPr wrap="none">
            <a:spAutoFit/>
          </a:bodyPr>
          <a:lstStyle/>
          <a:p>
            <a:pPr marL="12688" algn="r" defTabSz="609585"/>
            <a:r>
              <a:rPr lang="en-US" sz="1000">
                <a:solidFill>
                  <a:srgbClr val="00195A"/>
                </a:solidFill>
              </a:rPr>
              <a:t>Storage</a:t>
            </a:r>
          </a:p>
        </p:txBody>
      </p:sp>
      <p:sp>
        <p:nvSpPr>
          <p:cNvPr id="25" name="Rectangle 24">
            <a:extLst>
              <a:ext uri="{FF2B5EF4-FFF2-40B4-BE49-F238E27FC236}">
                <a16:creationId xmlns:a16="http://schemas.microsoft.com/office/drawing/2014/main" id="{09EE6EA6-2276-1536-A30C-917F8A9E1C10}"/>
              </a:ext>
            </a:extLst>
          </p:cNvPr>
          <p:cNvSpPr/>
          <p:nvPr/>
        </p:nvSpPr>
        <p:spPr>
          <a:xfrm>
            <a:off x="9788640" y="4466023"/>
            <a:ext cx="1189196" cy="399853"/>
          </a:xfrm>
          <a:prstGeom prst="rect">
            <a:avLst/>
          </a:prstGeom>
        </p:spPr>
        <p:txBody>
          <a:bodyPr wrap="square">
            <a:spAutoFit/>
          </a:bodyPr>
          <a:lstStyle/>
          <a:p>
            <a:pPr marL="12688" defTabSz="609585"/>
            <a:r>
              <a:rPr lang="en-US" sz="1000">
                <a:solidFill>
                  <a:srgbClr val="00195A"/>
                </a:solidFill>
              </a:rPr>
              <a:t>Security/</a:t>
            </a:r>
          </a:p>
          <a:p>
            <a:pPr marL="12688" defTabSz="609585"/>
            <a:r>
              <a:rPr lang="en-US" sz="1000">
                <a:solidFill>
                  <a:srgbClr val="00195A"/>
                </a:solidFill>
              </a:rPr>
              <a:t>Compliance </a:t>
            </a:r>
          </a:p>
        </p:txBody>
      </p:sp>
      <p:sp>
        <p:nvSpPr>
          <p:cNvPr id="26" name="Oval 25">
            <a:extLst>
              <a:ext uri="{FF2B5EF4-FFF2-40B4-BE49-F238E27FC236}">
                <a16:creationId xmlns:a16="http://schemas.microsoft.com/office/drawing/2014/main" id="{C3782306-5485-2F9F-A143-4FA10EC2BF7D}"/>
              </a:ext>
            </a:extLst>
          </p:cNvPr>
          <p:cNvSpPr/>
          <p:nvPr/>
        </p:nvSpPr>
        <p:spPr>
          <a:xfrm>
            <a:off x="1002393" y="4929241"/>
            <a:ext cx="1400783" cy="1400783"/>
          </a:xfrm>
          <a:prstGeom prst="ellipse">
            <a:avLst/>
          </a:prstGeom>
          <a:solidFill>
            <a:srgbClr val="FFFFFF"/>
          </a:solidFill>
          <a:ln w="19050" cap="flat" cmpd="sng" algn="ctr">
            <a:solidFill>
              <a:srgbClr val="FF0000"/>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0033A0"/>
              </a:solidFill>
              <a:effectLst/>
              <a:uLnTx/>
              <a:uFillTx/>
              <a:ea typeface="+mn-ea"/>
              <a:cs typeface="+mn-cs"/>
            </a:endParaRPr>
          </a:p>
        </p:txBody>
      </p:sp>
      <p:sp>
        <p:nvSpPr>
          <p:cNvPr id="27" name="Oval 26">
            <a:extLst>
              <a:ext uri="{FF2B5EF4-FFF2-40B4-BE49-F238E27FC236}">
                <a16:creationId xmlns:a16="http://schemas.microsoft.com/office/drawing/2014/main" id="{D9340AD9-E76C-E4CC-FD45-A423AD9FDA3C}"/>
              </a:ext>
            </a:extLst>
          </p:cNvPr>
          <p:cNvSpPr>
            <a:spLocks noChangeAspect="1"/>
          </p:cNvSpPr>
          <p:nvPr/>
        </p:nvSpPr>
        <p:spPr>
          <a:xfrm>
            <a:off x="130774" y="2017005"/>
            <a:ext cx="1400783" cy="1400783"/>
          </a:xfrm>
          <a:prstGeom prst="ellipse">
            <a:avLst/>
          </a:prstGeom>
          <a:solidFill>
            <a:srgbClr val="FFFFFF"/>
          </a:solidFill>
          <a:ln w="19050" cap="flat" cmpd="sng" algn="ctr">
            <a:solidFill>
              <a:srgbClr val="FF0000"/>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a:ln>
                <a:noFill/>
              </a:ln>
              <a:solidFill>
                <a:srgbClr val="0033A0"/>
              </a:solidFill>
              <a:effectLst/>
              <a:uLnTx/>
              <a:uFillTx/>
              <a:ea typeface="+mn-ea"/>
              <a:cs typeface="+mn-cs"/>
            </a:endParaRPr>
          </a:p>
        </p:txBody>
      </p:sp>
      <p:sp>
        <p:nvSpPr>
          <p:cNvPr id="28" name="Rectangle 27">
            <a:extLst>
              <a:ext uri="{FF2B5EF4-FFF2-40B4-BE49-F238E27FC236}">
                <a16:creationId xmlns:a16="http://schemas.microsoft.com/office/drawing/2014/main" id="{60CF107E-A0BB-1AA0-E4E1-A7275334696A}"/>
              </a:ext>
            </a:extLst>
          </p:cNvPr>
          <p:cNvSpPr/>
          <p:nvPr/>
        </p:nvSpPr>
        <p:spPr>
          <a:xfrm>
            <a:off x="1427075" y="2103635"/>
            <a:ext cx="895563" cy="246093"/>
          </a:xfrm>
          <a:prstGeom prst="rect">
            <a:avLst/>
          </a:prstGeom>
        </p:spPr>
        <p:txBody>
          <a:bodyPr wrap="square">
            <a:spAutoFit/>
          </a:bodyPr>
          <a:lstStyle/>
          <a:p>
            <a:pPr marL="12688" defTabSz="609585"/>
            <a:r>
              <a:rPr lang="en-US" sz="1000">
                <a:solidFill>
                  <a:srgbClr val="00195A"/>
                </a:solidFill>
              </a:rPr>
              <a:t>Compute</a:t>
            </a:r>
          </a:p>
        </p:txBody>
      </p:sp>
      <p:sp>
        <p:nvSpPr>
          <p:cNvPr id="29" name="Freeform 21">
            <a:extLst>
              <a:ext uri="{FF2B5EF4-FFF2-40B4-BE49-F238E27FC236}">
                <a16:creationId xmlns:a16="http://schemas.microsoft.com/office/drawing/2014/main" id="{D07949AC-0166-8657-CC06-DC6E3801A729}"/>
              </a:ext>
            </a:extLst>
          </p:cNvPr>
          <p:cNvSpPr>
            <a:spLocks noChangeAspect="1" noChangeArrowheads="1"/>
          </p:cNvSpPr>
          <p:nvPr/>
        </p:nvSpPr>
        <p:spPr bwMode="auto">
          <a:xfrm>
            <a:off x="1007398" y="703035"/>
            <a:ext cx="1400783" cy="1400783"/>
          </a:xfrm>
          <a:custGeom>
            <a:avLst/>
            <a:gdLst>
              <a:gd name="T0" fmla="*/ 4858 w 4859"/>
              <a:gd name="T1" fmla="*/ 2429 h 4859"/>
              <a:gd name="T2" fmla="*/ 4858 w 4859"/>
              <a:gd name="T3" fmla="*/ 2429 h 4859"/>
              <a:gd name="T4" fmla="*/ 2430 w 4859"/>
              <a:gd name="T5" fmla="*/ 4858 h 4859"/>
              <a:gd name="T6" fmla="*/ 0 w 4859"/>
              <a:gd name="T7" fmla="*/ 2429 h 4859"/>
              <a:gd name="T8" fmla="*/ 2430 w 4859"/>
              <a:gd name="T9" fmla="*/ 0 h 4859"/>
              <a:gd name="T10" fmla="*/ 4858 w 4859"/>
              <a:gd name="T11" fmla="*/ 2429 h 4859"/>
            </a:gdLst>
            <a:ahLst/>
            <a:cxnLst>
              <a:cxn ang="0">
                <a:pos x="T0" y="T1"/>
              </a:cxn>
              <a:cxn ang="0">
                <a:pos x="T2" y="T3"/>
              </a:cxn>
              <a:cxn ang="0">
                <a:pos x="T4" y="T5"/>
              </a:cxn>
              <a:cxn ang="0">
                <a:pos x="T6" y="T7"/>
              </a:cxn>
              <a:cxn ang="0">
                <a:pos x="T8" y="T9"/>
              </a:cxn>
              <a:cxn ang="0">
                <a:pos x="T10" y="T11"/>
              </a:cxn>
            </a:cxnLst>
            <a:rect l="0" t="0" r="r" b="b"/>
            <a:pathLst>
              <a:path w="4859" h="4859">
                <a:moveTo>
                  <a:pt x="4858" y="2429"/>
                </a:moveTo>
                <a:lnTo>
                  <a:pt x="4858" y="2429"/>
                </a:lnTo>
                <a:cubicBezTo>
                  <a:pt x="4858" y="3771"/>
                  <a:pt x="3771" y="4858"/>
                  <a:pt x="2430" y="4858"/>
                </a:cubicBezTo>
                <a:cubicBezTo>
                  <a:pt x="1088" y="4858"/>
                  <a:pt x="0" y="3771"/>
                  <a:pt x="0" y="2429"/>
                </a:cubicBezTo>
                <a:cubicBezTo>
                  <a:pt x="0" y="1089"/>
                  <a:pt x="1088" y="0"/>
                  <a:pt x="2430" y="0"/>
                </a:cubicBezTo>
                <a:cubicBezTo>
                  <a:pt x="3771" y="0"/>
                  <a:pt x="4858" y="1089"/>
                  <a:pt x="4858" y="2429"/>
                </a:cubicBezTo>
              </a:path>
            </a:pathLst>
          </a:custGeom>
          <a:solidFill>
            <a:srgbClr val="FFFFFF"/>
          </a:solidFill>
          <a:ln w="19050">
            <a:solidFill>
              <a:srgbClr val="FF0000"/>
            </a:solid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wrap="none" lIns="0" rIns="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0000"/>
              </a:solidFill>
              <a:effectLst/>
              <a:uLnTx/>
              <a:uFillTx/>
            </a:endParaRPr>
          </a:p>
        </p:txBody>
      </p:sp>
      <p:sp>
        <p:nvSpPr>
          <p:cNvPr id="30" name="Freeform: Shape 29">
            <a:extLst>
              <a:ext uri="{FF2B5EF4-FFF2-40B4-BE49-F238E27FC236}">
                <a16:creationId xmlns:a16="http://schemas.microsoft.com/office/drawing/2014/main" id="{374FD90F-E627-838B-025D-6F709662514F}"/>
              </a:ext>
            </a:extLst>
          </p:cNvPr>
          <p:cNvSpPr/>
          <p:nvPr/>
        </p:nvSpPr>
        <p:spPr>
          <a:xfrm>
            <a:off x="9456550" y="5342287"/>
            <a:ext cx="76396" cy="72929"/>
          </a:xfrm>
          <a:custGeom>
            <a:avLst/>
            <a:gdLst/>
            <a:ahLst/>
            <a:cxnLst/>
            <a:rect l="l" t="t" r="r" b="b"/>
            <a:pathLst>
              <a:path w="266170" h="254096">
                <a:moveTo>
                  <a:pt x="115524" y="0"/>
                </a:moveTo>
                <a:lnTo>
                  <a:pt x="150921" y="0"/>
                </a:lnTo>
                <a:lnTo>
                  <a:pt x="149001" y="98510"/>
                </a:lnTo>
                <a:lnTo>
                  <a:pt x="248608" y="40337"/>
                </a:lnTo>
                <a:lnTo>
                  <a:pt x="266170" y="70521"/>
                </a:lnTo>
                <a:lnTo>
                  <a:pt x="161897" y="126774"/>
                </a:lnTo>
                <a:lnTo>
                  <a:pt x="266170" y="183575"/>
                </a:lnTo>
                <a:lnTo>
                  <a:pt x="248608" y="213759"/>
                </a:lnTo>
                <a:lnTo>
                  <a:pt x="149275" y="155311"/>
                </a:lnTo>
                <a:lnTo>
                  <a:pt x="150921" y="254096"/>
                </a:lnTo>
                <a:lnTo>
                  <a:pt x="115524" y="254096"/>
                </a:lnTo>
                <a:lnTo>
                  <a:pt x="116896" y="155311"/>
                </a:lnTo>
                <a:lnTo>
                  <a:pt x="17836" y="214033"/>
                </a:lnTo>
                <a:lnTo>
                  <a:pt x="0" y="183849"/>
                </a:lnTo>
                <a:lnTo>
                  <a:pt x="104547" y="127048"/>
                </a:lnTo>
                <a:lnTo>
                  <a:pt x="0" y="70247"/>
                </a:lnTo>
                <a:lnTo>
                  <a:pt x="17836" y="40063"/>
                </a:lnTo>
                <a:lnTo>
                  <a:pt x="117170" y="98510"/>
                </a:lnTo>
                <a:lnTo>
                  <a:pt x="115524" y="0"/>
                </a:lnTo>
                <a:close/>
              </a:path>
            </a:pathLst>
          </a:custGeom>
          <a:solidFill>
            <a:srgbClr val="000000"/>
          </a:solidFill>
          <a:ln>
            <a:noFill/>
          </a:ln>
          <a:effectLst/>
        </p:spPr>
        <p:txBody>
          <a:bodyPr rot="0" spcFirstLastPara="0" vertOverflow="overflow" horzOverflow="overflow" vert="horz" wrap="square" lIns="121807" tIns="60904" rIns="121807" bIns="60904" numCol="1" spcCol="0" rtlCol="0" fromWordArt="0" anchor="t" anchorCtr="0" forceAA="0" compatLnSpc="1">
            <a:prstTxWarp prst="textNoShape">
              <a:avLst/>
            </a:prstTxWarp>
            <a:noAutofit/>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5400" b="0" i="0" u="none" strike="noStrike" kern="0" cap="none" spc="0" normalizeH="0" baseline="0" noProof="0">
              <a:ln>
                <a:noFill/>
              </a:ln>
              <a:solidFill>
                <a:srgbClr val="0033A0"/>
              </a:solidFill>
              <a:effectLst/>
              <a:uLnTx/>
              <a:uFillTx/>
            </a:endParaRPr>
          </a:p>
        </p:txBody>
      </p:sp>
      <p:sp>
        <p:nvSpPr>
          <p:cNvPr id="31" name="Rounded Rectangle 232">
            <a:extLst>
              <a:ext uri="{FF2B5EF4-FFF2-40B4-BE49-F238E27FC236}">
                <a16:creationId xmlns:a16="http://schemas.microsoft.com/office/drawing/2014/main" id="{CE1C9296-DB33-1237-B047-84AC498F6AAA}"/>
              </a:ext>
            </a:extLst>
          </p:cNvPr>
          <p:cNvSpPr/>
          <p:nvPr/>
        </p:nvSpPr>
        <p:spPr>
          <a:xfrm rot="16200000" flipH="1">
            <a:off x="4136292" y="-378204"/>
            <a:ext cx="3794951" cy="7783207"/>
          </a:xfrm>
          <a:prstGeom prst="roundRect">
            <a:avLst>
              <a:gd name="adj" fmla="val 50000"/>
            </a:avLst>
          </a:prstGeom>
          <a:noFill/>
          <a:ln w="266700" cap="rnd" cmpd="sng" algn="ctr">
            <a:solidFill>
              <a:srgbClr val="0033B4"/>
            </a:solidFill>
            <a:prstDash val="solid"/>
            <a:round/>
          </a:ln>
          <a:effectLst/>
        </p:spPr>
        <p:txBody>
          <a:bodyPr wrap="square" lIns="0" tIns="0" rIns="0" bIns="0"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ea typeface="+mn-ea"/>
              <a:cs typeface="+mn-cs"/>
            </a:endParaRPr>
          </a:p>
        </p:txBody>
      </p:sp>
      <p:sp>
        <p:nvSpPr>
          <p:cNvPr id="32" name="Rectangle 31">
            <a:extLst>
              <a:ext uri="{FF2B5EF4-FFF2-40B4-BE49-F238E27FC236}">
                <a16:creationId xmlns:a16="http://schemas.microsoft.com/office/drawing/2014/main" id="{E066AD65-295B-F376-A1E8-2CA1EBDB60DB}"/>
              </a:ext>
            </a:extLst>
          </p:cNvPr>
          <p:cNvSpPr/>
          <p:nvPr/>
        </p:nvSpPr>
        <p:spPr>
          <a:xfrm>
            <a:off x="5534656" y="1458500"/>
            <a:ext cx="998222" cy="307648"/>
          </a:xfrm>
          <a:prstGeom prst="rect">
            <a:avLst/>
          </a:prstGeom>
        </p:spPr>
        <p:txBody>
          <a:bodyPr wrap="none">
            <a:spAutoFit/>
          </a:bodyPr>
          <a:lstStyle/>
          <a:p>
            <a:pPr algn="ctr" defTabSz="609585"/>
            <a:r>
              <a:rPr lang="en-US" sz="1400" b="1">
                <a:solidFill>
                  <a:srgbClr val="FFFFFF"/>
                </a:solidFill>
              </a:rPr>
              <a:t>PowerSync</a:t>
            </a:r>
          </a:p>
        </p:txBody>
      </p:sp>
      <p:sp>
        <p:nvSpPr>
          <p:cNvPr id="33" name="Oval 32">
            <a:extLst>
              <a:ext uri="{FF2B5EF4-FFF2-40B4-BE49-F238E27FC236}">
                <a16:creationId xmlns:a16="http://schemas.microsoft.com/office/drawing/2014/main" id="{3344B9C0-23D8-A3B8-30C8-84AE89F000C6}"/>
              </a:ext>
            </a:extLst>
          </p:cNvPr>
          <p:cNvSpPr>
            <a:spLocks noChangeAspect="1"/>
          </p:cNvSpPr>
          <p:nvPr/>
        </p:nvSpPr>
        <p:spPr>
          <a:xfrm>
            <a:off x="124440" y="3604323"/>
            <a:ext cx="1400783" cy="1400783"/>
          </a:xfrm>
          <a:prstGeom prst="ellipse">
            <a:avLst/>
          </a:prstGeom>
          <a:solidFill>
            <a:srgbClr val="FFFFFF"/>
          </a:solidFill>
          <a:ln w="19050" cap="flat" cmpd="sng" algn="ctr">
            <a:solidFill>
              <a:srgbClr val="FF0000"/>
            </a:solidFill>
            <a:prstDash val="solid"/>
            <a:miter lim="800000"/>
          </a:ln>
          <a:effectLst/>
        </p:spPr>
        <p:txBody>
          <a:bodyPr wrap="none"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a:ln>
                <a:noFill/>
              </a:ln>
              <a:solidFill>
                <a:srgbClr val="0033A0"/>
              </a:solidFill>
              <a:effectLst/>
              <a:uLnTx/>
              <a:uFillTx/>
              <a:ea typeface="+mn-ea"/>
              <a:cs typeface="+mn-cs"/>
            </a:endParaRPr>
          </a:p>
        </p:txBody>
      </p:sp>
      <p:grpSp>
        <p:nvGrpSpPr>
          <p:cNvPr id="34" name="Group 33">
            <a:extLst>
              <a:ext uri="{FF2B5EF4-FFF2-40B4-BE49-F238E27FC236}">
                <a16:creationId xmlns:a16="http://schemas.microsoft.com/office/drawing/2014/main" id="{BA7B026D-154E-8F58-9E5B-709CC51BE7E9}"/>
              </a:ext>
            </a:extLst>
          </p:cNvPr>
          <p:cNvGrpSpPr/>
          <p:nvPr/>
        </p:nvGrpSpPr>
        <p:grpSpPr>
          <a:xfrm>
            <a:off x="2424167" y="1905362"/>
            <a:ext cx="2693840" cy="3256720"/>
            <a:chOff x="1886267" y="1407648"/>
            <a:chExt cx="2022251" cy="2444802"/>
          </a:xfrm>
        </p:grpSpPr>
        <p:sp>
          <p:nvSpPr>
            <p:cNvPr id="35" name="Freeform: Shape 189">
              <a:extLst>
                <a:ext uri="{FF2B5EF4-FFF2-40B4-BE49-F238E27FC236}">
                  <a16:creationId xmlns:a16="http://schemas.microsoft.com/office/drawing/2014/main" id="{4AC804F5-FF4F-C896-105E-E33601889D68}"/>
                </a:ext>
              </a:extLst>
            </p:cNvPr>
            <p:cNvSpPr/>
            <p:nvPr/>
          </p:nvSpPr>
          <p:spPr>
            <a:xfrm>
              <a:off x="1886267" y="1407648"/>
              <a:ext cx="2022251" cy="2444802"/>
            </a:xfrm>
            <a:custGeom>
              <a:avLst/>
              <a:gdLst>
                <a:gd name="connsiteX0" fmla="*/ 2782539 w 4603232"/>
                <a:gd name="connsiteY0" fmla="*/ 0 h 5565079"/>
                <a:gd name="connsiteX1" fmla="*/ 4309022 w 4603232"/>
                <a:gd name="connsiteY1" fmla="*/ 0 h 5565079"/>
                <a:gd name="connsiteX2" fmla="*/ 4309022 w 4603232"/>
                <a:gd name="connsiteY2" fmla="*/ 0 h 5565079"/>
                <a:gd name="connsiteX3" fmla="*/ 4309023 w 4603232"/>
                <a:gd name="connsiteY3" fmla="*/ 0 h 5565079"/>
                <a:gd name="connsiteX4" fmla="*/ 4603232 w 4603232"/>
                <a:gd name="connsiteY4" fmla="*/ 294209 h 5565079"/>
                <a:gd name="connsiteX5" fmla="*/ 4603231 w 4603232"/>
                <a:gd name="connsiteY5" fmla="*/ 5270870 h 5565079"/>
                <a:gd name="connsiteX6" fmla="*/ 4309022 w 4603232"/>
                <a:gd name="connsiteY6" fmla="*/ 5565079 h 5565079"/>
                <a:gd name="connsiteX7" fmla="*/ 4309023 w 4603232"/>
                <a:gd name="connsiteY7" fmla="*/ 5565078 h 5565079"/>
                <a:gd name="connsiteX8" fmla="*/ 4309022 w 4603232"/>
                <a:gd name="connsiteY8" fmla="*/ 5565078 h 5565079"/>
                <a:gd name="connsiteX9" fmla="*/ 4309022 w 4603232"/>
                <a:gd name="connsiteY9" fmla="*/ 5565078 h 5565079"/>
                <a:gd name="connsiteX10" fmla="*/ 2782539 w 4603232"/>
                <a:gd name="connsiteY10" fmla="*/ 5565078 h 5565079"/>
                <a:gd name="connsiteX11" fmla="*/ 0 w 4603232"/>
                <a:gd name="connsiteY11" fmla="*/ 2782539 h 5565079"/>
                <a:gd name="connsiteX12" fmla="*/ 2782539 w 4603232"/>
                <a:gd name="connsiteY12" fmla="*/ 0 h 55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603232" h="5565079">
                  <a:moveTo>
                    <a:pt x="2782539" y="0"/>
                  </a:moveTo>
                  <a:lnTo>
                    <a:pt x="4309022" y="0"/>
                  </a:lnTo>
                  <a:lnTo>
                    <a:pt x="4309022" y="0"/>
                  </a:lnTo>
                  <a:lnTo>
                    <a:pt x="4309023" y="0"/>
                  </a:lnTo>
                  <a:cubicBezTo>
                    <a:pt x="4471510" y="0"/>
                    <a:pt x="4603232" y="131722"/>
                    <a:pt x="4603232" y="294209"/>
                  </a:cubicBezTo>
                  <a:cubicBezTo>
                    <a:pt x="4603232" y="1953096"/>
                    <a:pt x="4603231" y="3611983"/>
                    <a:pt x="4603231" y="5270870"/>
                  </a:cubicBezTo>
                  <a:cubicBezTo>
                    <a:pt x="4603231" y="5433357"/>
                    <a:pt x="4471509" y="5565079"/>
                    <a:pt x="4309022" y="5565079"/>
                  </a:cubicBezTo>
                  <a:lnTo>
                    <a:pt x="4309023" y="5565078"/>
                  </a:lnTo>
                  <a:lnTo>
                    <a:pt x="4309022" y="5565078"/>
                  </a:lnTo>
                  <a:lnTo>
                    <a:pt x="4309022" y="5565078"/>
                  </a:lnTo>
                  <a:lnTo>
                    <a:pt x="2782539" y="5565078"/>
                  </a:lnTo>
                  <a:cubicBezTo>
                    <a:pt x="1245785" y="5565078"/>
                    <a:pt x="0" y="4319293"/>
                    <a:pt x="0" y="2782539"/>
                  </a:cubicBezTo>
                  <a:cubicBezTo>
                    <a:pt x="0" y="1245785"/>
                    <a:pt x="1245785" y="0"/>
                    <a:pt x="2782539" y="0"/>
                  </a:cubicBezTo>
                  <a:close/>
                </a:path>
              </a:pathLst>
            </a:custGeom>
            <a:solidFill>
              <a:srgbClr val="000000">
                <a:lumMod val="75000"/>
              </a:srgbClr>
            </a:solidFill>
            <a:ln w="12700" cap="flat" cmpd="sng" algn="ctr">
              <a:noFill/>
              <a:prstDash val="solid"/>
              <a:miter lim="800000"/>
            </a:ln>
            <a:effectLst/>
          </p:spPr>
          <p:txBody>
            <a:bodyPr wrap="square"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36" name="Rectangle 35">
              <a:extLst>
                <a:ext uri="{FF2B5EF4-FFF2-40B4-BE49-F238E27FC236}">
                  <a16:creationId xmlns:a16="http://schemas.microsoft.com/office/drawing/2014/main" id="{C5F3E941-7D2A-0F81-6919-B51600C35B91}"/>
                </a:ext>
              </a:extLst>
            </p:cNvPr>
            <p:cNvSpPr/>
            <p:nvPr/>
          </p:nvSpPr>
          <p:spPr>
            <a:xfrm>
              <a:off x="2543533" y="3379297"/>
              <a:ext cx="1280160" cy="122188"/>
            </a:xfrm>
            <a:prstGeom prst="rect">
              <a:avLst/>
            </a:prstGeom>
            <a:noFill/>
            <a:ln w="12700" cap="flat" cmpd="sng" algn="ctr">
              <a:noFill/>
              <a:prstDash val="solid"/>
              <a:miter lim="800000"/>
            </a:ln>
            <a:effectLst/>
          </p:spPr>
          <p:txBody>
            <a:bodyPr wrap="none" lIns="0" tIns="0" rIns="0" bIns="0" rtlCol="0" anchor="t"/>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ea typeface="+mn-ea"/>
                  <a:cs typeface="+mn-cs"/>
                </a:rPr>
                <a:t>Real-time Discovery </a:t>
              </a:r>
              <a:br>
                <a:rPr kumimoji="0" lang="en-US" sz="1200" b="0" i="0" u="none" strike="noStrike" kern="0" cap="none" spc="0" normalizeH="0" baseline="0" noProof="0">
                  <a:ln>
                    <a:noFill/>
                  </a:ln>
                  <a:solidFill>
                    <a:srgbClr val="FFFFFF"/>
                  </a:solidFill>
                  <a:effectLst/>
                  <a:uLnTx/>
                  <a:uFillTx/>
                  <a:ea typeface="+mn-ea"/>
                  <a:cs typeface="+mn-cs"/>
                </a:rPr>
              </a:br>
              <a:endParaRPr kumimoji="0" lang="en-US" sz="1200" b="0" i="0" u="none" strike="noStrike" kern="0" cap="none" spc="0" normalizeH="0" baseline="0" noProof="0">
                <a:ln>
                  <a:noFill/>
                </a:ln>
                <a:solidFill>
                  <a:srgbClr val="FFFFFF"/>
                </a:solidFill>
                <a:effectLst/>
                <a:uLnTx/>
                <a:uFillTx/>
                <a:ea typeface="+mn-ea"/>
                <a:cs typeface="+mn-cs"/>
              </a:endParaRPr>
            </a:p>
          </p:txBody>
        </p:sp>
        <p:sp>
          <p:nvSpPr>
            <p:cNvPr id="37" name="Rounded Rectangle 253">
              <a:extLst>
                <a:ext uri="{FF2B5EF4-FFF2-40B4-BE49-F238E27FC236}">
                  <a16:creationId xmlns:a16="http://schemas.microsoft.com/office/drawing/2014/main" id="{CAA5C2D8-F44E-B598-EF1B-81B257BA54E6}"/>
                </a:ext>
              </a:extLst>
            </p:cNvPr>
            <p:cNvSpPr/>
            <p:nvPr/>
          </p:nvSpPr>
          <p:spPr>
            <a:xfrm>
              <a:off x="2670360" y="1731593"/>
              <a:ext cx="1030375" cy="232826"/>
            </a:xfrm>
            <a:prstGeom prst="roundRect">
              <a:avLst>
                <a:gd name="adj" fmla="val 50000"/>
              </a:avLst>
            </a:prstGeom>
            <a:solidFill>
              <a:srgbClr val="000000"/>
            </a:solidFill>
            <a:ln w="12700" cap="flat" cmpd="sng" algn="ctr">
              <a:noFill/>
              <a:prstDash val="solid"/>
              <a:miter lim="800000"/>
            </a:ln>
            <a:effectLst/>
          </p:spPr>
          <p:txBody>
            <a:bodyPr lIns="0" rIns="0"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ea typeface="+mn-ea"/>
                  <a:cs typeface="+mn-cs"/>
                </a:rPr>
                <a:t>See</a:t>
              </a:r>
            </a:p>
          </p:txBody>
        </p:sp>
        <p:grpSp>
          <p:nvGrpSpPr>
            <p:cNvPr id="38" name="Group 37">
              <a:extLst>
                <a:ext uri="{FF2B5EF4-FFF2-40B4-BE49-F238E27FC236}">
                  <a16:creationId xmlns:a16="http://schemas.microsoft.com/office/drawing/2014/main" id="{83455B05-DDFF-6976-29DE-9B8ED30B9A6B}"/>
                </a:ext>
              </a:extLst>
            </p:cNvPr>
            <p:cNvGrpSpPr/>
            <p:nvPr/>
          </p:nvGrpSpPr>
          <p:grpSpPr>
            <a:xfrm>
              <a:off x="2771520" y="2180548"/>
              <a:ext cx="822960" cy="822960"/>
              <a:chOff x="4112855" y="2505741"/>
              <a:chExt cx="1050708" cy="1050710"/>
            </a:xfrm>
          </p:grpSpPr>
          <p:sp>
            <p:nvSpPr>
              <p:cNvPr id="39" name="Rounded Rectangle 171">
                <a:extLst>
                  <a:ext uri="{FF2B5EF4-FFF2-40B4-BE49-F238E27FC236}">
                    <a16:creationId xmlns:a16="http://schemas.microsoft.com/office/drawing/2014/main" id="{5984298A-6A86-5F80-EE55-B46982FE8B84}"/>
                  </a:ext>
                </a:extLst>
              </p:cNvPr>
              <p:cNvSpPr>
                <a:spLocks/>
              </p:cNvSpPr>
              <p:nvPr/>
            </p:nvSpPr>
            <p:spPr>
              <a:xfrm>
                <a:off x="4112855" y="2505741"/>
                <a:ext cx="1050708" cy="1050710"/>
              </a:xfrm>
              <a:prstGeom prst="roundRect">
                <a:avLst>
                  <a:gd name="adj" fmla="val 50000"/>
                </a:avLst>
              </a:prstGeom>
              <a:solidFill>
                <a:srgbClr val="3298D4"/>
              </a:solidFill>
              <a:ln w="12700" cap="flat" cmpd="sng" algn="ctr">
                <a:noFill/>
                <a:prstDash val="solid"/>
                <a:miter lim="800000"/>
              </a:ln>
              <a:effectLst/>
            </p:spPr>
            <p:txBody>
              <a:bodyPr rtlCol="0" anchor="ctr"/>
              <a:lstStyle/>
              <a:p>
                <a:pPr marL="0" marR="0" lvl="0" indent="0" algn="ctr" defTabSz="91355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40" name="Freeform 5">
                <a:extLst>
                  <a:ext uri="{FF2B5EF4-FFF2-40B4-BE49-F238E27FC236}">
                    <a16:creationId xmlns:a16="http://schemas.microsoft.com/office/drawing/2014/main" id="{B9DFDAB6-F5C2-2171-06F1-A605AA5A3431}"/>
                  </a:ext>
                </a:extLst>
              </p:cNvPr>
              <p:cNvSpPr>
                <a:spLocks noEditPoints="1"/>
              </p:cNvSpPr>
              <p:nvPr/>
            </p:nvSpPr>
            <p:spPr bwMode="auto">
              <a:xfrm>
                <a:off x="4413477" y="2714113"/>
                <a:ext cx="456268" cy="613974"/>
              </a:xfrm>
              <a:custGeom>
                <a:avLst/>
                <a:gdLst>
                  <a:gd name="T0" fmla="*/ 3206 w 3206"/>
                  <a:gd name="T1" fmla="*/ 424 h 4320"/>
                  <a:gd name="T2" fmla="*/ 1603 w 3206"/>
                  <a:gd name="T3" fmla="*/ 0 h 4320"/>
                  <a:gd name="T4" fmla="*/ 0 w 3206"/>
                  <a:gd name="T5" fmla="*/ 424 h 4320"/>
                  <a:gd name="T6" fmla="*/ 0 w 3206"/>
                  <a:gd name="T7" fmla="*/ 424 h 4320"/>
                  <a:gd name="T8" fmla="*/ 0 w 3206"/>
                  <a:gd name="T9" fmla="*/ 3831 h 4320"/>
                  <a:gd name="T10" fmla="*/ 1603 w 3206"/>
                  <a:gd name="T11" fmla="*/ 4320 h 4320"/>
                  <a:gd name="T12" fmla="*/ 3206 w 3206"/>
                  <a:gd name="T13" fmla="*/ 3831 h 4320"/>
                  <a:gd name="T14" fmla="*/ 3206 w 3206"/>
                  <a:gd name="T15" fmla="*/ 424 h 4320"/>
                  <a:gd name="T16" fmla="*/ 3206 w 3206"/>
                  <a:gd name="T17" fmla="*/ 424 h 4320"/>
                  <a:gd name="T18" fmla="*/ 1601 w 3206"/>
                  <a:gd name="T19" fmla="*/ 849 h 4320"/>
                  <a:gd name="T20" fmla="*/ 2976 w 3206"/>
                  <a:gd name="T21" fmla="*/ 643 h 4320"/>
                  <a:gd name="T22" fmla="*/ 2976 w 3206"/>
                  <a:gd name="T23" fmla="*/ 2179 h 4320"/>
                  <a:gd name="T24" fmla="*/ 2946 w 3206"/>
                  <a:gd name="T25" fmla="*/ 2176 h 4320"/>
                  <a:gd name="T26" fmla="*/ 2612 w 3206"/>
                  <a:gd name="T27" fmla="*/ 2020 h 4320"/>
                  <a:gd name="T28" fmla="*/ 2500 w 3206"/>
                  <a:gd name="T29" fmla="*/ 1967 h 4320"/>
                  <a:gd name="T30" fmla="*/ 2500 w 3206"/>
                  <a:gd name="T31" fmla="*/ 1967 h 4320"/>
                  <a:gd name="T32" fmla="*/ 2387 w 3206"/>
                  <a:gd name="T33" fmla="*/ 2020 h 4320"/>
                  <a:gd name="T34" fmla="*/ 2053 w 3206"/>
                  <a:gd name="T35" fmla="*/ 2176 h 4320"/>
                  <a:gd name="T36" fmla="*/ 1719 w 3206"/>
                  <a:gd name="T37" fmla="*/ 2020 h 4320"/>
                  <a:gd name="T38" fmla="*/ 1606 w 3206"/>
                  <a:gd name="T39" fmla="*/ 1967 h 4320"/>
                  <a:gd name="T40" fmla="*/ 1606 w 3206"/>
                  <a:gd name="T41" fmla="*/ 1967 h 4320"/>
                  <a:gd name="T42" fmla="*/ 1494 w 3206"/>
                  <a:gd name="T43" fmla="*/ 2020 h 4320"/>
                  <a:gd name="T44" fmla="*/ 1160 w 3206"/>
                  <a:gd name="T45" fmla="*/ 2176 h 4320"/>
                  <a:gd name="T46" fmla="*/ 825 w 3206"/>
                  <a:gd name="T47" fmla="*/ 2020 h 4320"/>
                  <a:gd name="T48" fmla="*/ 713 w 3206"/>
                  <a:gd name="T49" fmla="*/ 1967 h 4320"/>
                  <a:gd name="T50" fmla="*/ 600 w 3206"/>
                  <a:gd name="T51" fmla="*/ 2020 h 4320"/>
                  <a:gd name="T52" fmla="*/ 266 w 3206"/>
                  <a:gd name="T53" fmla="*/ 2176 h 4320"/>
                  <a:gd name="T54" fmla="*/ 236 w 3206"/>
                  <a:gd name="T55" fmla="*/ 2179 h 4320"/>
                  <a:gd name="T56" fmla="*/ 237 w 3206"/>
                  <a:gd name="T57" fmla="*/ 647 h 4320"/>
                  <a:gd name="T58" fmla="*/ 1601 w 3206"/>
                  <a:gd name="T59" fmla="*/ 849 h 4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206" h="4320">
                    <a:moveTo>
                      <a:pt x="3206" y="424"/>
                    </a:moveTo>
                    <a:cubicBezTo>
                      <a:pt x="3206" y="190"/>
                      <a:pt x="2488" y="0"/>
                      <a:pt x="1603" y="0"/>
                    </a:cubicBezTo>
                    <a:cubicBezTo>
                      <a:pt x="717" y="0"/>
                      <a:pt x="0" y="190"/>
                      <a:pt x="0" y="424"/>
                    </a:cubicBezTo>
                    <a:cubicBezTo>
                      <a:pt x="0" y="424"/>
                      <a:pt x="0" y="424"/>
                      <a:pt x="0" y="424"/>
                    </a:cubicBezTo>
                    <a:cubicBezTo>
                      <a:pt x="0" y="3831"/>
                      <a:pt x="0" y="3831"/>
                      <a:pt x="0" y="3831"/>
                    </a:cubicBezTo>
                    <a:cubicBezTo>
                      <a:pt x="0" y="4101"/>
                      <a:pt x="717" y="4320"/>
                      <a:pt x="1603" y="4320"/>
                    </a:cubicBezTo>
                    <a:cubicBezTo>
                      <a:pt x="2488" y="4320"/>
                      <a:pt x="3206" y="4101"/>
                      <a:pt x="3206" y="3831"/>
                    </a:cubicBezTo>
                    <a:cubicBezTo>
                      <a:pt x="3206" y="424"/>
                      <a:pt x="3206" y="424"/>
                      <a:pt x="3206" y="424"/>
                    </a:cubicBezTo>
                    <a:cubicBezTo>
                      <a:pt x="3206" y="424"/>
                      <a:pt x="3206" y="424"/>
                      <a:pt x="3206" y="424"/>
                    </a:cubicBezTo>
                    <a:close/>
                    <a:moveTo>
                      <a:pt x="1601" y="849"/>
                    </a:moveTo>
                    <a:cubicBezTo>
                      <a:pt x="2185" y="849"/>
                      <a:pt x="2696" y="766"/>
                      <a:pt x="2976" y="643"/>
                    </a:cubicBezTo>
                    <a:cubicBezTo>
                      <a:pt x="2976" y="2179"/>
                      <a:pt x="2976" y="2179"/>
                      <a:pt x="2976" y="2179"/>
                    </a:cubicBezTo>
                    <a:cubicBezTo>
                      <a:pt x="2966" y="2177"/>
                      <a:pt x="2956" y="2176"/>
                      <a:pt x="2946" y="2176"/>
                    </a:cubicBezTo>
                    <a:cubicBezTo>
                      <a:pt x="2817" y="2176"/>
                      <a:pt x="2695" y="2119"/>
                      <a:pt x="2612" y="2020"/>
                    </a:cubicBezTo>
                    <a:cubicBezTo>
                      <a:pt x="2584" y="1987"/>
                      <a:pt x="2543" y="1967"/>
                      <a:pt x="2500" y="1967"/>
                    </a:cubicBezTo>
                    <a:cubicBezTo>
                      <a:pt x="2500" y="1967"/>
                      <a:pt x="2500" y="1967"/>
                      <a:pt x="2500" y="1967"/>
                    </a:cubicBezTo>
                    <a:cubicBezTo>
                      <a:pt x="2456" y="1967"/>
                      <a:pt x="2415" y="1987"/>
                      <a:pt x="2387" y="2020"/>
                    </a:cubicBezTo>
                    <a:cubicBezTo>
                      <a:pt x="2304" y="2119"/>
                      <a:pt x="2182" y="2176"/>
                      <a:pt x="2053" y="2176"/>
                    </a:cubicBezTo>
                    <a:cubicBezTo>
                      <a:pt x="1924" y="2176"/>
                      <a:pt x="1802" y="2119"/>
                      <a:pt x="1719" y="2020"/>
                    </a:cubicBezTo>
                    <a:cubicBezTo>
                      <a:pt x="1691" y="1987"/>
                      <a:pt x="1650" y="1967"/>
                      <a:pt x="1606" y="1967"/>
                    </a:cubicBezTo>
                    <a:cubicBezTo>
                      <a:pt x="1606" y="1967"/>
                      <a:pt x="1606" y="1967"/>
                      <a:pt x="1606" y="1967"/>
                    </a:cubicBezTo>
                    <a:cubicBezTo>
                      <a:pt x="1563" y="1967"/>
                      <a:pt x="1522" y="1987"/>
                      <a:pt x="1494" y="2020"/>
                    </a:cubicBezTo>
                    <a:cubicBezTo>
                      <a:pt x="1410" y="2119"/>
                      <a:pt x="1289" y="2176"/>
                      <a:pt x="1160" y="2176"/>
                    </a:cubicBezTo>
                    <a:cubicBezTo>
                      <a:pt x="1031" y="2176"/>
                      <a:pt x="909" y="2119"/>
                      <a:pt x="825" y="2020"/>
                    </a:cubicBezTo>
                    <a:cubicBezTo>
                      <a:pt x="797" y="1987"/>
                      <a:pt x="756" y="1967"/>
                      <a:pt x="713" y="1967"/>
                    </a:cubicBezTo>
                    <a:cubicBezTo>
                      <a:pt x="668" y="1967"/>
                      <a:pt x="628" y="1987"/>
                      <a:pt x="600" y="2020"/>
                    </a:cubicBezTo>
                    <a:cubicBezTo>
                      <a:pt x="517" y="2119"/>
                      <a:pt x="395" y="2176"/>
                      <a:pt x="266" y="2176"/>
                    </a:cubicBezTo>
                    <a:cubicBezTo>
                      <a:pt x="256" y="2176"/>
                      <a:pt x="246" y="2177"/>
                      <a:pt x="236" y="2179"/>
                    </a:cubicBezTo>
                    <a:cubicBezTo>
                      <a:pt x="237" y="647"/>
                      <a:pt x="237" y="647"/>
                      <a:pt x="237" y="647"/>
                    </a:cubicBezTo>
                    <a:cubicBezTo>
                      <a:pt x="519" y="768"/>
                      <a:pt x="1025" y="849"/>
                      <a:pt x="1601" y="849"/>
                    </a:cubicBezTo>
                    <a:close/>
                  </a:path>
                </a:pathLst>
              </a:custGeom>
              <a:solidFill>
                <a:srgbClr val="FFFFFF"/>
              </a:solidFill>
              <a:ln>
                <a:noFill/>
              </a:ln>
            </p:spPr>
            <p:txBody>
              <a:bodyPr vert="horz" wrap="square" lIns="121807" tIns="60904" rIns="121807" bIns="60904" numCol="1" anchor="t" anchorCtr="0" compatLnSpc="1">
                <a:prstTxWarp prst="textNoShape">
                  <a:avLst/>
                </a:prstTxWarp>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33A0"/>
                  </a:solidFill>
                  <a:effectLst/>
                  <a:uLnTx/>
                  <a:uFillTx/>
                </a:endParaRPr>
              </a:p>
            </p:txBody>
          </p:sp>
        </p:grpSp>
      </p:grpSp>
      <p:grpSp>
        <p:nvGrpSpPr>
          <p:cNvPr id="41" name="Group 40">
            <a:extLst>
              <a:ext uri="{FF2B5EF4-FFF2-40B4-BE49-F238E27FC236}">
                <a16:creationId xmlns:a16="http://schemas.microsoft.com/office/drawing/2014/main" id="{21ABC666-B21E-457E-29E7-0265F37DA6F7}"/>
              </a:ext>
            </a:extLst>
          </p:cNvPr>
          <p:cNvGrpSpPr/>
          <p:nvPr/>
        </p:nvGrpSpPr>
        <p:grpSpPr>
          <a:xfrm>
            <a:off x="7376226" y="1905362"/>
            <a:ext cx="2267133" cy="3256720"/>
            <a:chOff x="5603751" y="1407648"/>
            <a:chExt cx="1701924" cy="2444802"/>
          </a:xfrm>
        </p:grpSpPr>
        <p:sp>
          <p:nvSpPr>
            <p:cNvPr id="42" name="Freeform: Shape 191">
              <a:extLst>
                <a:ext uri="{FF2B5EF4-FFF2-40B4-BE49-F238E27FC236}">
                  <a16:creationId xmlns:a16="http://schemas.microsoft.com/office/drawing/2014/main" id="{3796A38C-277D-F879-379D-D6C24858EC89}"/>
                </a:ext>
              </a:extLst>
            </p:cNvPr>
            <p:cNvSpPr/>
            <p:nvPr/>
          </p:nvSpPr>
          <p:spPr>
            <a:xfrm>
              <a:off x="5603751" y="1407648"/>
              <a:ext cx="1701924" cy="2444802"/>
            </a:xfrm>
            <a:custGeom>
              <a:avLst/>
              <a:gdLst>
                <a:gd name="connsiteX0" fmla="*/ 294208 w 3874074"/>
                <a:gd name="connsiteY0" fmla="*/ 0 h 5565079"/>
                <a:gd name="connsiteX1" fmla="*/ 294209 w 3874074"/>
                <a:gd name="connsiteY1" fmla="*/ 0 h 5565079"/>
                <a:gd name="connsiteX2" fmla="*/ 1091535 w 3874074"/>
                <a:gd name="connsiteY2" fmla="*/ 0 h 5565079"/>
                <a:gd name="connsiteX3" fmla="*/ 3874074 w 3874074"/>
                <a:gd name="connsiteY3" fmla="*/ 2782539 h 5565079"/>
                <a:gd name="connsiteX4" fmla="*/ 1091535 w 3874074"/>
                <a:gd name="connsiteY4" fmla="*/ 5565078 h 5565079"/>
                <a:gd name="connsiteX5" fmla="*/ 294218 w 3874074"/>
                <a:gd name="connsiteY5" fmla="*/ 5565078 h 5565079"/>
                <a:gd name="connsiteX6" fmla="*/ 294208 w 3874074"/>
                <a:gd name="connsiteY6" fmla="*/ 5565079 h 5565079"/>
                <a:gd name="connsiteX7" fmla="*/ 294209 w 3874074"/>
                <a:gd name="connsiteY7" fmla="*/ 5565078 h 5565079"/>
                <a:gd name="connsiteX8" fmla="*/ 294208 w 3874074"/>
                <a:gd name="connsiteY8" fmla="*/ 5565078 h 5565079"/>
                <a:gd name="connsiteX9" fmla="*/ 294208 w 3874074"/>
                <a:gd name="connsiteY9" fmla="*/ 5565078 h 5565079"/>
                <a:gd name="connsiteX10" fmla="*/ 234916 w 3874074"/>
                <a:gd name="connsiteY10" fmla="*/ 5559101 h 5565079"/>
                <a:gd name="connsiteX11" fmla="*/ 0 w 3874074"/>
                <a:gd name="connsiteY11" fmla="*/ 5270869 h 5565079"/>
                <a:gd name="connsiteX12" fmla="*/ 0 w 3874074"/>
                <a:gd name="connsiteY12" fmla="*/ 294209 h 5565079"/>
                <a:gd name="connsiteX13" fmla="*/ 234916 w 3874074"/>
                <a:gd name="connsiteY13" fmla="*/ 5977 h 5565079"/>
                <a:gd name="connsiteX14" fmla="*/ 294208 w 3874074"/>
                <a:gd name="connsiteY14" fmla="*/ 0 h 55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74074" h="5565079">
                  <a:moveTo>
                    <a:pt x="294208" y="0"/>
                  </a:moveTo>
                  <a:lnTo>
                    <a:pt x="294209" y="0"/>
                  </a:lnTo>
                  <a:lnTo>
                    <a:pt x="1091535" y="0"/>
                  </a:lnTo>
                  <a:cubicBezTo>
                    <a:pt x="2628289" y="0"/>
                    <a:pt x="3874074" y="1245785"/>
                    <a:pt x="3874074" y="2782539"/>
                  </a:cubicBezTo>
                  <a:cubicBezTo>
                    <a:pt x="3874074" y="4319293"/>
                    <a:pt x="2628289" y="5565078"/>
                    <a:pt x="1091535" y="5565078"/>
                  </a:cubicBezTo>
                  <a:lnTo>
                    <a:pt x="294218" y="5565078"/>
                  </a:lnTo>
                  <a:lnTo>
                    <a:pt x="294208" y="5565079"/>
                  </a:lnTo>
                  <a:lnTo>
                    <a:pt x="294209" y="5565078"/>
                  </a:lnTo>
                  <a:lnTo>
                    <a:pt x="294208" y="5565078"/>
                  </a:lnTo>
                  <a:lnTo>
                    <a:pt x="294208" y="5565078"/>
                  </a:lnTo>
                  <a:lnTo>
                    <a:pt x="234916" y="5559101"/>
                  </a:lnTo>
                  <a:cubicBezTo>
                    <a:pt x="100850" y="5531667"/>
                    <a:pt x="0" y="5413045"/>
                    <a:pt x="0" y="5270869"/>
                  </a:cubicBezTo>
                  <a:lnTo>
                    <a:pt x="0" y="294209"/>
                  </a:lnTo>
                  <a:cubicBezTo>
                    <a:pt x="0" y="152033"/>
                    <a:pt x="100850" y="33411"/>
                    <a:pt x="234916" y="5977"/>
                  </a:cubicBezTo>
                  <a:lnTo>
                    <a:pt x="294208" y="0"/>
                  </a:lnTo>
                  <a:close/>
                </a:path>
              </a:pathLst>
            </a:custGeom>
            <a:solidFill>
              <a:srgbClr val="000000">
                <a:lumMod val="75000"/>
              </a:srgbClr>
            </a:solidFill>
            <a:ln w="12700" cap="flat" cmpd="sng" algn="ctr">
              <a:noFill/>
              <a:prstDash val="solid"/>
              <a:miter lim="800000"/>
            </a:ln>
            <a:effectLst/>
          </p:spPr>
          <p:txBody>
            <a:bodyPr wrap="square"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43" name="Rectangle 42">
              <a:extLst>
                <a:ext uri="{FF2B5EF4-FFF2-40B4-BE49-F238E27FC236}">
                  <a16:creationId xmlns:a16="http://schemas.microsoft.com/office/drawing/2014/main" id="{AA468443-BFF9-E290-CDFD-9534D47EE50A}"/>
                </a:ext>
              </a:extLst>
            </p:cNvPr>
            <p:cNvSpPr/>
            <p:nvPr/>
          </p:nvSpPr>
          <p:spPr>
            <a:xfrm>
              <a:off x="5657850" y="3379296"/>
              <a:ext cx="1031218" cy="122189"/>
            </a:xfrm>
            <a:prstGeom prst="rect">
              <a:avLst/>
            </a:prstGeom>
            <a:noFill/>
            <a:ln w="12700" cap="flat" cmpd="sng" algn="ctr">
              <a:noFill/>
              <a:prstDash val="solid"/>
              <a:miter lim="800000"/>
            </a:ln>
            <a:effectLst/>
          </p:spPr>
          <p:txBody>
            <a:bodyPr wrap="none" lIns="0" tIns="0" rIns="0" bIns="0" rtlCol="0" anchor="t"/>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ea typeface="+mn-ea"/>
                  <a:cs typeface="+mn-cs"/>
                </a:rPr>
                <a:t>Automation</a:t>
              </a:r>
            </a:p>
          </p:txBody>
        </p:sp>
        <p:sp>
          <p:nvSpPr>
            <p:cNvPr id="44" name="Rounded Rectangle 255">
              <a:extLst>
                <a:ext uri="{FF2B5EF4-FFF2-40B4-BE49-F238E27FC236}">
                  <a16:creationId xmlns:a16="http://schemas.microsoft.com/office/drawing/2014/main" id="{D238FB87-1A8B-D3A6-4F90-1226DEC8925E}"/>
                </a:ext>
              </a:extLst>
            </p:cNvPr>
            <p:cNvSpPr/>
            <p:nvPr/>
          </p:nvSpPr>
          <p:spPr>
            <a:xfrm>
              <a:off x="5813078" y="1731592"/>
              <a:ext cx="705370" cy="232827"/>
            </a:xfrm>
            <a:prstGeom prst="roundRect">
              <a:avLst>
                <a:gd name="adj" fmla="val 50000"/>
              </a:avLst>
            </a:prstGeom>
            <a:solidFill>
              <a:srgbClr val="000000"/>
            </a:solidFill>
            <a:ln w="12700" cap="flat" cmpd="sng" algn="ctr">
              <a:noFill/>
              <a:prstDash val="solid"/>
              <a:miter lim="800000"/>
            </a:ln>
            <a:effectLst/>
          </p:spPr>
          <p:txBody>
            <a:bodyPr lIns="0" rIns="0" rtlCol="0" anchor="ctr"/>
            <a:lstStyle/>
            <a:p>
              <a:pPr marL="10574" marR="0" lvl="0" indent="0" algn="ctr" defTabSz="609585"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ea typeface="+mn-ea"/>
                  <a:cs typeface="+mn-cs"/>
                </a:rPr>
                <a:t>Act</a:t>
              </a:r>
            </a:p>
          </p:txBody>
        </p:sp>
        <p:grpSp>
          <p:nvGrpSpPr>
            <p:cNvPr id="45" name="Group 44">
              <a:extLst>
                <a:ext uri="{FF2B5EF4-FFF2-40B4-BE49-F238E27FC236}">
                  <a16:creationId xmlns:a16="http://schemas.microsoft.com/office/drawing/2014/main" id="{22CD8AA4-5FD3-EB8D-8A44-BCE24C7D1811}"/>
                </a:ext>
              </a:extLst>
            </p:cNvPr>
            <p:cNvGrpSpPr/>
            <p:nvPr/>
          </p:nvGrpSpPr>
          <p:grpSpPr>
            <a:xfrm>
              <a:off x="5770057" y="2174706"/>
              <a:ext cx="822960" cy="825164"/>
              <a:chOff x="5815668" y="2614350"/>
              <a:chExt cx="822960" cy="825164"/>
            </a:xfrm>
          </p:grpSpPr>
          <p:sp>
            <p:nvSpPr>
              <p:cNvPr id="46" name="Rounded Rectangle 171">
                <a:extLst>
                  <a:ext uri="{FF2B5EF4-FFF2-40B4-BE49-F238E27FC236}">
                    <a16:creationId xmlns:a16="http://schemas.microsoft.com/office/drawing/2014/main" id="{D8AA9D6B-DCCB-14E3-4C96-61F7EBE11F20}"/>
                  </a:ext>
                </a:extLst>
              </p:cNvPr>
              <p:cNvSpPr>
                <a:spLocks noChangeAspect="1"/>
              </p:cNvSpPr>
              <p:nvPr/>
            </p:nvSpPr>
            <p:spPr>
              <a:xfrm>
                <a:off x="5815668" y="2614350"/>
                <a:ext cx="822960" cy="825164"/>
              </a:xfrm>
              <a:prstGeom prst="roundRect">
                <a:avLst>
                  <a:gd name="adj" fmla="val 50000"/>
                </a:avLst>
              </a:prstGeom>
              <a:solidFill>
                <a:srgbClr val="00B0F0"/>
              </a:solidFill>
              <a:ln w="12700" cap="flat" cmpd="sng" algn="ctr">
                <a:noFill/>
                <a:prstDash val="solid"/>
                <a:miter lim="800000"/>
              </a:ln>
              <a:effectLst/>
            </p:spPr>
            <p:txBody>
              <a:bodyPr rtlCol="0" anchor="ctr"/>
              <a:lstStyle/>
              <a:p>
                <a:pPr marL="0" marR="0" lvl="0" indent="0" algn="ctr" defTabSz="913554"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47" name="Freeform 258">
                <a:extLst>
                  <a:ext uri="{FF2B5EF4-FFF2-40B4-BE49-F238E27FC236}">
                    <a16:creationId xmlns:a16="http://schemas.microsoft.com/office/drawing/2014/main" id="{1996350C-0F49-5552-4BC1-08E60107D706}"/>
                  </a:ext>
                </a:extLst>
              </p:cNvPr>
              <p:cNvSpPr>
                <a:spLocks noChangeAspect="1" noChangeArrowheads="1"/>
              </p:cNvSpPr>
              <p:nvPr/>
            </p:nvSpPr>
            <p:spPr bwMode="auto">
              <a:xfrm>
                <a:off x="5890530" y="2723021"/>
                <a:ext cx="634966" cy="607824"/>
              </a:xfrm>
              <a:custGeom>
                <a:avLst/>
                <a:gdLst>
                  <a:gd name="connsiteX0" fmla="*/ 1000813 w 1893811"/>
                  <a:gd name="connsiteY0" fmla="*/ 677957 h 1812864"/>
                  <a:gd name="connsiteX1" fmla="*/ 772907 w 1893811"/>
                  <a:gd name="connsiteY1" fmla="*/ 907303 h 1812864"/>
                  <a:gd name="connsiteX2" fmla="*/ 1000813 w 1893811"/>
                  <a:gd name="connsiteY2" fmla="*/ 1135209 h 1812864"/>
                  <a:gd name="connsiteX3" fmla="*/ 1230159 w 1893811"/>
                  <a:gd name="connsiteY3" fmla="*/ 907303 h 1812864"/>
                  <a:gd name="connsiteX4" fmla="*/ 1000813 w 1893811"/>
                  <a:gd name="connsiteY4" fmla="*/ 677957 h 1812864"/>
                  <a:gd name="connsiteX5" fmla="*/ 230934 w 1893811"/>
                  <a:gd name="connsiteY5" fmla="*/ 625775 h 1812864"/>
                  <a:gd name="connsiteX6" fmla="*/ 347302 w 1893811"/>
                  <a:gd name="connsiteY6" fmla="*/ 850840 h 1812864"/>
                  <a:gd name="connsiteX7" fmla="*/ 241088 w 1893811"/>
                  <a:gd name="connsiteY7" fmla="*/ 817141 h 1812864"/>
                  <a:gd name="connsiteX8" fmla="*/ 238209 w 1893811"/>
                  <a:gd name="connsiteY8" fmla="*/ 941532 h 1812864"/>
                  <a:gd name="connsiteX9" fmla="*/ 768980 w 1893811"/>
                  <a:gd name="connsiteY9" fmla="*/ 1621345 h 1812864"/>
                  <a:gd name="connsiteX10" fmla="*/ 1001361 w 1893811"/>
                  <a:gd name="connsiteY10" fmla="*/ 1657348 h 1812864"/>
                  <a:gd name="connsiteX11" fmla="*/ 1028340 w 1893811"/>
                  <a:gd name="connsiteY11" fmla="*/ 1782638 h 1812864"/>
                  <a:gd name="connsiteX12" fmla="*/ 729770 w 1893811"/>
                  <a:gd name="connsiteY12" fmla="*/ 1741955 h 1812864"/>
                  <a:gd name="connsiteX13" fmla="*/ 111482 w 1893811"/>
                  <a:gd name="connsiteY13" fmla="*/ 927320 h 1812864"/>
                  <a:gd name="connsiteX14" fmla="*/ 118913 w 1893811"/>
                  <a:gd name="connsiteY14" fmla="*/ 778377 h 1812864"/>
                  <a:gd name="connsiteX15" fmla="*/ 0 w 1893811"/>
                  <a:gd name="connsiteY15" fmla="*/ 740648 h 1812864"/>
                  <a:gd name="connsiteX16" fmla="*/ 1761284 w 1893811"/>
                  <a:gd name="connsiteY16" fmla="*/ 427338 h 1812864"/>
                  <a:gd name="connsiteX17" fmla="*/ 1851926 w 1893811"/>
                  <a:gd name="connsiteY17" fmla="*/ 1164050 h 1812864"/>
                  <a:gd name="connsiteX18" fmla="*/ 1415517 w 1893811"/>
                  <a:gd name="connsiteY18" fmla="*/ 1683498 h 1812864"/>
                  <a:gd name="connsiteX19" fmla="*/ 1343696 w 1893811"/>
                  <a:gd name="connsiteY19" fmla="*/ 1716385 h 1812864"/>
                  <a:gd name="connsiteX20" fmla="*/ 1364891 w 1893811"/>
                  <a:gd name="connsiteY20" fmla="*/ 1812864 h 1812864"/>
                  <a:gd name="connsiteX21" fmla="*/ 1150938 w 1893811"/>
                  <a:gd name="connsiteY21" fmla="*/ 1669268 h 1812864"/>
                  <a:gd name="connsiteX22" fmla="*/ 1286501 w 1893811"/>
                  <a:gd name="connsiteY22" fmla="*/ 1456038 h 1812864"/>
                  <a:gd name="connsiteX23" fmla="*/ 1315770 w 1893811"/>
                  <a:gd name="connsiteY23" fmla="*/ 1589267 h 1812864"/>
                  <a:gd name="connsiteX24" fmla="*/ 1372878 w 1893811"/>
                  <a:gd name="connsiteY24" fmla="*/ 1561485 h 1812864"/>
                  <a:gd name="connsiteX25" fmla="*/ 1729632 w 1893811"/>
                  <a:gd name="connsiteY25" fmla="*/ 1126242 h 1812864"/>
                  <a:gd name="connsiteX26" fmla="*/ 1666326 w 1893811"/>
                  <a:gd name="connsiteY26" fmla="*/ 514836 h 1812864"/>
                  <a:gd name="connsiteX27" fmla="*/ 1002568 w 1893811"/>
                  <a:gd name="connsiteY27" fmla="*/ 343119 h 1812864"/>
                  <a:gd name="connsiteX28" fmla="*/ 1113866 w 1893811"/>
                  <a:gd name="connsiteY28" fmla="*/ 355000 h 1812864"/>
                  <a:gd name="connsiteX29" fmla="*/ 1092624 w 1893811"/>
                  <a:gd name="connsiteY29" fmla="*/ 510538 h 1812864"/>
                  <a:gd name="connsiteX30" fmla="*/ 1154551 w 1893811"/>
                  <a:gd name="connsiteY30" fmla="*/ 536101 h 1812864"/>
                  <a:gd name="connsiteX31" fmla="*/ 1217918 w 1893811"/>
                  <a:gd name="connsiteY31" fmla="*/ 563104 h 1812864"/>
                  <a:gd name="connsiteX32" fmla="*/ 1312969 w 1893811"/>
                  <a:gd name="connsiteY32" fmla="*/ 436369 h 1812864"/>
                  <a:gd name="connsiteX33" fmla="*/ 1471387 w 1893811"/>
                  <a:gd name="connsiteY33" fmla="*/ 596588 h 1812864"/>
                  <a:gd name="connsiteX34" fmla="*/ 1346093 w 1893811"/>
                  <a:gd name="connsiteY34" fmla="*/ 691639 h 1812864"/>
                  <a:gd name="connsiteX35" fmla="*/ 1372016 w 1893811"/>
                  <a:gd name="connsiteY35" fmla="*/ 753206 h 1812864"/>
                  <a:gd name="connsiteX36" fmla="*/ 1397578 w 1893811"/>
                  <a:gd name="connsiteY36" fmla="*/ 816573 h 1812864"/>
                  <a:gd name="connsiteX37" fmla="*/ 1553116 w 1893811"/>
                  <a:gd name="connsiteY37" fmla="*/ 795690 h 1812864"/>
                  <a:gd name="connsiteX38" fmla="*/ 1553116 w 1893811"/>
                  <a:gd name="connsiteY38" fmla="*/ 1020356 h 1812864"/>
                  <a:gd name="connsiteX39" fmla="*/ 1397578 w 1893811"/>
                  <a:gd name="connsiteY39" fmla="*/ 999474 h 1812864"/>
                  <a:gd name="connsiteX40" fmla="*/ 1372016 w 1893811"/>
                  <a:gd name="connsiteY40" fmla="*/ 1061401 h 1812864"/>
                  <a:gd name="connsiteX41" fmla="*/ 1344652 w 1893811"/>
                  <a:gd name="connsiteY41" fmla="*/ 1122968 h 1812864"/>
                  <a:gd name="connsiteX42" fmla="*/ 1469947 w 1893811"/>
                  <a:gd name="connsiteY42" fmla="*/ 1218019 h 1812864"/>
                  <a:gd name="connsiteX43" fmla="*/ 1311529 w 1893811"/>
                  <a:gd name="connsiteY43" fmla="*/ 1378237 h 1812864"/>
                  <a:gd name="connsiteX44" fmla="*/ 1216478 w 1893811"/>
                  <a:gd name="connsiteY44" fmla="*/ 1252943 h 1812864"/>
                  <a:gd name="connsiteX45" fmla="*/ 1154551 w 1893811"/>
                  <a:gd name="connsiteY45" fmla="*/ 1278506 h 1812864"/>
                  <a:gd name="connsiteX46" fmla="*/ 1091183 w 1893811"/>
                  <a:gd name="connsiteY46" fmla="*/ 1304069 h 1812864"/>
                  <a:gd name="connsiteX47" fmla="*/ 1112426 w 1893811"/>
                  <a:gd name="connsiteY47" fmla="*/ 1459606 h 1812864"/>
                  <a:gd name="connsiteX48" fmla="*/ 887400 w 1893811"/>
                  <a:gd name="connsiteY48" fmla="*/ 1459606 h 1812864"/>
                  <a:gd name="connsiteX49" fmla="*/ 908643 w 1893811"/>
                  <a:gd name="connsiteY49" fmla="*/ 1304069 h 1812864"/>
                  <a:gd name="connsiteX50" fmla="*/ 846716 w 1893811"/>
                  <a:gd name="connsiteY50" fmla="*/ 1277066 h 1812864"/>
                  <a:gd name="connsiteX51" fmla="*/ 783348 w 1893811"/>
                  <a:gd name="connsiteY51" fmla="*/ 1251503 h 1812864"/>
                  <a:gd name="connsiteX52" fmla="*/ 689738 w 1893811"/>
                  <a:gd name="connsiteY52" fmla="*/ 1376797 h 1812864"/>
                  <a:gd name="connsiteX53" fmla="*/ 529879 w 1893811"/>
                  <a:gd name="connsiteY53" fmla="*/ 1216579 h 1812864"/>
                  <a:gd name="connsiteX54" fmla="*/ 655174 w 1893811"/>
                  <a:gd name="connsiteY54" fmla="*/ 1122968 h 1812864"/>
                  <a:gd name="connsiteX55" fmla="*/ 629251 w 1893811"/>
                  <a:gd name="connsiteY55" fmla="*/ 1059601 h 1812864"/>
                  <a:gd name="connsiteX56" fmla="*/ 603688 w 1893811"/>
                  <a:gd name="connsiteY56" fmla="*/ 997674 h 1812864"/>
                  <a:gd name="connsiteX57" fmla="*/ 448150 w 1893811"/>
                  <a:gd name="connsiteY57" fmla="*/ 1018916 h 1812864"/>
                  <a:gd name="connsiteX58" fmla="*/ 448150 w 1893811"/>
                  <a:gd name="connsiteY58" fmla="*/ 794250 h 1812864"/>
                  <a:gd name="connsiteX59" fmla="*/ 603688 w 1893811"/>
                  <a:gd name="connsiteY59" fmla="*/ 815133 h 1812864"/>
                  <a:gd name="connsiteX60" fmla="*/ 631051 w 1893811"/>
                  <a:gd name="connsiteY60" fmla="*/ 753206 h 1812864"/>
                  <a:gd name="connsiteX61" fmla="*/ 656614 w 1893811"/>
                  <a:gd name="connsiteY61" fmla="*/ 689838 h 1812864"/>
                  <a:gd name="connsiteX62" fmla="*/ 531319 w 1893811"/>
                  <a:gd name="connsiteY62" fmla="*/ 594787 h 1812864"/>
                  <a:gd name="connsiteX63" fmla="*/ 691178 w 1893811"/>
                  <a:gd name="connsiteY63" fmla="*/ 436369 h 1812864"/>
                  <a:gd name="connsiteX64" fmla="*/ 784788 w 1893811"/>
                  <a:gd name="connsiteY64" fmla="*/ 561664 h 1812864"/>
                  <a:gd name="connsiteX65" fmla="*/ 848156 w 1893811"/>
                  <a:gd name="connsiteY65" fmla="*/ 536101 h 1812864"/>
                  <a:gd name="connsiteX66" fmla="*/ 910083 w 1893811"/>
                  <a:gd name="connsiteY66" fmla="*/ 510538 h 1812864"/>
                  <a:gd name="connsiteX67" fmla="*/ 888840 w 1893811"/>
                  <a:gd name="connsiteY67" fmla="*/ 355000 h 1812864"/>
                  <a:gd name="connsiteX68" fmla="*/ 1002568 w 1893811"/>
                  <a:gd name="connsiteY68" fmla="*/ 343119 h 1812864"/>
                  <a:gd name="connsiteX69" fmla="*/ 957407 w 1893811"/>
                  <a:gd name="connsiteY69" fmla="*/ 1132 h 1812864"/>
                  <a:gd name="connsiteX70" fmla="*/ 1271850 w 1893811"/>
                  <a:gd name="connsiteY70" fmla="*/ 42406 h 1812864"/>
                  <a:gd name="connsiteX71" fmla="*/ 1425585 w 1893811"/>
                  <a:gd name="connsiteY71" fmla="*/ 107832 h 1812864"/>
                  <a:gd name="connsiteX72" fmla="*/ 1523605 w 1893811"/>
                  <a:gd name="connsiteY72" fmla="*/ 173373 h 1812864"/>
                  <a:gd name="connsiteX73" fmla="*/ 1609366 w 1893811"/>
                  <a:gd name="connsiteY73" fmla="*/ 95550 h 1812864"/>
                  <a:gd name="connsiteX74" fmla="*/ 1592836 w 1893811"/>
                  <a:gd name="connsiteY74" fmla="*/ 352365 h 1812864"/>
                  <a:gd name="connsiteX75" fmla="*/ 1339850 w 1893811"/>
                  <a:gd name="connsiteY75" fmla="*/ 340119 h 1812864"/>
                  <a:gd name="connsiteX76" fmla="*/ 1427995 w 1893811"/>
                  <a:gd name="connsiteY76" fmla="*/ 260132 h 1812864"/>
                  <a:gd name="connsiteX77" fmla="*/ 1356343 w 1893811"/>
                  <a:gd name="connsiteY77" fmla="*/ 214493 h 1812864"/>
                  <a:gd name="connsiteX78" fmla="*/ 1234057 w 1893811"/>
                  <a:gd name="connsiteY78" fmla="*/ 163276 h 1812864"/>
                  <a:gd name="connsiteX79" fmla="*/ 333514 w 1893811"/>
                  <a:gd name="connsiteY79" fmla="*/ 519053 h 1812864"/>
                  <a:gd name="connsiteX80" fmla="*/ 211138 w 1893811"/>
                  <a:gd name="connsiteY80" fmla="*/ 479842 h 1812864"/>
                  <a:gd name="connsiteX81" fmla="*/ 957407 w 1893811"/>
                  <a:gd name="connsiteY81" fmla="*/ 1132 h 1812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Lst>
                <a:rect l="l" t="t" r="r" b="b"/>
                <a:pathLst>
                  <a:path w="1893811" h="1812864">
                    <a:moveTo>
                      <a:pt x="1000813" y="677957"/>
                    </a:moveTo>
                    <a:cubicBezTo>
                      <a:pt x="874079" y="677957"/>
                      <a:pt x="772907" y="780569"/>
                      <a:pt x="772907" y="907303"/>
                    </a:cubicBezTo>
                    <a:cubicBezTo>
                      <a:pt x="772907" y="1034038"/>
                      <a:pt x="874079" y="1135209"/>
                      <a:pt x="1000813" y="1135209"/>
                    </a:cubicBezTo>
                    <a:cubicBezTo>
                      <a:pt x="1127548" y="1135209"/>
                      <a:pt x="1230159" y="1034038"/>
                      <a:pt x="1230159" y="907303"/>
                    </a:cubicBezTo>
                    <a:cubicBezTo>
                      <a:pt x="1230159" y="780569"/>
                      <a:pt x="1127548" y="677957"/>
                      <a:pt x="1000813" y="677957"/>
                    </a:cubicBezTo>
                    <a:close/>
                    <a:moveTo>
                      <a:pt x="230934" y="625775"/>
                    </a:moveTo>
                    <a:lnTo>
                      <a:pt x="347302" y="850840"/>
                    </a:lnTo>
                    <a:lnTo>
                      <a:pt x="241088" y="817141"/>
                    </a:lnTo>
                    <a:lnTo>
                      <a:pt x="238209" y="941532"/>
                    </a:lnTo>
                    <a:cubicBezTo>
                      <a:pt x="257734" y="1246466"/>
                      <a:pt x="460203" y="1522112"/>
                      <a:pt x="768980" y="1621345"/>
                    </a:cubicBezTo>
                    <a:cubicBezTo>
                      <a:pt x="845961" y="1645467"/>
                      <a:pt x="924380" y="1657348"/>
                      <a:pt x="1001361" y="1657348"/>
                    </a:cubicBezTo>
                    <a:lnTo>
                      <a:pt x="1028340" y="1782638"/>
                    </a:lnTo>
                    <a:cubicBezTo>
                      <a:pt x="930496" y="1785878"/>
                      <a:pt x="829414" y="1773637"/>
                      <a:pt x="729770" y="1741955"/>
                    </a:cubicBezTo>
                    <a:cubicBezTo>
                      <a:pt x="364336" y="1624451"/>
                      <a:pt x="125868" y="1290839"/>
                      <a:pt x="111482" y="927320"/>
                    </a:cubicBezTo>
                    <a:lnTo>
                      <a:pt x="118913" y="778377"/>
                    </a:lnTo>
                    <a:lnTo>
                      <a:pt x="0" y="740648"/>
                    </a:lnTo>
                    <a:close/>
                    <a:moveTo>
                      <a:pt x="1761284" y="427338"/>
                    </a:moveTo>
                    <a:cubicBezTo>
                      <a:pt x="1892571" y="641582"/>
                      <a:pt x="1933216" y="908757"/>
                      <a:pt x="1851926" y="1164050"/>
                    </a:cubicBezTo>
                    <a:cubicBezTo>
                      <a:pt x="1777965" y="1396253"/>
                      <a:pt x="1616431" y="1578006"/>
                      <a:pt x="1415517" y="1683498"/>
                    </a:cubicBezTo>
                    <a:lnTo>
                      <a:pt x="1343696" y="1716385"/>
                    </a:lnTo>
                    <a:lnTo>
                      <a:pt x="1364891" y="1812864"/>
                    </a:lnTo>
                    <a:lnTo>
                      <a:pt x="1150938" y="1669268"/>
                    </a:lnTo>
                    <a:lnTo>
                      <a:pt x="1286501" y="1456038"/>
                    </a:lnTo>
                    <a:lnTo>
                      <a:pt x="1315770" y="1589267"/>
                    </a:lnTo>
                    <a:lnTo>
                      <a:pt x="1372878" y="1561485"/>
                    </a:lnTo>
                    <a:cubicBezTo>
                      <a:pt x="1537923" y="1470254"/>
                      <a:pt x="1668889" y="1319062"/>
                      <a:pt x="1729632" y="1126242"/>
                    </a:cubicBezTo>
                    <a:cubicBezTo>
                      <a:pt x="1797613" y="914879"/>
                      <a:pt x="1767399" y="694513"/>
                      <a:pt x="1666326" y="514836"/>
                    </a:cubicBezTo>
                    <a:close/>
                    <a:moveTo>
                      <a:pt x="1002568" y="343119"/>
                    </a:moveTo>
                    <a:cubicBezTo>
                      <a:pt x="1040328" y="343299"/>
                      <a:pt x="1077682" y="347439"/>
                      <a:pt x="1113866" y="355000"/>
                    </a:cubicBezTo>
                    <a:cubicBezTo>
                      <a:pt x="1113866" y="355000"/>
                      <a:pt x="1113866" y="355000"/>
                      <a:pt x="1092624" y="510538"/>
                    </a:cubicBezTo>
                    <a:cubicBezTo>
                      <a:pt x="1092624" y="510538"/>
                      <a:pt x="1092624" y="510538"/>
                      <a:pt x="1154551" y="536101"/>
                    </a:cubicBezTo>
                    <a:cubicBezTo>
                      <a:pt x="1154551" y="536101"/>
                      <a:pt x="1154551" y="536101"/>
                      <a:pt x="1217918" y="563104"/>
                    </a:cubicBezTo>
                    <a:cubicBezTo>
                      <a:pt x="1217918" y="563104"/>
                      <a:pt x="1217918" y="563104"/>
                      <a:pt x="1312969" y="436369"/>
                    </a:cubicBezTo>
                    <a:cubicBezTo>
                      <a:pt x="1374896" y="478854"/>
                      <a:pt x="1429262" y="531420"/>
                      <a:pt x="1471387" y="596588"/>
                    </a:cubicBezTo>
                    <a:cubicBezTo>
                      <a:pt x="1471387" y="596588"/>
                      <a:pt x="1471387" y="596588"/>
                      <a:pt x="1346093" y="691639"/>
                    </a:cubicBezTo>
                    <a:cubicBezTo>
                      <a:pt x="1346093" y="691639"/>
                      <a:pt x="1346093" y="691639"/>
                      <a:pt x="1372016" y="753206"/>
                    </a:cubicBezTo>
                    <a:cubicBezTo>
                      <a:pt x="1372016" y="753206"/>
                      <a:pt x="1372016" y="753206"/>
                      <a:pt x="1397578" y="816573"/>
                    </a:cubicBezTo>
                    <a:cubicBezTo>
                      <a:pt x="1397578" y="816573"/>
                      <a:pt x="1397578" y="816573"/>
                      <a:pt x="1553116" y="795690"/>
                    </a:cubicBezTo>
                    <a:cubicBezTo>
                      <a:pt x="1569678" y="870939"/>
                      <a:pt x="1568238" y="947988"/>
                      <a:pt x="1553116" y="1020356"/>
                    </a:cubicBezTo>
                    <a:cubicBezTo>
                      <a:pt x="1553116" y="1020356"/>
                      <a:pt x="1553116" y="1020356"/>
                      <a:pt x="1397578" y="999474"/>
                    </a:cubicBezTo>
                    <a:lnTo>
                      <a:pt x="1372016" y="1061401"/>
                    </a:lnTo>
                    <a:cubicBezTo>
                      <a:pt x="1372016" y="1061401"/>
                      <a:pt x="1372016" y="1061401"/>
                      <a:pt x="1344652" y="1122968"/>
                    </a:cubicBezTo>
                    <a:cubicBezTo>
                      <a:pt x="1344652" y="1122968"/>
                      <a:pt x="1344652" y="1122968"/>
                      <a:pt x="1469947" y="1218019"/>
                    </a:cubicBezTo>
                    <a:cubicBezTo>
                      <a:pt x="1429262" y="1281386"/>
                      <a:pt x="1374896" y="1335752"/>
                      <a:pt x="1311529" y="1378237"/>
                    </a:cubicBezTo>
                    <a:cubicBezTo>
                      <a:pt x="1311529" y="1378237"/>
                      <a:pt x="1311529" y="1378237"/>
                      <a:pt x="1216478" y="1252943"/>
                    </a:cubicBezTo>
                    <a:cubicBezTo>
                      <a:pt x="1216478" y="1252943"/>
                      <a:pt x="1216478" y="1252943"/>
                      <a:pt x="1154551" y="1278506"/>
                    </a:cubicBezTo>
                    <a:cubicBezTo>
                      <a:pt x="1154551" y="1278506"/>
                      <a:pt x="1154551" y="1278506"/>
                      <a:pt x="1091183" y="1304069"/>
                    </a:cubicBezTo>
                    <a:cubicBezTo>
                      <a:pt x="1091183" y="1304069"/>
                      <a:pt x="1091183" y="1304069"/>
                      <a:pt x="1112426" y="1459606"/>
                    </a:cubicBezTo>
                    <a:cubicBezTo>
                      <a:pt x="1036817" y="1474728"/>
                      <a:pt x="959768" y="1474728"/>
                      <a:pt x="887400" y="1459606"/>
                    </a:cubicBezTo>
                    <a:cubicBezTo>
                      <a:pt x="887400" y="1459606"/>
                      <a:pt x="887400" y="1459606"/>
                      <a:pt x="908643" y="1304069"/>
                    </a:cubicBezTo>
                    <a:cubicBezTo>
                      <a:pt x="908643" y="1304069"/>
                      <a:pt x="908643" y="1304069"/>
                      <a:pt x="846716" y="1277066"/>
                    </a:cubicBezTo>
                    <a:cubicBezTo>
                      <a:pt x="846716" y="1277066"/>
                      <a:pt x="846716" y="1277066"/>
                      <a:pt x="783348" y="1251503"/>
                    </a:cubicBezTo>
                    <a:cubicBezTo>
                      <a:pt x="783348" y="1251503"/>
                      <a:pt x="783348" y="1251503"/>
                      <a:pt x="689738" y="1376797"/>
                    </a:cubicBezTo>
                    <a:cubicBezTo>
                      <a:pt x="626370" y="1335752"/>
                      <a:pt x="572004" y="1281386"/>
                      <a:pt x="529879" y="1216579"/>
                    </a:cubicBezTo>
                    <a:cubicBezTo>
                      <a:pt x="529879" y="1216579"/>
                      <a:pt x="529879" y="1216579"/>
                      <a:pt x="655174" y="1122968"/>
                    </a:cubicBezTo>
                    <a:cubicBezTo>
                      <a:pt x="655174" y="1122968"/>
                      <a:pt x="655174" y="1122968"/>
                      <a:pt x="629251" y="1059601"/>
                    </a:cubicBezTo>
                    <a:cubicBezTo>
                      <a:pt x="629251" y="1059601"/>
                      <a:pt x="629251" y="1059601"/>
                      <a:pt x="603688" y="997674"/>
                    </a:cubicBezTo>
                    <a:cubicBezTo>
                      <a:pt x="603688" y="997674"/>
                      <a:pt x="603688" y="997674"/>
                      <a:pt x="448150" y="1018916"/>
                    </a:cubicBezTo>
                    <a:cubicBezTo>
                      <a:pt x="433388" y="943667"/>
                      <a:pt x="433388" y="866619"/>
                      <a:pt x="448150" y="794250"/>
                    </a:cubicBezTo>
                    <a:cubicBezTo>
                      <a:pt x="448150" y="794250"/>
                      <a:pt x="448150" y="794250"/>
                      <a:pt x="603688" y="815133"/>
                    </a:cubicBezTo>
                    <a:cubicBezTo>
                      <a:pt x="603688" y="815133"/>
                      <a:pt x="603688" y="815133"/>
                      <a:pt x="631051" y="753206"/>
                    </a:cubicBezTo>
                    <a:cubicBezTo>
                      <a:pt x="631051" y="753206"/>
                      <a:pt x="631051" y="753206"/>
                      <a:pt x="656614" y="689838"/>
                    </a:cubicBezTo>
                    <a:cubicBezTo>
                      <a:pt x="656614" y="689838"/>
                      <a:pt x="656614" y="689838"/>
                      <a:pt x="531319" y="594787"/>
                    </a:cubicBezTo>
                    <a:cubicBezTo>
                      <a:pt x="572004" y="532860"/>
                      <a:pt x="626370" y="478854"/>
                      <a:pt x="691178" y="436369"/>
                    </a:cubicBezTo>
                    <a:cubicBezTo>
                      <a:pt x="691178" y="436369"/>
                      <a:pt x="691178" y="436369"/>
                      <a:pt x="784788" y="561664"/>
                    </a:cubicBezTo>
                    <a:cubicBezTo>
                      <a:pt x="784788" y="561664"/>
                      <a:pt x="784788" y="561664"/>
                      <a:pt x="848156" y="536101"/>
                    </a:cubicBezTo>
                    <a:cubicBezTo>
                      <a:pt x="848156" y="536101"/>
                      <a:pt x="848156" y="536101"/>
                      <a:pt x="910083" y="510538"/>
                    </a:cubicBezTo>
                    <a:cubicBezTo>
                      <a:pt x="910083" y="510538"/>
                      <a:pt x="910083" y="510538"/>
                      <a:pt x="888840" y="355000"/>
                    </a:cubicBezTo>
                    <a:cubicBezTo>
                      <a:pt x="926645" y="346719"/>
                      <a:pt x="964809" y="342939"/>
                      <a:pt x="1002568" y="343119"/>
                    </a:cubicBezTo>
                    <a:close/>
                    <a:moveTo>
                      <a:pt x="957407" y="1132"/>
                    </a:moveTo>
                    <a:cubicBezTo>
                      <a:pt x="1061112" y="-4135"/>
                      <a:pt x="1167381" y="8860"/>
                      <a:pt x="1271850" y="42406"/>
                    </a:cubicBezTo>
                    <a:cubicBezTo>
                      <a:pt x="1326200" y="59853"/>
                      <a:pt x="1377489" y="81797"/>
                      <a:pt x="1425585" y="107832"/>
                    </a:cubicBezTo>
                    <a:lnTo>
                      <a:pt x="1523605" y="173373"/>
                    </a:lnTo>
                    <a:lnTo>
                      <a:pt x="1609366" y="95550"/>
                    </a:lnTo>
                    <a:lnTo>
                      <a:pt x="1592836" y="352365"/>
                    </a:lnTo>
                    <a:lnTo>
                      <a:pt x="1339850" y="340119"/>
                    </a:lnTo>
                    <a:lnTo>
                      <a:pt x="1427995" y="260132"/>
                    </a:lnTo>
                    <a:lnTo>
                      <a:pt x="1356343" y="214493"/>
                    </a:lnTo>
                    <a:cubicBezTo>
                      <a:pt x="1317831" y="194124"/>
                      <a:pt x="1277069" y="176766"/>
                      <a:pt x="1234057" y="163276"/>
                    </a:cubicBezTo>
                    <a:cubicBezTo>
                      <a:pt x="880967" y="51759"/>
                      <a:pt x="507000" y="208603"/>
                      <a:pt x="333514" y="519053"/>
                    </a:cubicBezTo>
                    <a:lnTo>
                      <a:pt x="211138" y="479842"/>
                    </a:lnTo>
                    <a:cubicBezTo>
                      <a:pt x="358259" y="197091"/>
                      <a:pt x="646293" y="16932"/>
                      <a:pt x="957407" y="1132"/>
                    </a:cubicBezTo>
                    <a:close/>
                  </a:path>
                </a:pathLst>
              </a:custGeom>
              <a:solidFill>
                <a:srgbClr val="FFFFFF"/>
              </a:solidFill>
              <a:ln>
                <a:noFill/>
              </a:ln>
              <a:effectLst/>
            </p:spPr>
            <p:txBody>
              <a:bodyPr wrap="square" anchor="ctr">
                <a:noAutofit/>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0033A0"/>
                  </a:solidFill>
                  <a:effectLst/>
                  <a:uLnTx/>
                  <a:uFillTx/>
                </a:endParaRPr>
              </a:p>
            </p:txBody>
          </p:sp>
        </p:grpSp>
      </p:grpSp>
      <p:grpSp>
        <p:nvGrpSpPr>
          <p:cNvPr id="48" name="Group 47">
            <a:extLst>
              <a:ext uri="{FF2B5EF4-FFF2-40B4-BE49-F238E27FC236}">
                <a16:creationId xmlns:a16="http://schemas.microsoft.com/office/drawing/2014/main" id="{ADA62E73-ACF1-1793-3EE6-3FC3FDB7563E}"/>
              </a:ext>
            </a:extLst>
          </p:cNvPr>
          <p:cNvGrpSpPr/>
          <p:nvPr/>
        </p:nvGrpSpPr>
        <p:grpSpPr>
          <a:xfrm>
            <a:off x="5164994" y="1905362"/>
            <a:ext cx="2164244" cy="3256720"/>
            <a:chOff x="3943791" y="1407648"/>
            <a:chExt cx="1624686" cy="2444802"/>
          </a:xfrm>
        </p:grpSpPr>
        <p:sp>
          <p:nvSpPr>
            <p:cNvPr id="49" name="Freeform: Shape 190">
              <a:extLst>
                <a:ext uri="{FF2B5EF4-FFF2-40B4-BE49-F238E27FC236}">
                  <a16:creationId xmlns:a16="http://schemas.microsoft.com/office/drawing/2014/main" id="{8DFF4C78-9690-24E5-7CAD-C580F0C6453D}"/>
                </a:ext>
              </a:extLst>
            </p:cNvPr>
            <p:cNvSpPr/>
            <p:nvPr/>
          </p:nvSpPr>
          <p:spPr>
            <a:xfrm>
              <a:off x="3943791" y="1407648"/>
              <a:ext cx="1624686" cy="2444802"/>
            </a:xfrm>
            <a:custGeom>
              <a:avLst/>
              <a:gdLst>
                <a:gd name="connsiteX0" fmla="*/ 3404049 w 3698258"/>
                <a:gd name="connsiteY0" fmla="*/ 0 h 5565079"/>
                <a:gd name="connsiteX1" fmla="*/ 3698258 w 3698258"/>
                <a:gd name="connsiteY1" fmla="*/ 294209 h 5565079"/>
                <a:gd name="connsiteX2" fmla="*/ 3698257 w 3698258"/>
                <a:gd name="connsiteY2" fmla="*/ 5270870 h 5565079"/>
                <a:gd name="connsiteX3" fmla="*/ 3404048 w 3698258"/>
                <a:gd name="connsiteY3" fmla="*/ 5565079 h 5565079"/>
                <a:gd name="connsiteX4" fmla="*/ 3404049 w 3698258"/>
                <a:gd name="connsiteY4" fmla="*/ 5565078 h 5565079"/>
                <a:gd name="connsiteX5" fmla="*/ 3403038 w 3698258"/>
                <a:gd name="connsiteY5" fmla="*/ 5564976 h 5565079"/>
                <a:gd name="connsiteX6" fmla="*/ 3403038 w 3698258"/>
                <a:gd name="connsiteY6" fmla="*/ 5565078 h 5565079"/>
                <a:gd name="connsiteX7" fmla="*/ 295220 w 3698258"/>
                <a:gd name="connsiteY7" fmla="*/ 5565078 h 5565079"/>
                <a:gd name="connsiteX8" fmla="*/ 295220 w 3698258"/>
                <a:gd name="connsiteY8" fmla="*/ 5564977 h 5565079"/>
                <a:gd name="connsiteX9" fmla="*/ 294208 w 3698258"/>
                <a:gd name="connsiteY9" fmla="*/ 5565079 h 5565079"/>
                <a:gd name="connsiteX10" fmla="*/ 294209 w 3698258"/>
                <a:gd name="connsiteY10" fmla="*/ 5565078 h 5565079"/>
                <a:gd name="connsiteX11" fmla="*/ 0 w 3698258"/>
                <a:gd name="connsiteY11" fmla="*/ 5270869 h 5565079"/>
                <a:gd name="connsiteX12" fmla="*/ 0 w 3698258"/>
                <a:gd name="connsiteY12" fmla="*/ 294209 h 5565079"/>
                <a:gd name="connsiteX13" fmla="*/ 294209 w 3698258"/>
                <a:gd name="connsiteY13" fmla="*/ 0 h 5565079"/>
                <a:gd name="connsiteX14" fmla="*/ 295220 w 3698258"/>
                <a:gd name="connsiteY14" fmla="*/ 102 h 5565079"/>
                <a:gd name="connsiteX15" fmla="*/ 295220 w 3698258"/>
                <a:gd name="connsiteY15" fmla="*/ 0 h 5565079"/>
                <a:gd name="connsiteX16" fmla="*/ 3403038 w 3698258"/>
                <a:gd name="connsiteY16" fmla="*/ 0 h 5565079"/>
                <a:gd name="connsiteX17" fmla="*/ 3403038 w 3698258"/>
                <a:gd name="connsiteY17" fmla="*/ 102 h 556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698258" h="5565079">
                  <a:moveTo>
                    <a:pt x="3404049" y="0"/>
                  </a:moveTo>
                  <a:cubicBezTo>
                    <a:pt x="3566536" y="0"/>
                    <a:pt x="3698258" y="131722"/>
                    <a:pt x="3698258" y="294209"/>
                  </a:cubicBezTo>
                  <a:cubicBezTo>
                    <a:pt x="3698258" y="1953096"/>
                    <a:pt x="3698257" y="3611983"/>
                    <a:pt x="3698257" y="5270870"/>
                  </a:cubicBezTo>
                  <a:cubicBezTo>
                    <a:pt x="3698257" y="5433357"/>
                    <a:pt x="3566535" y="5565079"/>
                    <a:pt x="3404048" y="5565079"/>
                  </a:cubicBezTo>
                  <a:lnTo>
                    <a:pt x="3404049" y="5565078"/>
                  </a:lnTo>
                  <a:lnTo>
                    <a:pt x="3403038" y="5564976"/>
                  </a:lnTo>
                  <a:lnTo>
                    <a:pt x="3403038" y="5565078"/>
                  </a:lnTo>
                  <a:lnTo>
                    <a:pt x="295220" y="5565078"/>
                  </a:lnTo>
                  <a:lnTo>
                    <a:pt x="295220" y="5564977"/>
                  </a:lnTo>
                  <a:lnTo>
                    <a:pt x="294208" y="5565079"/>
                  </a:lnTo>
                  <a:lnTo>
                    <a:pt x="294209" y="5565078"/>
                  </a:lnTo>
                  <a:cubicBezTo>
                    <a:pt x="131722" y="5565078"/>
                    <a:pt x="0" y="5433356"/>
                    <a:pt x="0" y="5270869"/>
                  </a:cubicBezTo>
                  <a:lnTo>
                    <a:pt x="0" y="294209"/>
                  </a:lnTo>
                  <a:cubicBezTo>
                    <a:pt x="0" y="131722"/>
                    <a:pt x="131722" y="0"/>
                    <a:pt x="294209" y="0"/>
                  </a:cubicBezTo>
                  <a:lnTo>
                    <a:pt x="295220" y="102"/>
                  </a:lnTo>
                  <a:lnTo>
                    <a:pt x="295220" y="0"/>
                  </a:lnTo>
                  <a:lnTo>
                    <a:pt x="3403038" y="0"/>
                  </a:lnTo>
                  <a:lnTo>
                    <a:pt x="3403038" y="102"/>
                  </a:lnTo>
                  <a:close/>
                </a:path>
              </a:pathLst>
            </a:custGeom>
            <a:solidFill>
              <a:srgbClr val="000000">
                <a:lumMod val="75000"/>
              </a:srgbClr>
            </a:solidFill>
            <a:ln w="12700" cap="flat" cmpd="sng" algn="ctr">
              <a:noFill/>
              <a:prstDash val="solid"/>
              <a:miter lim="800000"/>
            </a:ln>
            <a:effectLst/>
          </p:spPr>
          <p:txBody>
            <a:bodyPr wrap="square"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50" name="Rectangle 49">
              <a:extLst>
                <a:ext uri="{FF2B5EF4-FFF2-40B4-BE49-F238E27FC236}">
                  <a16:creationId xmlns:a16="http://schemas.microsoft.com/office/drawing/2014/main" id="{CC1AADAD-0DB2-5995-0A77-2C5F537B06DF}"/>
                </a:ext>
              </a:extLst>
            </p:cNvPr>
            <p:cNvSpPr/>
            <p:nvPr/>
          </p:nvSpPr>
          <p:spPr>
            <a:xfrm>
              <a:off x="4114367" y="3379297"/>
              <a:ext cx="1280160" cy="122188"/>
            </a:xfrm>
            <a:prstGeom prst="rect">
              <a:avLst/>
            </a:prstGeom>
            <a:noFill/>
            <a:ln w="12700" cap="flat" cmpd="sng" algn="ctr">
              <a:noFill/>
              <a:prstDash val="solid"/>
              <a:miter lim="800000"/>
            </a:ln>
            <a:effectLst/>
          </p:spPr>
          <p:txBody>
            <a:bodyPr wrap="none" lIns="0" tIns="0" rIns="0" bIns="0" rtlCol="0" anchor="t"/>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FFFFFF"/>
                  </a:solidFill>
                  <a:effectLst/>
                  <a:uLnTx/>
                  <a:uFillTx/>
                  <a:ea typeface="+mn-ea"/>
                  <a:cs typeface="+mn-cs"/>
                </a:rPr>
                <a:t>PowerMap</a:t>
              </a:r>
            </a:p>
          </p:txBody>
        </p:sp>
        <p:sp>
          <p:nvSpPr>
            <p:cNvPr id="51" name="Rounded Rectangle 254">
              <a:extLst>
                <a:ext uri="{FF2B5EF4-FFF2-40B4-BE49-F238E27FC236}">
                  <a16:creationId xmlns:a16="http://schemas.microsoft.com/office/drawing/2014/main" id="{7091E752-8508-2C53-80D5-5C339AC6A64B}"/>
                </a:ext>
              </a:extLst>
            </p:cNvPr>
            <p:cNvSpPr/>
            <p:nvPr/>
          </p:nvSpPr>
          <p:spPr>
            <a:xfrm>
              <a:off x="4068928" y="1733348"/>
              <a:ext cx="1371038" cy="232826"/>
            </a:xfrm>
            <a:prstGeom prst="roundRect">
              <a:avLst>
                <a:gd name="adj" fmla="val 50000"/>
              </a:avLst>
            </a:prstGeom>
            <a:solidFill>
              <a:srgbClr val="000000"/>
            </a:solidFill>
            <a:ln w="12700" cap="flat" cmpd="sng" algn="ctr">
              <a:noFill/>
              <a:prstDash val="solid"/>
              <a:miter lim="800000"/>
            </a:ln>
            <a:effectLst/>
          </p:spPr>
          <p:txBody>
            <a:bodyPr lIns="0" rIns="0" rtlCol="0" anchor="ctr"/>
            <a:lstStyle/>
            <a:p>
              <a:pPr marL="10574" marR="0" lvl="0" indent="0" algn="ctr" defTabSz="609585"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a:ln>
                    <a:noFill/>
                  </a:ln>
                  <a:solidFill>
                    <a:srgbClr val="FFFFFF"/>
                  </a:solidFill>
                  <a:effectLst/>
                  <a:uLnTx/>
                  <a:uFillTx/>
                  <a:ea typeface="+mn-ea"/>
                  <a:cs typeface="+mn-cs"/>
                </a:rPr>
                <a:t>Contextualize</a:t>
              </a:r>
            </a:p>
          </p:txBody>
        </p:sp>
        <p:grpSp>
          <p:nvGrpSpPr>
            <p:cNvPr id="52" name="Group 51">
              <a:extLst>
                <a:ext uri="{FF2B5EF4-FFF2-40B4-BE49-F238E27FC236}">
                  <a16:creationId xmlns:a16="http://schemas.microsoft.com/office/drawing/2014/main" id="{FF399509-AF5E-C1EC-BD44-8335D4B74FFB}"/>
                </a:ext>
              </a:extLst>
            </p:cNvPr>
            <p:cNvGrpSpPr/>
            <p:nvPr/>
          </p:nvGrpSpPr>
          <p:grpSpPr>
            <a:xfrm>
              <a:off x="4135645" y="2178361"/>
              <a:ext cx="1213742" cy="1020312"/>
              <a:chOff x="4135645" y="2239502"/>
              <a:chExt cx="1213742" cy="1020312"/>
            </a:xfrm>
          </p:grpSpPr>
          <p:grpSp>
            <p:nvGrpSpPr>
              <p:cNvPr id="53" name="Group 52">
                <a:extLst>
                  <a:ext uri="{FF2B5EF4-FFF2-40B4-BE49-F238E27FC236}">
                    <a16:creationId xmlns:a16="http://schemas.microsoft.com/office/drawing/2014/main" id="{3B6EFB22-B65D-2129-BFD1-7D6DC735B6DD}"/>
                  </a:ext>
                </a:extLst>
              </p:cNvPr>
              <p:cNvGrpSpPr/>
              <p:nvPr/>
            </p:nvGrpSpPr>
            <p:grpSpPr>
              <a:xfrm>
                <a:off x="4135645" y="2263776"/>
                <a:ext cx="1213742" cy="996038"/>
                <a:chOff x="4135645" y="2209353"/>
                <a:chExt cx="1213742" cy="996038"/>
              </a:xfrm>
              <a:solidFill>
                <a:srgbClr val="BDCFFF"/>
              </a:solidFill>
            </p:grpSpPr>
            <p:sp>
              <p:nvSpPr>
                <p:cNvPr id="138" name="Trapezoid 137">
                  <a:extLst>
                    <a:ext uri="{FF2B5EF4-FFF2-40B4-BE49-F238E27FC236}">
                      <a16:creationId xmlns:a16="http://schemas.microsoft.com/office/drawing/2014/main" id="{12F98BAD-1E05-E3B9-3EAD-915A2F65BA7B}"/>
                    </a:ext>
                  </a:extLst>
                </p:cNvPr>
                <p:cNvSpPr/>
                <p:nvPr/>
              </p:nvSpPr>
              <p:spPr>
                <a:xfrm>
                  <a:off x="4135645" y="2209353"/>
                  <a:ext cx="1213742" cy="207142"/>
                </a:xfrm>
                <a:prstGeom prst="trapezoid">
                  <a:avLst>
                    <a:gd name="adj" fmla="val 100872"/>
                  </a:avLst>
                </a:prstGeom>
                <a:solidFill>
                  <a:srgbClr val="FFC000"/>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9" name="Trapezoid 138">
                  <a:extLst>
                    <a:ext uri="{FF2B5EF4-FFF2-40B4-BE49-F238E27FC236}">
                      <a16:creationId xmlns:a16="http://schemas.microsoft.com/office/drawing/2014/main" id="{4746D2BB-7339-9C44-D5B0-5E64009FB0ED}"/>
                    </a:ext>
                  </a:extLst>
                </p:cNvPr>
                <p:cNvSpPr/>
                <p:nvPr/>
              </p:nvSpPr>
              <p:spPr>
                <a:xfrm>
                  <a:off x="4135645" y="2472318"/>
                  <a:ext cx="1213742" cy="207142"/>
                </a:xfrm>
                <a:prstGeom prst="trapezoid">
                  <a:avLst>
                    <a:gd name="adj" fmla="val 100872"/>
                  </a:avLst>
                </a:prstGeom>
                <a:solidFill>
                  <a:srgbClr val="FFC000"/>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40" name="Trapezoid 139">
                  <a:extLst>
                    <a:ext uri="{FF2B5EF4-FFF2-40B4-BE49-F238E27FC236}">
                      <a16:creationId xmlns:a16="http://schemas.microsoft.com/office/drawing/2014/main" id="{0CF71322-6E48-FA65-9928-4B871D527411}"/>
                    </a:ext>
                  </a:extLst>
                </p:cNvPr>
                <p:cNvSpPr/>
                <p:nvPr/>
              </p:nvSpPr>
              <p:spPr>
                <a:xfrm>
                  <a:off x="4135645" y="2735283"/>
                  <a:ext cx="1213742" cy="207142"/>
                </a:xfrm>
                <a:prstGeom prst="trapezoid">
                  <a:avLst>
                    <a:gd name="adj" fmla="val 100872"/>
                  </a:avLst>
                </a:prstGeom>
                <a:solidFill>
                  <a:srgbClr val="FFC000"/>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41" name="Trapezoid 140">
                  <a:extLst>
                    <a:ext uri="{FF2B5EF4-FFF2-40B4-BE49-F238E27FC236}">
                      <a16:creationId xmlns:a16="http://schemas.microsoft.com/office/drawing/2014/main" id="{9CC2B99B-7CCC-5A17-B68D-3D6E73A79542}"/>
                    </a:ext>
                  </a:extLst>
                </p:cNvPr>
                <p:cNvSpPr/>
                <p:nvPr/>
              </p:nvSpPr>
              <p:spPr>
                <a:xfrm>
                  <a:off x="4135645" y="2998249"/>
                  <a:ext cx="1213742" cy="207142"/>
                </a:xfrm>
                <a:prstGeom prst="trapezoid">
                  <a:avLst>
                    <a:gd name="adj" fmla="val 100872"/>
                  </a:avLst>
                </a:prstGeom>
                <a:solidFill>
                  <a:srgbClr val="FFC000"/>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grpSp>
          <p:grpSp>
            <p:nvGrpSpPr>
              <p:cNvPr id="54" name="Group 53">
                <a:extLst>
                  <a:ext uri="{FF2B5EF4-FFF2-40B4-BE49-F238E27FC236}">
                    <a16:creationId xmlns:a16="http://schemas.microsoft.com/office/drawing/2014/main" id="{E574AA6E-AAA3-A2C1-0FD5-200785B36CF6}"/>
                  </a:ext>
                </a:extLst>
              </p:cNvPr>
              <p:cNvGrpSpPr/>
              <p:nvPr/>
            </p:nvGrpSpPr>
            <p:grpSpPr>
              <a:xfrm>
                <a:off x="4258164" y="2239502"/>
                <a:ext cx="1041308" cy="213821"/>
                <a:chOff x="4258164" y="2239502"/>
                <a:chExt cx="1041308" cy="213821"/>
              </a:xfrm>
            </p:grpSpPr>
            <p:sp>
              <p:nvSpPr>
                <p:cNvPr id="131" name="Oval 130">
                  <a:extLst>
                    <a:ext uri="{FF2B5EF4-FFF2-40B4-BE49-F238E27FC236}">
                      <a16:creationId xmlns:a16="http://schemas.microsoft.com/office/drawing/2014/main" id="{928F15D8-967D-A768-3760-13187D173685}"/>
                    </a:ext>
                  </a:extLst>
                </p:cNvPr>
                <p:cNvSpPr/>
                <p:nvPr/>
              </p:nvSpPr>
              <p:spPr>
                <a:xfrm>
                  <a:off x="4398658" y="2239502"/>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2" name="Oval 131">
                  <a:extLst>
                    <a:ext uri="{FF2B5EF4-FFF2-40B4-BE49-F238E27FC236}">
                      <a16:creationId xmlns:a16="http://schemas.microsoft.com/office/drawing/2014/main" id="{29F1A8EC-464F-B6D6-EC4F-1211FF3EF6A7}"/>
                    </a:ext>
                  </a:extLst>
                </p:cNvPr>
                <p:cNvSpPr/>
                <p:nvPr/>
              </p:nvSpPr>
              <p:spPr>
                <a:xfrm>
                  <a:off x="4732033" y="2299033"/>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3" name="Oval 132">
                  <a:extLst>
                    <a:ext uri="{FF2B5EF4-FFF2-40B4-BE49-F238E27FC236}">
                      <a16:creationId xmlns:a16="http://schemas.microsoft.com/office/drawing/2014/main" id="{E9C502AC-83A1-8776-1A58-7AED68FC9E40}"/>
                    </a:ext>
                  </a:extLst>
                </p:cNvPr>
                <p:cNvSpPr/>
                <p:nvPr/>
              </p:nvSpPr>
              <p:spPr>
                <a:xfrm>
                  <a:off x="5060645" y="2276411"/>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4" name="Oval 133">
                  <a:extLst>
                    <a:ext uri="{FF2B5EF4-FFF2-40B4-BE49-F238E27FC236}">
                      <a16:creationId xmlns:a16="http://schemas.microsoft.com/office/drawing/2014/main" id="{1165D851-C08E-AF5D-8D41-234C6966FD88}"/>
                    </a:ext>
                  </a:extLst>
                </p:cNvPr>
                <p:cNvSpPr/>
                <p:nvPr/>
              </p:nvSpPr>
              <p:spPr>
                <a:xfrm>
                  <a:off x="4258164" y="2387139"/>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5" name="Oval 134">
                  <a:extLst>
                    <a:ext uri="{FF2B5EF4-FFF2-40B4-BE49-F238E27FC236}">
                      <a16:creationId xmlns:a16="http://schemas.microsoft.com/office/drawing/2014/main" id="{A3D3BDE4-9DC3-5B18-45A8-6BD02972E72D}"/>
                    </a:ext>
                  </a:extLst>
                </p:cNvPr>
                <p:cNvSpPr/>
                <p:nvPr/>
              </p:nvSpPr>
              <p:spPr>
                <a:xfrm>
                  <a:off x="4891576" y="2406189"/>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6" name="Oval 135">
                  <a:extLst>
                    <a:ext uri="{FF2B5EF4-FFF2-40B4-BE49-F238E27FC236}">
                      <a16:creationId xmlns:a16="http://schemas.microsoft.com/office/drawing/2014/main" id="{A193B440-F4FC-1842-0AAF-EB01AFC4EEF3}"/>
                    </a:ext>
                  </a:extLst>
                </p:cNvPr>
                <p:cNvSpPr/>
                <p:nvPr/>
              </p:nvSpPr>
              <p:spPr>
                <a:xfrm>
                  <a:off x="5252336" y="2394283"/>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37" name="Oval 136">
                  <a:extLst>
                    <a:ext uri="{FF2B5EF4-FFF2-40B4-BE49-F238E27FC236}">
                      <a16:creationId xmlns:a16="http://schemas.microsoft.com/office/drawing/2014/main" id="{7D50BDB1-923F-36E1-790B-20A48A753AFD}"/>
                    </a:ext>
                  </a:extLst>
                </p:cNvPr>
                <p:cNvSpPr/>
                <p:nvPr/>
              </p:nvSpPr>
              <p:spPr>
                <a:xfrm>
                  <a:off x="4491527" y="2394283"/>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grpSp>
          <p:grpSp>
            <p:nvGrpSpPr>
              <p:cNvPr id="55" name="Group 54">
                <a:extLst>
                  <a:ext uri="{FF2B5EF4-FFF2-40B4-BE49-F238E27FC236}">
                    <a16:creationId xmlns:a16="http://schemas.microsoft.com/office/drawing/2014/main" id="{BE0CFEED-C12D-3E50-0DB5-7FEB7D97B275}"/>
                  </a:ext>
                </a:extLst>
              </p:cNvPr>
              <p:cNvGrpSpPr/>
              <p:nvPr/>
            </p:nvGrpSpPr>
            <p:grpSpPr>
              <a:xfrm>
                <a:off x="4280297" y="2259806"/>
                <a:ext cx="995362" cy="170260"/>
                <a:chOff x="4280297" y="2259806"/>
                <a:chExt cx="995362" cy="170260"/>
              </a:xfrm>
            </p:grpSpPr>
            <p:cxnSp>
              <p:nvCxnSpPr>
                <p:cNvPr id="120" name="Straight Connector 119">
                  <a:extLst>
                    <a:ext uri="{FF2B5EF4-FFF2-40B4-BE49-F238E27FC236}">
                      <a16:creationId xmlns:a16="http://schemas.microsoft.com/office/drawing/2014/main" id="{2DED1048-C832-625E-C46C-990D75D78F3F}"/>
                    </a:ext>
                  </a:extLst>
                </p:cNvPr>
                <p:cNvCxnSpPr>
                  <a:cxnSpLocks/>
                </p:cNvCxnSpPr>
                <p:nvPr/>
              </p:nvCxnSpPr>
              <p:spPr>
                <a:xfrm flipH="1" flipV="1">
                  <a:off x="4280298" y="2412206"/>
                  <a:ext cx="232171" cy="5953"/>
                </a:xfrm>
                <a:prstGeom prst="line">
                  <a:avLst/>
                </a:prstGeom>
                <a:noFill/>
                <a:ln w="6350" cap="flat" cmpd="sng" algn="ctr">
                  <a:solidFill>
                    <a:srgbClr val="BDCFFF">
                      <a:lumMod val="40000"/>
                      <a:lumOff val="60000"/>
                    </a:srgbClr>
                  </a:solidFill>
                  <a:prstDash val="solid"/>
                  <a:miter lim="800000"/>
                </a:ln>
                <a:effectLst/>
              </p:spPr>
            </p:cxnSp>
            <p:cxnSp>
              <p:nvCxnSpPr>
                <p:cNvPr id="121" name="Straight Connector 120">
                  <a:extLst>
                    <a:ext uri="{FF2B5EF4-FFF2-40B4-BE49-F238E27FC236}">
                      <a16:creationId xmlns:a16="http://schemas.microsoft.com/office/drawing/2014/main" id="{E4B52494-0848-7310-1FB0-9BB46C2EFCAF}"/>
                    </a:ext>
                  </a:extLst>
                </p:cNvPr>
                <p:cNvCxnSpPr>
                  <a:cxnSpLocks/>
                </p:cNvCxnSpPr>
                <p:nvPr/>
              </p:nvCxnSpPr>
              <p:spPr>
                <a:xfrm flipH="1">
                  <a:off x="4280297" y="2259806"/>
                  <a:ext cx="139303" cy="152400"/>
                </a:xfrm>
                <a:prstGeom prst="line">
                  <a:avLst/>
                </a:prstGeom>
                <a:noFill/>
                <a:ln w="6350" cap="flat" cmpd="sng" algn="ctr">
                  <a:solidFill>
                    <a:srgbClr val="BDCFFF">
                      <a:lumMod val="40000"/>
                      <a:lumOff val="60000"/>
                    </a:srgbClr>
                  </a:solidFill>
                  <a:prstDash val="solid"/>
                  <a:miter lim="800000"/>
                </a:ln>
                <a:effectLst/>
              </p:spPr>
            </p:cxnSp>
            <p:cxnSp>
              <p:nvCxnSpPr>
                <p:cNvPr id="122" name="Straight Connector 121">
                  <a:extLst>
                    <a:ext uri="{FF2B5EF4-FFF2-40B4-BE49-F238E27FC236}">
                      <a16:creationId xmlns:a16="http://schemas.microsoft.com/office/drawing/2014/main" id="{2921E446-2E21-95E3-B72F-542639529959}"/>
                    </a:ext>
                  </a:extLst>
                </p:cNvPr>
                <p:cNvCxnSpPr>
                  <a:cxnSpLocks/>
                </p:cNvCxnSpPr>
                <p:nvPr/>
              </p:nvCxnSpPr>
              <p:spPr>
                <a:xfrm>
                  <a:off x="4419601" y="2259806"/>
                  <a:ext cx="334565" cy="63103"/>
                </a:xfrm>
                <a:prstGeom prst="line">
                  <a:avLst/>
                </a:prstGeom>
                <a:noFill/>
                <a:ln w="6350" cap="flat" cmpd="sng" algn="ctr">
                  <a:solidFill>
                    <a:srgbClr val="BDCFFF">
                      <a:lumMod val="40000"/>
                      <a:lumOff val="60000"/>
                    </a:srgbClr>
                  </a:solidFill>
                  <a:prstDash val="solid"/>
                  <a:miter lim="800000"/>
                </a:ln>
                <a:effectLst/>
              </p:spPr>
            </p:cxnSp>
            <p:cxnSp>
              <p:nvCxnSpPr>
                <p:cNvPr id="123" name="Straight Connector 122">
                  <a:extLst>
                    <a:ext uri="{FF2B5EF4-FFF2-40B4-BE49-F238E27FC236}">
                      <a16:creationId xmlns:a16="http://schemas.microsoft.com/office/drawing/2014/main" id="{52463AE3-883D-56A0-E3A6-E57D7C1DC57B}"/>
                    </a:ext>
                  </a:extLst>
                </p:cNvPr>
                <p:cNvCxnSpPr>
                  <a:cxnSpLocks/>
                </p:cNvCxnSpPr>
                <p:nvPr/>
              </p:nvCxnSpPr>
              <p:spPr>
                <a:xfrm flipV="1">
                  <a:off x="4754167" y="2299097"/>
                  <a:ext cx="328611" cy="22622"/>
                </a:xfrm>
                <a:prstGeom prst="line">
                  <a:avLst/>
                </a:prstGeom>
                <a:noFill/>
                <a:ln w="6350" cap="flat" cmpd="sng" algn="ctr">
                  <a:solidFill>
                    <a:srgbClr val="BDCFFF">
                      <a:lumMod val="40000"/>
                      <a:lumOff val="60000"/>
                    </a:srgbClr>
                  </a:solidFill>
                  <a:prstDash val="solid"/>
                  <a:miter lim="800000"/>
                </a:ln>
                <a:effectLst/>
              </p:spPr>
            </p:cxnSp>
            <p:cxnSp>
              <p:nvCxnSpPr>
                <p:cNvPr id="124" name="Straight Connector 123">
                  <a:extLst>
                    <a:ext uri="{FF2B5EF4-FFF2-40B4-BE49-F238E27FC236}">
                      <a16:creationId xmlns:a16="http://schemas.microsoft.com/office/drawing/2014/main" id="{546BFC6D-4EB5-0E6D-5C68-DA1D1BF06AFA}"/>
                    </a:ext>
                  </a:extLst>
                </p:cNvPr>
                <p:cNvCxnSpPr>
                  <a:cxnSpLocks/>
                </p:cNvCxnSpPr>
                <p:nvPr/>
              </p:nvCxnSpPr>
              <p:spPr>
                <a:xfrm flipH="1" flipV="1">
                  <a:off x="4516041" y="2420541"/>
                  <a:ext cx="397668" cy="9525"/>
                </a:xfrm>
                <a:prstGeom prst="line">
                  <a:avLst/>
                </a:prstGeom>
                <a:noFill/>
                <a:ln w="6350" cap="flat" cmpd="sng" algn="ctr">
                  <a:solidFill>
                    <a:srgbClr val="BDCFFF">
                      <a:lumMod val="40000"/>
                      <a:lumOff val="60000"/>
                    </a:srgbClr>
                  </a:solidFill>
                  <a:prstDash val="solid"/>
                  <a:miter lim="800000"/>
                </a:ln>
                <a:effectLst/>
              </p:spPr>
            </p:cxnSp>
            <p:cxnSp>
              <p:nvCxnSpPr>
                <p:cNvPr id="125" name="Straight Connector 124">
                  <a:extLst>
                    <a:ext uri="{FF2B5EF4-FFF2-40B4-BE49-F238E27FC236}">
                      <a16:creationId xmlns:a16="http://schemas.microsoft.com/office/drawing/2014/main" id="{17159325-CE07-D314-CC4E-45FA6AF1D168}"/>
                    </a:ext>
                  </a:extLst>
                </p:cNvPr>
                <p:cNvCxnSpPr>
                  <a:cxnSpLocks/>
                </p:cNvCxnSpPr>
                <p:nvPr/>
              </p:nvCxnSpPr>
              <p:spPr>
                <a:xfrm>
                  <a:off x="4419601" y="2259806"/>
                  <a:ext cx="96440" cy="160735"/>
                </a:xfrm>
                <a:prstGeom prst="line">
                  <a:avLst/>
                </a:prstGeom>
                <a:noFill/>
                <a:ln w="6350" cap="flat" cmpd="sng" algn="ctr">
                  <a:solidFill>
                    <a:srgbClr val="BDCFFF">
                      <a:lumMod val="40000"/>
                      <a:lumOff val="60000"/>
                    </a:srgbClr>
                  </a:solidFill>
                  <a:prstDash val="solid"/>
                  <a:miter lim="800000"/>
                </a:ln>
                <a:effectLst/>
              </p:spPr>
            </p:cxnSp>
            <p:cxnSp>
              <p:nvCxnSpPr>
                <p:cNvPr id="126" name="Straight Connector 125">
                  <a:extLst>
                    <a:ext uri="{FF2B5EF4-FFF2-40B4-BE49-F238E27FC236}">
                      <a16:creationId xmlns:a16="http://schemas.microsoft.com/office/drawing/2014/main" id="{112D540D-27DA-1EA5-1A60-6BB39D3FB081}"/>
                    </a:ext>
                  </a:extLst>
                </p:cNvPr>
                <p:cNvCxnSpPr>
                  <a:cxnSpLocks/>
                </p:cNvCxnSpPr>
                <p:nvPr/>
              </p:nvCxnSpPr>
              <p:spPr>
                <a:xfrm flipH="1">
                  <a:off x="4516041" y="2321719"/>
                  <a:ext cx="238125" cy="98822"/>
                </a:xfrm>
                <a:prstGeom prst="line">
                  <a:avLst/>
                </a:prstGeom>
                <a:noFill/>
                <a:ln w="6350" cap="flat" cmpd="sng" algn="ctr">
                  <a:solidFill>
                    <a:srgbClr val="BDCFFF">
                      <a:lumMod val="40000"/>
                      <a:lumOff val="60000"/>
                    </a:srgbClr>
                  </a:solidFill>
                  <a:prstDash val="solid"/>
                  <a:miter lim="800000"/>
                </a:ln>
                <a:effectLst/>
              </p:spPr>
            </p:cxnSp>
            <p:cxnSp>
              <p:nvCxnSpPr>
                <p:cNvPr id="127" name="Straight Connector 126">
                  <a:extLst>
                    <a:ext uri="{FF2B5EF4-FFF2-40B4-BE49-F238E27FC236}">
                      <a16:creationId xmlns:a16="http://schemas.microsoft.com/office/drawing/2014/main" id="{0F2C97A3-0E76-1AD6-C4F8-DC8AB9F19780}"/>
                    </a:ext>
                  </a:extLst>
                </p:cNvPr>
                <p:cNvCxnSpPr>
                  <a:cxnSpLocks/>
                </p:cNvCxnSpPr>
                <p:nvPr/>
              </p:nvCxnSpPr>
              <p:spPr>
                <a:xfrm flipV="1">
                  <a:off x="4910138" y="2299097"/>
                  <a:ext cx="172640" cy="129778"/>
                </a:xfrm>
                <a:prstGeom prst="line">
                  <a:avLst/>
                </a:prstGeom>
                <a:noFill/>
                <a:ln w="6350" cap="flat" cmpd="sng" algn="ctr">
                  <a:solidFill>
                    <a:srgbClr val="BDCFFF">
                      <a:lumMod val="40000"/>
                      <a:lumOff val="60000"/>
                    </a:srgbClr>
                  </a:solidFill>
                  <a:prstDash val="solid"/>
                  <a:miter lim="800000"/>
                </a:ln>
                <a:effectLst/>
              </p:spPr>
            </p:cxnSp>
            <p:cxnSp>
              <p:nvCxnSpPr>
                <p:cNvPr id="128" name="Straight Connector 127">
                  <a:extLst>
                    <a:ext uri="{FF2B5EF4-FFF2-40B4-BE49-F238E27FC236}">
                      <a16:creationId xmlns:a16="http://schemas.microsoft.com/office/drawing/2014/main" id="{934D1E77-4421-D104-78C1-93ACA1981CD9}"/>
                    </a:ext>
                  </a:extLst>
                </p:cNvPr>
                <p:cNvCxnSpPr>
                  <a:cxnSpLocks/>
                </p:cNvCxnSpPr>
                <p:nvPr/>
              </p:nvCxnSpPr>
              <p:spPr>
                <a:xfrm>
                  <a:off x="5081588" y="2300288"/>
                  <a:ext cx="194071" cy="116681"/>
                </a:xfrm>
                <a:prstGeom prst="line">
                  <a:avLst/>
                </a:prstGeom>
                <a:noFill/>
                <a:ln w="6350" cap="flat" cmpd="sng" algn="ctr">
                  <a:solidFill>
                    <a:srgbClr val="BDCFFF">
                      <a:lumMod val="40000"/>
                      <a:lumOff val="60000"/>
                    </a:srgbClr>
                  </a:solidFill>
                  <a:prstDash val="solid"/>
                  <a:miter lim="800000"/>
                </a:ln>
                <a:effectLst/>
              </p:spPr>
            </p:cxnSp>
            <p:cxnSp>
              <p:nvCxnSpPr>
                <p:cNvPr id="129" name="Straight Connector 128">
                  <a:extLst>
                    <a:ext uri="{FF2B5EF4-FFF2-40B4-BE49-F238E27FC236}">
                      <a16:creationId xmlns:a16="http://schemas.microsoft.com/office/drawing/2014/main" id="{DD211A8E-CB16-5398-6BF3-2D06E714FCC9}"/>
                    </a:ext>
                  </a:extLst>
                </p:cNvPr>
                <p:cNvCxnSpPr>
                  <a:cxnSpLocks/>
                </p:cNvCxnSpPr>
                <p:nvPr/>
              </p:nvCxnSpPr>
              <p:spPr>
                <a:xfrm flipH="1" flipV="1">
                  <a:off x="4754166" y="2320528"/>
                  <a:ext cx="155972" cy="108347"/>
                </a:xfrm>
                <a:prstGeom prst="line">
                  <a:avLst/>
                </a:prstGeom>
                <a:noFill/>
                <a:ln w="6350" cap="flat" cmpd="sng" algn="ctr">
                  <a:solidFill>
                    <a:srgbClr val="BDCFFF">
                      <a:lumMod val="40000"/>
                      <a:lumOff val="60000"/>
                    </a:srgbClr>
                  </a:solidFill>
                  <a:prstDash val="solid"/>
                  <a:miter lim="800000"/>
                </a:ln>
                <a:effectLst/>
              </p:spPr>
            </p:cxnSp>
            <p:cxnSp>
              <p:nvCxnSpPr>
                <p:cNvPr id="130" name="Straight Connector 129">
                  <a:extLst>
                    <a:ext uri="{FF2B5EF4-FFF2-40B4-BE49-F238E27FC236}">
                      <a16:creationId xmlns:a16="http://schemas.microsoft.com/office/drawing/2014/main" id="{CF7D3EA5-C687-37EA-990F-C5DD60C1179F}"/>
                    </a:ext>
                  </a:extLst>
                </p:cNvPr>
                <p:cNvCxnSpPr>
                  <a:cxnSpLocks/>
                </p:cNvCxnSpPr>
                <p:nvPr/>
              </p:nvCxnSpPr>
              <p:spPr>
                <a:xfrm flipV="1">
                  <a:off x="4910138" y="2416969"/>
                  <a:ext cx="365521" cy="11906"/>
                </a:xfrm>
                <a:prstGeom prst="line">
                  <a:avLst/>
                </a:prstGeom>
                <a:noFill/>
                <a:ln w="6350" cap="flat" cmpd="sng" algn="ctr">
                  <a:solidFill>
                    <a:srgbClr val="BDCFFF">
                      <a:lumMod val="40000"/>
                      <a:lumOff val="60000"/>
                    </a:srgbClr>
                  </a:solidFill>
                  <a:prstDash val="solid"/>
                  <a:miter lim="800000"/>
                </a:ln>
                <a:effectLst/>
              </p:spPr>
            </p:cxnSp>
          </p:grpSp>
          <p:grpSp>
            <p:nvGrpSpPr>
              <p:cNvPr id="56" name="Group 55">
                <a:extLst>
                  <a:ext uri="{FF2B5EF4-FFF2-40B4-BE49-F238E27FC236}">
                    <a16:creationId xmlns:a16="http://schemas.microsoft.com/office/drawing/2014/main" id="{E7D922B9-481F-FAFD-FC88-F0DFD8ABC447}"/>
                  </a:ext>
                </a:extLst>
              </p:cNvPr>
              <p:cNvGrpSpPr/>
              <p:nvPr/>
            </p:nvGrpSpPr>
            <p:grpSpPr>
              <a:xfrm>
                <a:off x="4248639" y="2540730"/>
                <a:ext cx="1016305" cy="213821"/>
                <a:chOff x="4248639" y="2540730"/>
                <a:chExt cx="1016305" cy="213821"/>
              </a:xfrm>
            </p:grpSpPr>
            <p:sp>
              <p:nvSpPr>
                <p:cNvPr id="113" name="Oval 112">
                  <a:extLst>
                    <a:ext uri="{FF2B5EF4-FFF2-40B4-BE49-F238E27FC236}">
                      <a16:creationId xmlns:a16="http://schemas.microsoft.com/office/drawing/2014/main" id="{091B2E55-5BA7-FAD5-7CD4-95BB8D9ED9E6}"/>
                    </a:ext>
                  </a:extLst>
                </p:cNvPr>
                <p:cNvSpPr/>
                <p:nvPr/>
              </p:nvSpPr>
              <p:spPr>
                <a:xfrm>
                  <a:off x="5043976" y="2558589"/>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4" name="Oval 113">
                  <a:extLst>
                    <a:ext uri="{FF2B5EF4-FFF2-40B4-BE49-F238E27FC236}">
                      <a16:creationId xmlns:a16="http://schemas.microsoft.com/office/drawing/2014/main" id="{FCE1F553-A54E-132E-0C3D-5D9BA2C1157F}"/>
                    </a:ext>
                  </a:extLst>
                </p:cNvPr>
                <p:cNvSpPr/>
                <p:nvPr/>
              </p:nvSpPr>
              <p:spPr>
                <a:xfrm>
                  <a:off x="5217808" y="2707417"/>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5" name="Oval 114">
                  <a:extLst>
                    <a:ext uri="{FF2B5EF4-FFF2-40B4-BE49-F238E27FC236}">
                      <a16:creationId xmlns:a16="http://schemas.microsoft.com/office/drawing/2014/main" id="{15E3F515-1BB5-9BD9-820E-FD6D2570DAFD}"/>
                    </a:ext>
                  </a:extLst>
                </p:cNvPr>
                <p:cNvSpPr/>
                <p:nvPr/>
              </p:nvSpPr>
              <p:spPr>
                <a:xfrm>
                  <a:off x="4680836" y="2557399"/>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6" name="Oval 115">
                  <a:extLst>
                    <a:ext uri="{FF2B5EF4-FFF2-40B4-BE49-F238E27FC236}">
                      <a16:creationId xmlns:a16="http://schemas.microsoft.com/office/drawing/2014/main" id="{D3CDED75-9F8C-7ECB-254A-DA3D5698C944}"/>
                    </a:ext>
                  </a:extLst>
                </p:cNvPr>
                <p:cNvSpPr/>
                <p:nvPr/>
              </p:nvSpPr>
              <p:spPr>
                <a:xfrm>
                  <a:off x="4248639" y="2540730"/>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7" name="Oval 116">
                  <a:extLst>
                    <a:ext uri="{FF2B5EF4-FFF2-40B4-BE49-F238E27FC236}">
                      <a16:creationId xmlns:a16="http://schemas.microsoft.com/office/drawing/2014/main" id="{7866D858-6D48-E209-1B35-972A9948436F}"/>
                    </a:ext>
                  </a:extLst>
                </p:cNvPr>
                <p:cNvSpPr/>
                <p:nvPr/>
              </p:nvSpPr>
              <p:spPr>
                <a:xfrm>
                  <a:off x="4318886" y="2655030"/>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8" name="Oval 117">
                  <a:extLst>
                    <a:ext uri="{FF2B5EF4-FFF2-40B4-BE49-F238E27FC236}">
                      <a16:creationId xmlns:a16="http://schemas.microsoft.com/office/drawing/2014/main" id="{0F3060C9-D8BD-F107-D88B-4F40E1C83D82}"/>
                    </a:ext>
                  </a:extLst>
                </p:cNvPr>
                <p:cNvSpPr/>
                <p:nvPr/>
              </p:nvSpPr>
              <p:spPr>
                <a:xfrm>
                  <a:off x="4505814" y="2580021"/>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9" name="Oval 118">
                  <a:extLst>
                    <a:ext uri="{FF2B5EF4-FFF2-40B4-BE49-F238E27FC236}">
                      <a16:creationId xmlns:a16="http://schemas.microsoft.com/office/drawing/2014/main" id="{FE7D04CD-AF45-5022-638C-C578F7077CF0}"/>
                    </a:ext>
                  </a:extLst>
                </p:cNvPr>
                <p:cNvSpPr/>
                <p:nvPr/>
              </p:nvSpPr>
              <p:spPr>
                <a:xfrm>
                  <a:off x="4804661" y="2665746"/>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grpSp>
          <p:grpSp>
            <p:nvGrpSpPr>
              <p:cNvPr id="57" name="Group 56">
                <a:extLst>
                  <a:ext uri="{FF2B5EF4-FFF2-40B4-BE49-F238E27FC236}">
                    <a16:creationId xmlns:a16="http://schemas.microsoft.com/office/drawing/2014/main" id="{4E254CE8-E7C8-25FA-C32E-C66A7CDD544D}"/>
                  </a:ext>
                </a:extLst>
              </p:cNvPr>
              <p:cNvGrpSpPr/>
              <p:nvPr/>
            </p:nvGrpSpPr>
            <p:grpSpPr>
              <a:xfrm>
                <a:off x="4213407" y="2789848"/>
                <a:ext cx="1061548" cy="211440"/>
                <a:chOff x="4213407" y="2789848"/>
                <a:chExt cx="1061548" cy="211440"/>
              </a:xfrm>
            </p:grpSpPr>
            <p:sp>
              <p:nvSpPr>
                <p:cNvPr id="105" name="Oval 104">
                  <a:extLst>
                    <a:ext uri="{FF2B5EF4-FFF2-40B4-BE49-F238E27FC236}">
                      <a16:creationId xmlns:a16="http://schemas.microsoft.com/office/drawing/2014/main" id="{74A53686-736E-D3E4-6026-7ACD55BD246B}"/>
                    </a:ext>
                  </a:extLst>
                </p:cNvPr>
                <p:cNvSpPr/>
                <p:nvPr/>
              </p:nvSpPr>
              <p:spPr>
                <a:xfrm>
                  <a:off x="5030175" y="2800563"/>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06" name="Oval 105">
                  <a:extLst>
                    <a:ext uri="{FF2B5EF4-FFF2-40B4-BE49-F238E27FC236}">
                      <a16:creationId xmlns:a16="http://schemas.microsoft.com/office/drawing/2014/main" id="{0470BC9D-8361-74E6-5DBB-1AC5CF7FF2AD}"/>
                    </a:ext>
                  </a:extLst>
                </p:cNvPr>
                <p:cNvSpPr/>
                <p:nvPr/>
              </p:nvSpPr>
              <p:spPr>
                <a:xfrm>
                  <a:off x="5045653" y="2931532"/>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07" name="Oval 106">
                  <a:extLst>
                    <a:ext uri="{FF2B5EF4-FFF2-40B4-BE49-F238E27FC236}">
                      <a16:creationId xmlns:a16="http://schemas.microsoft.com/office/drawing/2014/main" id="{A00FAF00-16AD-8386-9E3E-8148852B76BE}"/>
                    </a:ext>
                  </a:extLst>
                </p:cNvPr>
                <p:cNvSpPr/>
                <p:nvPr/>
              </p:nvSpPr>
              <p:spPr>
                <a:xfrm>
                  <a:off x="4767047" y="2904148"/>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08" name="Oval 107">
                  <a:extLst>
                    <a:ext uri="{FF2B5EF4-FFF2-40B4-BE49-F238E27FC236}">
                      <a16:creationId xmlns:a16="http://schemas.microsoft.com/office/drawing/2014/main" id="{68CEF783-DFAC-5B6C-13AE-BBE800C173C0}"/>
                    </a:ext>
                  </a:extLst>
                </p:cNvPr>
                <p:cNvSpPr/>
                <p:nvPr/>
              </p:nvSpPr>
              <p:spPr>
                <a:xfrm>
                  <a:off x="4602741" y="2789848"/>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09" name="Oval 108">
                  <a:extLst>
                    <a:ext uri="{FF2B5EF4-FFF2-40B4-BE49-F238E27FC236}">
                      <a16:creationId xmlns:a16="http://schemas.microsoft.com/office/drawing/2014/main" id="{9DC78713-E7B1-CDE7-F0E9-6E85036F88A4}"/>
                    </a:ext>
                  </a:extLst>
                </p:cNvPr>
                <p:cNvSpPr/>
                <p:nvPr/>
              </p:nvSpPr>
              <p:spPr>
                <a:xfrm>
                  <a:off x="4412241" y="2810088"/>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0" name="Oval 109">
                  <a:extLst>
                    <a:ext uri="{FF2B5EF4-FFF2-40B4-BE49-F238E27FC236}">
                      <a16:creationId xmlns:a16="http://schemas.microsoft.com/office/drawing/2014/main" id="{5623679A-1C06-6E3A-D655-ACC8F26FA12A}"/>
                    </a:ext>
                  </a:extLst>
                </p:cNvPr>
                <p:cNvSpPr/>
                <p:nvPr/>
              </p:nvSpPr>
              <p:spPr>
                <a:xfrm>
                  <a:off x="4213407" y="2931532"/>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1" name="Oval 110">
                  <a:extLst>
                    <a:ext uri="{FF2B5EF4-FFF2-40B4-BE49-F238E27FC236}">
                      <a16:creationId xmlns:a16="http://schemas.microsoft.com/office/drawing/2014/main" id="{C8727E82-07EB-7349-031D-081D92510B6E}"/>
                    </a:ext>
                  </a:extLst>
                </p:cNvPr>
                <p:cNvSpPr/>
                <p:nvPr/>
              </p:nvSpPr>
              <p:spPr>
                <a:xfrm>
                  <a:off x="4559878" y="2954154"/>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112" name="Oval 111">
                  <a:extLst>
                    <a:ext uri="{FF2B5EF4-FFF2-40B4-BE49-F238E27FC236}">
                      <a16:creationId xmlns:a16="http://schemas.microsoft.com/office/drawing/2014/main" id="{967A9AB6-D5A0-8523-7165-CBA2147374B3}"/>
                    </a:ext>
                  </a:extLst>
                </p:cNvPr>
                <p:cNvSpPr/>
                <p:nvPr/>
              </p:nvSpPr>
              <p:spPr>
                <a:xfrm>
                  <a:off x="5227819" y="2873191"/>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grpSp>
          <p:sp>
            <p:nvSpPr>
              <p:cNvPr id="58" name="Oval 57">
                <a:extLst>
                  <a:ext uri="{FF2B5EF4-FFF2-40B4-BE49-F238E27FC236}">
                    <a16:creationId xmlns:a16="http://schemas.microsoft.com/office/drawing/2014/main" id="{D86D9E8B-6BE1-58F9-905A-83B9341B9DA0}"/>
                  </a:ext>
                </a:extLst>
              </p:cNvPr>
              <p:cNvSpPr/>
              <p:nvPr/>
            </p:nvSpPr>
            <p:spPr>
              <a:xfrm>
                <a:off x="5140440" y="3157998"/>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59" name="Oval 58">
                <a:extLst>
                  <a:ext uri="{FF2B5EF4-FFF2-40B4-BE49-F238E27FC236}">
                    <a16:creationId xmlns:a16="http://schemas.microsoft.com/office/drawing/2014/main" id="{2EDF05E3-25D9-EB00-92E6-C63E2D7E73E4}"/>
                  </a:ext>
                </a:extLst>
              </p:cNvPr>
              <p:cNvSpPr/>
              <p:nvPr/>
            </p:nvSpPr>
            <p:spPr>
              <a:xfrm>
                <a:off x="4821352" y="3196098"/>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60" name="Oval 59">
                <a:extLst>
                  <a:ext uri="{FF2B5EF4-FFF2-40B4-BE49-F238E27FC236}">
                    <a16:creationId xmlns:a16="http://schemas.microsoft.com/office/drawing/2014/main" id="{97710FC5-24EB-E2B4-42A2-7F8328876E68}"/>
                  </a:ext>
                </a:extLst>
              </p:cNvPr>
              <p:cNvSpPr/>
              <p:nvPr/>
            </p:nvSpPr>
            <p:spPr>
              <a:xfrm>
                <a:off x="4605849" y="3085370"/>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61" name="Oval 60">
                <a:extLst>
                  <a:ext uri="{FF2B5EF4-FFF2-40B4-BE49-F238E27FC236}">
                    <a16:creationId xmlns:a16="http://schemas.microsoft.com/office/drawing/2014/main" id="{CC6AD969-DFAF-E403-4F99-C0C1A8DC8C38}"/>
                  </a:ext>
                </a:extLst>
              </p:cNvPr>
              <p:cNvSpPr/>
              <p:nvPr/>
            </p:nvSpPr>
            <p:spPr>
              <a:xfrm>
                <a:off x="4386774" y="3184192"/>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62" name="Oval 61">
                <a:extLst>
                  <a:ext uri="{FF2B5EF4-FFF2-40B4-BE49-F238E27FC236}">
                    <a16:creationId xmlns:a16="http://schemas.microsoft.com/office/drawing/2014/main" id="{FB9F3E1B-6A00-DDD8-D6E2-CF84C53B4698}"/>
                  </a:ext>
                </a:extLst>
              </p:cNvPr>
              <p:cNvSpPr/>
              <p:nvPr/>
            </p:nvSpPr>
            <p:spPr>
              <a:xfrm>
                <a:off x="4243899" y="3079417"/>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63" name="Oval 62">
                <a:extLst>
                  <a:ext uri="{FF2B5EF4-FFF2-40B4-BE49-F238E27FC236}">
                    <a16:creationId xmlns:a16="http://schemas.microsoft.com/office/drawing/2014/main" id="{3440ECF8-9143-574D-7481-A9511C0E1899}"/>
                  </a:ext>
                </a:extLst>
              </p:cNvPr>
              <p:cNvSpPr/>
              <p:nvPr/>
            </p:nvSpPr>
            <p:spPr>
              <a:xfrm>
                <a:off x="4888027" y="3077036"/>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sp>
            <p:nvSpPr>
              <p:cNvPr id="64" name="Oval 63">
                <a:extLst>
                  <a:ext uri="{FF2B5EF4-FFF2-40B4-BE49-F238E27FC236}">
                    <a16:creationId xmlns:a16="http://schemas.microsoft.com/office/drawing/2014/main" id="{63B28BA4-6C2E-ECD3-FCA4-A6F599ED6DA4}"/>
                  </a:ext>
                </a:extLst>
              </p:cNvPr>
              <p:cNvSpPr/>
              <p:nvPr/>
            </p:nvSpPr>
            <p:spPr>
              <a:xfrm>
                <a:off x="5178540" y="3097276"/>
                <a:ext cx="47136" cy="47134"/>
              </a:xfrm>
              <a:prstGeom prst="ellipse">
                <a:avLst/>
              </a:prstGeom>
              <a:solidFill>
                <a:srgbClr val="BDCFFF">
                  <a:lumMod val="40000"/>
                  <a:lumOff val="60000"/>
                </a:srgbClr>
              </a:solidFill>
              <a:ln w="12700" cap="flat" cmpd="sng" algn="ctr">
                <a:noFill/>
                <a:prstDash val="solid"/>
                <a:miter lim="800000"/>
              </a:ln>
              <a:effectLst/>
            </p:spPr>
            <p:txBody>
              <a:bodyPr rtlCol="0" anchor="ctr"/>
              <a:lstStyle/>
              <a:p>
                <a:pPr marL="0" marR="0" lvl="0" indent="0" algn="ctr" defTabSz="609585"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FFFFFF"/>
                  </a:solidFill>
                  <a:effectLst/>
                  <a:uLnTx/>
                  <a:uFillTx/>
                  <a:ea typeface="+mn-ea"/>
                  <a:cs typeface="+mn-cs"/>
                </a:endParaRPr>
              </a:p>
            </p:txBody>
          </p:sp>
          <p:cxnSp>
            <p:nvCxnSpPr>
              <p:cNvPr id="65" name="Straight Connector 64">
                <a:extLst>
                  <a:ext uri="{FF2B5EF4-FFF2-40B4-BE49-F238E27FC236}">
                    <a16:creationId xmlns:a16="http://schemas.microsoft.com/office/drawing/2014/main" id="{2417C45B-866D-1094-A67B-56A94F550961}"/>
                  </a:ext>
                </a:extLst>
              </p:cNvPr>
              <p:cNvCxnSpPr>
                <a:cxnSpLocks/>
              </p:cNvCxnSpPr>
              <p:nvPr/>
            </p:nvCxnSpPr>
            <p:spPr>
              <a:xfrm>
                <a:off x="4702969" y="2580084"/>
                <a:ext cx="122634" cy="110729"/>
              </a:xfrm>
              <a:prstGeom prst="line">
                <a:avLst/>
              </a:prstGeom>
              <a:noFill/>
              <a:ln w="6350" cap="flat" cmpd="sng" algn="ctr">
                <a:solidFill>
                  <a:srgbClr val="BDCFFF">
                    <a:lumMod val="40000"/>
                    <a:lumOff val="60000"/>
                  </a:srgbClr>
                </a:solidFill>
                <a:prstDash val="solid"/>
                <a:miter lim="800000"/>
              </a:ln>
              <a:effectLst/>
            </p:spPr>
          </p:cxnSp>
          <p:cxnSp>
            <p:nvCxnSpPr>
              <p:cNvPr id="66" name="Straight Connector 65">
                <a:extLst>
                  <a:ext uri="{FF2B5EF4-FFF2-40B4-BE49-F238E27FC236}">
                    <a16:creationId xmlns:a16="http://schemas.microsoft.com/office/drawing/2014/main" id="{FA5D1261-38A5-6B10-2054-6ADFF0BCA958}"/>
                  </a:ext>
                </a:extLst>
              </p:cNvPr>
              <p:cNvCxnSpPr>
                <a:cxnSpLocks/>
              </p:cNvCxnSpPr>
              <p:nvPr/>
            </p:nvCxnSpPr>
            <p:spPr>
              <a:xfrm>
                <a:off x="4827984" y="2688431"/>
                <a:ext cx="414338" cy="47625"/>
              </a:xfrm>
              <a:prstGeom prst="line">
                <a:avLst/>
              </a:prstGeom>
              <a:noFill/>
              <a:ln w="6350" cap="flat" cmpd="sng" algn="ctr">
                <a:solidFill>
                  <a:srgbClr val="BDCFFF">
                    <a:lumMod val="40000"/>
                    <a:lumOff val="60000"/>
                  </a:srgbClr>
                </a:solidFill>
                <a:prstDash val="solid"/>
                <a:miter lim="800000"/>
              </a:ln>
              <a:effectLst/>
            </p:spPr>
          </p:cxnSp>
          <p:cxnSp>
            <p:nvCxnSpPr>
              <p:cNvPr id="67" name="Straight Connector 66">
                <a:extLst>
                  <a:ext uri="{FF2B5EF4-FFF2-40B4-BE49-F238E27FC236}">
                    <a16:creationId xmlns:a16="http://schemas.microsoft.com/office/drawing/2014/main" id="{A0E34F62-EA28-C281-530E-FB8B080D374C}"/>
                  </a:ext>
                </a:extLst>
              </p:cNvPr>
              <p:cNvCxnSpPr>
                <a:cxnSpLocks/>
              </p:cNvCxnSpPr>
              <p:nvPr/>
            </p:nvCxnSpPr>
            <p:spPr>
              <a:xfrm flipH="1" flipV="1">
                <a:off x="4701778" y="2576513"/>
                <a:ext cx="366713" cy="3572"/>
              </a:xfrm>
              <a:prstGeom prst="line">
                <a:avLst/>
              </a:prstGeom>
              <a:noFill/>
              <a:ln w="6350" cap="flat" cmpd="sng" algn="ctr">
                <a:solidFill>
                  <a:srgbClr val="BDCFFF">
                    <a:lumMod val="40000"/>
                    <a:lumOff val="60000"/>
                  </a:srgbClr>
                </a:solidFill>
                <a:prstDash val="solid"/>
                <a:miter lim="800000"/>
              </a:ln>
              <a:effectLst/>
            </p:spPr>
          </p:cxnSp>
          <p:cxnSp>
            <p:nvCxnSpPr>
              <p:cNvPr id="68" name="Straight Connector 67">
                <a:extLst>
                  <a:ext uri="{FF2B5EF4-FFF2-40B4-BE49-F238E27FC236}">
                    <a16:creationId xmlns:a16="http://schemas.microsoft.com/office/drawing/2014/main" id="{EEFA8E4E-63FF-9DFA-0570-C746B6E2FFB6}"/>
                  </a:ext>
                </a:extLst>
              </p:cNvPr>
              <p:cNvCxnSpPr>
                <a:cxnSpLocks/>
              </p:cNvCxnSpPr>
              <p:nvPr/>
            </p:nvCxnSpPr>
            <p:spPr>
              <a:xfrm>
                <a:off x="5068491" y="2580085"/>
                <a:ext cx="173831" cy="155971"/>
              </a:xfrm>
              <a:prstGeom prst="line">
                <a:avLst/>
              </a:prstGeom>
              <a:noFill/>
              <a:ln w="6350" cap="flat" cmpd="sng" algn="ctr">
                <a:solidFill>
                  <a:srgbClr val="BDCFFF">
                    <a:lumMod val="40000"/>
                    <a:lumOff val="60000"/>
                  </a:srgbClr>
                </a:solidFill>
                <a:prstDash val="solid"/>
                <a:miter lim="800000"/>
              </a:ln>
              <a:effectLst/>
            </p:spPr>
          </p:cxnSp>
          <p:cxnSp>
            <p:nvCxnSpPr>
              <p:cNvPr id="69" name="Straight Connector 68">
                <a:extLst>
                  <a:ext uri="{FF2B5EF4-FFF2-40B4-BE49-F238E27FC236}">
                    <a16:creationId xmlns:a16="http://schemas.microsoft.com/office/drawing/2014/main" id="{99C05F21-BB8A-0196-0B15-265F8684DA0C}"/>
                  </a:ext>
                </a:extLst>
              </p:cNvPr>
              <p:cNvCxnSpPr>
                <a:cxnSpLocks/>
              </p:cNvCxnSpPr>
              <p:nvPr/>
            </p:nvCxnSpPr>
            <p:spPr>
              <a:xfrm flipV="1">
                <a:off x="4523184" y="2580084"/>
                <a:ext cx="177404" cy="23813"/>
              </a:xfrm>
              <a:prstGeom prst="line">
                <a:avLst/>
              </a:prstGeom>
              <a:noFill/>
              <a:ln w="6350" cap="flat" cmpd="sng" algn="ctr">
                <a:solidFill>
                  <a:srgbClr val="BDCFFF">
                    <a:lumMod val="40000"/>
                    <a:lumOff val="60000"/>
                  </a:srgbClr>
                </a:solidFill>
                <a:prstDash val="solid"/>
                <a:miter lim="800000"/>
              </a:ln>
              <a:effectLst/>
            </p:spPr>
          </p:cxnSp>
          <p:cxnSp>
            <p:nvCxnSpPr>
              <p:cNvPr id="70" name="Straight Connector 69">
                <a:extLst>
                  <a:ext uri="{FF2B5EF4-FFF2-40B4-BE49-F238E27FC236}">
                    <a16:creationId xmlns:a16="http://schemas.microsoft.com/office/drawing/2014/main" id="{A590D071-16DB-D688-57BF-C77D833F509A}"/>
                  </a:ext>
                </a:extLst>
              </p:cNvPr>
              <p:cNvCxnSpPr>
                <a:cxnSpLocks/>
              </p:cNvCxnSpPr>
              <p:nvPr/>
            </p:nvCxnSpPr>
            <p:spPr>
              <a:xfrm flipH="1">
                <a:off x="4825603" y="2580085"/>
                <a:ext cx="242888" cy="110728"/>
              </a:xfrm>
              <a:prstGeom prst="line">
                <a:avLst/>
              </a:prstGeom>
              <a:noFill/>
              <a:ln w="6350" cap="flat" cmpd="sng" algn="ctr">
                <a:solidFill>
                  <a:srgbClr val="BDCFFF">
                    <a:lumMod val="40000"/>
                    <a:lumOff val="60000"/>
                  </a:srgbClr>
                </a:solidFill>
                <a:prstDash val="solid"/>
                <a:miter lim="800000"/>
              </a:ln>
              <a:effectLst/>
            </p:spPr>
          </p:cxnSp>
          <p:cxnSp>
            <p:nvCxnSpPr>
              <p:cNvPr id="71" name="Straight Connector 70">
                <a:extLst>
                  <a:ext uri="{FF2B5EF4-FFF2-40B4-BE49-F238E27FC236}">
                    <a16:creationId xmlns:a16="http://schemas.microsoft.com/office/drawing/2014/main" id="{F6B0F2FD-2069-20DF-E910-0B35E68F1932}"/>
                  </a:ext>
                </a:extLst>
              </p:cNvPr>
              <p:cNvCxnSpPr>
                <a:cxnSpLocks/>
              </p:cNvCxnSpPr>
              <p:nvPr/>
            </p:nvCxnSpPr>
            <p:spPr>
              <a:xfrm flipH="1">
                <a:off x="4339828" y="2603897"/>
                <a:ext cx="183356" cy="76200"/>
              </a:xfrm>
              <a:prstGeom prst="line">
                <a:avLst/>
              </a:prstGeom>
              <a:noFill/>
              <a:ln w="6350" cap="flat" cmpd="sng" algn="ctr">
                <a:solidFill>
                  <a:srgbClr val="BDCFFF">
                    <a:lumMod val="40000"/>
                    <a:lumOff val="60000"/>
                  </a:srgbClr>
                </a:solidFill>
                <a:prstDash val="solid"/>
                <a:miter lim="800000"/>
              </a:ln>
              <a:effectLst/>
            </p:spPr>
          </p:cxnSp>
          <p:cxnSp>
            <p:nvCxnSpPr>
              <p:cNvPr id="72" name="Straight Connector 71">
                <a:extLst>
                  <a:ext uri="{FF2B5EF4-FFF2-40B4-BE49-F238E27FC236}">
                    <a16:creationId xmlns:a16="http://schemas.microsoft.com/office/drawing/2014/main" id="{B4DFD421-4D15-DB38-9A88-B46180D0C6F3}"/>
                  </a:ext>
                </a:extLst>
              </p:cNvPr>
              <p:cNvCxnSpPr>
                <a:cxnSpLocks/>
              </p:cNvCxnSpPr>
              <p:nvPr/>
            </p:nvCxnSpPr>
            <p:spPr>
              <a:xfrm>
                <a:off x="4523184" y="2603897"/>
                <a:ext cx="302419" cy="86916"/>
              </a:xfrm>
              <a:prstGeom prst="line">
                <a:avLst/>
              </a:prstGeom>
              <a:noFill/>
              <a:ln w="6350" cap="flat" cmpd="sng" algn="ctr">
                <a:solidFill>
                  <a:srgbClr val="BDCFFF">
                    <a:lumMod val="40000"/>
                    <a:lumOff val="60000"/>
                  </a:srgbClr>
                </a:solidFill>
                <a:prstDash val="solid"/>
                <a:miter lim="800000"/>
              </a:ln>
              <a:effectLst/>
            </p:spPr>
          </p:cxnSp>
          <p:cxnSp>
            <p:nvCxnSpPr>
              <p:cNvPr id="73" name="Straight Connector 72">
                <a:extLst>
                  <a:ext uri="{FF2B5EF4-FFF2-40B4-BE49-F238E27FC236}">
                    <a16:creationId xmlns:a16="http://schemas.microsoft.com/office/drawing/2014/main" id="{B378297D-246D-63A2-E854-9F21648D450E}"/>
                  </a:ext>
                </a:extLst>
              </p:cNvPr>
              <p:cNvCxnSpPr>
                <a:cxnSpLocks/>
              </p:cNvCxnSpPr>
              <p:nvPr/>
            </p:nvCxnSpPr>
            <p:spPr>
              <a:xfrm flipH="1" flipV="1">
                <a:off x="4273154" y="2564607"/>
                <a:ext cx="69055" cy="114299"/>
              </a:xfrm>
              <a:prstGeom prst="line">
                <a:avLst/>
              </a:prstGeom>
              <a:noFill/>
              <a:ln w="6350" cap="flat" cmpd="sng" algn="ctr">
                <a:solidFill>
                  <a:srgbClr val="BDCFFF">
                    <a:lumMod val="40000"/>
                    <a:lumOff val="60000"/>
                  </a:srgbClr>
                </a:solidFill>
                <a:prstDash val="solid"/>
                <a:miter lim="800000"/>
              </a:ln>
              <a:effectLst/>
            </p:spPr>
          </p:cxnSp>
          <p:cxnSp>
            <p:nvCxnSpPr>
              <p:cNvPr id="74" name="Straight Connector 73">
                <a:extLst>
                  <a:ext uri="{FF2B5EF4-FFF2-40B4-BE49-F238E27FC236}">
                    <a16:creationId xmlns:a16="http://schemas.microsoft.com/office/drawing/2014/main" id="{044CFE19-C915-6029-84AC-F6622EFD168D}"/>
                  </a:ext>
                </a:extLst>
              </p:cNvPr>
              <p:cNvCxnSpPr>
                <a:cxnSpLocks/>
              </p:cNvCxnSpPr>
              <p:nvPr/>
            </p:nvCxnSpPr>
            <p:spPr>
              <a:xfrm flipH="1" flipV="1">
                <a:off x="4273153" y="2564606"/>
                <a:ext cx="250031" cy="39291"/>
              </a:xfrm>
              <a:prstGeom prst="line">
                <a:avLst/>
              </a:prstGeom>
              <a:noFill/>
              <a:ln w="6350" cap="flat" cmpd="sng" algn="ctr">
                <a:solidFill>
                  <a:srgbClr val="BDCFFF">
                    <a:lumMod val="40000"/>
                    <a:lumOff val="60000"/>
                  </a:srgbClr>
                </a:solidFill>
                <a:prstDash val="solid"/>
                <a:miter lim="800000"/>
              </a:ln>
              <a:effectLst/>
            </p:spPr>
          </p:cxnSp>
          <p:cxnSp>
            <p:nvCxnSpPr>
              <p:cNvPr id="75" name="Straight Connector 74">
                <a:extLst>
                  <a:ext uri="{FF2B5EF4-FFF2-40B4-BE49-F238E27FC236}">
                    <a16:creationId xmlns:a16="http://schemas.microsoft.com/office/drawing/2014/main" id="{5542E9FC-4DE3-85B6-E787-B35395FE6F39}"/>
                  </a:ext>
                </a:extLst>
              </p:cNvPr>
              <p:cNvCxnSpPr>
                <a:cxnSpLocks/>
              </p:cNvCxnSpPr>
              <p:nvPr/>
            </p:nvCxnSpPr>
            <p:spPr>
              <a:xfrm flipH="1" flipV="1">
                <a:off x="4433890" y="2832497"/>
                <a:ext cx="146444" cy="150019"/>
              </a:xfrm>
              <a:prstGeom prst="line">
                <a:avLst/>
              </a:prstGeom>
              <a:noFill/>
              <a:ln w="6350" cap="flat" cmpd="sng" algn="ctr">
                <a:solidFill>
                  <a:srgbClr val="BDCFFF">
                    <a:lumMod val="40000"/>
                    <a:lumOff val="60000"/>
                  </a:srgbClr>
                </a:solidFill>
                <a:prstDash val="solid"/>
                <a:miter lim="800000"/>
              </a:ln>
              <a:effectLst/>
            </p:spPr>
          </p:cxnSp>
          <p:cxnSp>
            <p:nvCxnSpPr>
              <p:cNvPr id="76" name="Straight Connector 75">
                <a:extLst>
                  <a:ext uri="{FF2B5EF4-FFF2-40B4-BE49-F238E27FC236}">
                    <a16:creationId xmlns:a16="http://schemas.microsoft.com/office/drawing/2014/main" id="{CA62ED9C-7CC9-A6AB-5877-0430AF23749B}"/>
                  </a:ext>
                </a:extLst>
              </p:cNvPr>
              <p:cNvCxnSpPr>
                <a:cxnSpLocks/>
              </p:cNvCxnSpPr>
              <p:nvPr/>
            </p:nvCxnSpPr>
            <p:spPr>
              <a:xfrm flipV="1">
                <a:off x="4238625" y="2832497"/>
                <a:ext cx="195265" cy="121444"/>
              </a:xfrm>
              <a:prstGeom prst="line">
                <a:avLst/>
              </a:prstGeom>
              <a:noFill/>
              <a:ln w="6350" cap="flat" cmpd="sng" algn="ctr">
                <a:solidFill>
                  <a:srgbClr val="BDCFFF">
                    <a:lumMod val="40000"/>
                    <a:lumOff val="60000"/>
                  </a:srgbClr>
                </a:solidFill>
                <a:prstDash val="solid"/>
                <a:miter lim="800000"/>
              </a:ln>
              <a:effectLst/>
            </p:spPr>
          </p:cxnSp>
          <p:cxnSp>
            <p:nvCxnSpPr>
              <p:cNvPr id="77" name="Straight Connector 76">
                <a:extLst>
                  <a:ext uri="{FF2B5EF4-FFF2-40B4-BE49-F238E27FC236}">
                    <a16:creationId xmlns:a16="http://schemas.microsoft.com/office/drawing/2014/main" id="{5FBEAE26-BA9E-C8A3-879B-C2C2BBE55EA3}"/>
                  </a:ext>
                </a:extLst>
              </p:cNvPr>
              <p:cNvCxnSpPr>
                <a:cxnSpLocks/>
              </p:cNvCxnSpPr>
              <p:nvPr/>
            </p:nvCxnSpPr>
            <p:spPr>
              <a:xfrm flipH="1">
                <a:off x="4433889" y="2812256"/>
                <a:ext cx="190499" cy="20241"/>
              </a:xfrm>
              <a:prstGeom prst="line">
                <a:avLst/>
              </a:prstGeom>
              <a:noFill/>
              <a:ln w="6350" cap="flat" cmpd="sng" algn="ctr">
                <a:solidFill>
                  <a:srgbClr val="BDCFFF">
                    <a:lumMod val="40000"/>
                    <a:lumOff val="60000"/>
                  </a:srgbClr>
                </a:solidFill>
                <a:prstDash val="solid"/>
                <a:miter lim="800000"/>
              </a:ln>
              <a:effectLst/>
            </p:spPr>
          </p:cxnSp>
          <p:cxnSp>
            <p:nvCxnSpPr>
              <p:cNvPr id="78" name="Straight Connector 77">
                <a:extLst>
                  <a:ext uri="{FF2B5EF4-FFF2-40B4-BE49-F238E27FC236}">
                    <a16:creationId xmlns:a16="http://schemas.microsoft.com/office/drawing/2014/main" id="{02BDB981-C914-B8A8-647C-E53D544933F5}"/>
                  </a:ext>
                </a:extLst>
              </p:cNvPr>
              <p:cNvCxnSpPr>
                <a:cxnSpLocks/>
              </p:cNvCxnSpPr>
              <p:nvPr/>
            </p:nvCxnSpPr>
            <p:spPr>
              <a:xfrm>
                <a:off x="4624389" y="2812256"/>
                <a:ext cx="429814" cy="13097"/>
              </a:xfrm>
              <a:prstGeom prst="line">
                <a:avLst/>
              </a:prstGeom>
              <a:noFill/>
              <a:ln w="6350" cap="flat" cmpd="sng" algn="ctr">
                <a:solidFill>
                  <a:srgbClr val="BDCFFF">
                    <a:lumMod val="40000"/>
                    <a:lumOff val="60000"/>
                  </a:srgbClr>
                </a:solidFill>
                <a:prstDash val="solid"/>
                <a:miter lim="800000"/>
              </a:ln>
              <a:effectLst/>
            </p:spPr>
          </p:cxnSp>
          <p:cxnSp>
            <p:nvCxnSpPr>
              <p:cNvPr id="79" name="Straight Connector 78">
                <a:extLst>
                  <a:ext uri="{FF2B5EF4-FFF2-40B4-BE49-F238E27FC236}">
                    <a16:creationId xmlns:a16="http://schemas.microsoft.com/office/drawing/2014/main" id="{2FBCF493-396F-E9BE-6A9A-593DA447D5C7}"/>
                  </a:ext>
                </a:extLst>
              </p:cNvPr>
              <p:cNvCxnSpPr>
                <a:cxnSpLocks/>
              </p:cNvCxnSpPr>
              <p:nvPr/>
            </p:nvCxnSpPr>
            <p:spPr>
              <a:xfrm flipH="1">
                <a:off x="4787503" y="2822972"/>
                <a:ext cx="265510" cy="104775"/>
              </a:xfrm>
              <a:prstGeom prst="line">
                <a:avLst/>
              </a:prstGeom>
              <a:noFill/>
              <a:ln w="6350" cap="flat" cmpd="sng" algn="ctr">
                <a:solidFill>
                  <a:srgbClr val="BDCFFF">
                    <a:lumMod val="40000"/>
                    <a:lumOff val="60000"/>
                  </a:srgbClr>
                </a:solidFill>
                <a:prstDash val="solid"/>
                <a:miter lim="800000"/>
              </a:ln>
              <a:effectLst/>
            </p:spPr>
          </p:cxnSp>
          <p:cxnSp>
            <p:nvCxnSpPr>
              <p:cNvPr id="80" name="Straight Connector 79">
                <a:extLst>
                  <a:ext uri="{FF2B5EF4-FFF2-40B4-BE49-F238E27FC236}">
                    <a16:creationId xmlns:a16="http://schemas.microsoft.com/office/drawing/2014/main" id="{E2CECEF4-0065-286E-C260-CC6D5675F70E}"/>
                  </a:ext>
                </a:extLst>
              </p:cNvPr>
              <p:cNvCxnSpPr>
                <a:cxnSpLocks/>
              </p:cNvCxnSpPr>
              <p:nvPr/>
            </p:nvCxnSpPr>
            <p:spPr>
              <a:xfrm flipH="1" flipV="1">
                <a:off x="5050631" y="2819400"/>
                <a:ext cx="16670" cy="133351"/>
              </a:xfrm>
              <a:prstGeom prst="line">
                <a:avLst/>
              </a:prstGeom>
              <a:noFill/>
              <a:ln w="6350" cap="flat" cmpd="sng" algn="ctr">
                <a:solidFill>
                  <a:srgbClr val="BDCFFF">
                    <a:lumMod val="40000"/>
                    <a:lumOff val="60000"/>
                  </a:srgbClr>
                </a:solidFill>
                <a:prstDash val="solid"/>
                <a:miter lim="800000"/>
              </a:ln>
              <a:effectLst/>
            </p:spPr>
          </p:cxnSp>
          <p:cxnSp>
            <p:nvCxnSpPr>
              <p:cNvPr id="81" name="Straight Connector 80">
                <a:extLst>
                  <a:ext uri="{FF2B5EF4-FFF2-40B4-BE49-F238E27FC236}">
                    <a16:creationId xmlns:a16="http://schemas.microsoft.com/office/drawing/2014/main" id="{3391C40E-C73B-A0F8-EA73-7AB6F3D35A7F}"/>
                  </a:ext>
                </a:extLst>
              </p:cNvPr>
              <p:cNvCxnSpPr>
                <a:cxnSpLocks/>
              </p:cNvCxnSpPr>
              <p:nvPr/>
            </p:nvCxnSpPr>
            <p:spPr>
              <a:xfrm flipH="1" flipV="1">
                <a:off x="4236244" y="2957513"/>
                <a:ext cx="345281" cy="20240"/>
              </a:xfrm>
              <a:prstGeom prst="line">
                <a:avLst/>
              </a:prstGeom>
              <a:noFill/>
              <a:ln w="6350" cap="flat" cmpd="sng" algn="ctr">
                <a:solidFill>
                  <a:srgbClr val="BDCFFF">
                    <a:lumMod val="40000"/>
                    <a:lumOff val="60000"/>
                  </a:srgbClr>
                </a:solidFill>
                <a:prstDash val="solid"/>
                <a:miter lim="800000"/>
              </a:ln>
              <a:effectLst/>
            </p:spPr>
          </p:cxnSp>
          <p:cxnSp>
            <p:nvCxnSpPr>
              <p:cNvPr id="82" name="Straight Connector 81">
                <a:extLst>
                  <a:ext uri="{FF2B5EF4-FFF2-40B4-BE49-F238E27FC236}">
                    <a16:creationId xmlns:a16="http://schemas.microsoft.com/office/drawing/2014/main" id="{967AC638-1826-856E-5C81-45C1F304EC71}"/>
                  </a:ext>
                </a:extLst>
              </p:cNvPr>
              <p:cNvCxnSpPr>
                <a:cxnSpLocks/>
              </p:cNvCxnSpPr>
              <p:nvPr/>
            </p:nvCxnSpPr>
            <p:spPr>
              <a:xfrm>
                <a:off x="4624389" y="2812256"/>
                <a:ext cx="163114" cy="115491"/>
              </a:xfrm>
              <a:prstGeom prst="line">
                <a:avLst/>
              </a:prstGeom>
              <a:noFill/>
              <a:ln w="6350" cap="flat" cmpd="sng" algn="ctr">
                <a:solidFill>
                  <a:srgbClr val="BDCFFF">
                    <a:lumMod val="40000"/>
                    <a:lumOff val="60000"/>
                  </a:srgbClr>
                </a:solidFill>
                <a:prstDash val="solid"/>
                <a:miter lim="800000"/>
              </a:ln>
              <a:effectLst/>
            </p:spPr>
          </p:cxnSp>
          <p:cxnSp>
            <p:nvCxnSpPr>
              <p:cNvPr id="83" name="Straight Connector 82">
                <a:extLst>
                  <a:ext uri="{FF2B5EF4-FFF2-40B4-BE49-F238E27FC236}">
                    <a16:creationId xmlns:a16="http://schemas.microsoft.com/office/drawing/2014/main" id="{3CF9447D-D53C-D14C-D62B-F673E2FCD299}"/>
                  </a:ext>
                </a:extLst>
              </p:cNvPr>
              <p:cNvCxnSpPr>
                <a:cxnSpLocks/>
              </p:cNvCxnSpPr>
              <p:nvPr/>
            </p:nvCxnSpPr>
            <p:spPr>
              <a:xfrm flipV="1">
                <a:off x="4581525" y="2811066"/>
                <a:ext cx="45244" cy="166687"/>
              </a:xfrm>
              <a:prstGeom prst="line">
                <a:avLst/>
              </a:prstGeom>
              <a:noFill/>
              <a:ln w="6350" cap="flat" cmpd="sng" algn="ctr">
                <a:solidFill>
                  <a:srgbClr val="BDCFFF">
                    <a:lumMod val="40000"/>
                    <a:lumOff val="60000"/>
                  </a:srgbClr>
                </a:solidFill>
                <a:prstDash val="solid"/>
                <a:miter lim="800000"/>
              </a:ln>
              <a:effectLst/>
            </p:spPr>
          </p:cxnSp>
          <p:cxnSp>
            <p:nvCxnSpPr>
              <p:cNvPr id="84" name="Straight Connector 83">
                <a:extLst>
                  <a:ext uri="{FF2B5EF4-FFF2-40B4-BE49-F238E27FC236}">
                    <a16:creationId xmlns:a16="http://schemas.microsoft.com/office/drawing/2014/main" id="{F3009453-4487-6692-D998-4B6207405E61}"/>
                  </a:ext>
                </a:extLst>
              </p:cNvPr>
              <p:cNvCxnSpPr>
                <a:cxnSpLocks/>
              </p:cNvCxnSpPr>
              <p:nvPr/>
            </p:nvCxnSpPr>
            <p:spPr>
              <a:xfrm flipV="1">
                <a:off x="4581525" y="2927747"/>
                <a:ext cx="205978" cy="50006"/>
              </a:xfrm>
              <a:prstGeom prst="line">
                <a:avLst/>
              </a:prstGeom>
              <a:noFill/>
              <a:ln w="6350" cap="flat" cmpd="sng" algn="ctr">
                <a:solidFill>
                  <a:srgbClr val="BDCFFF">
                    <a:lumMod val="40000"/>
                    <a:lumOff val="60000"/>
                  </a:srgbClr>
                </a:solidFill>
                <a:prstDash val="solid"/>
                <a:miter lim="800000"/>
              </a:ln>
              <a:effectLst/>
            </p:spPr>
          </p:cxnSp>
          <p:cxnSp>
            <p:nvCxnSpPr>
              <p:cNvPr id="85" name="Straight Connector 84">
                <a:extLst>
                  <a:ext uri="{FF2B5EF4-FFF2-40B4-BE49-F238E27FC236}">
                    <a16:creationId xmlns:a16="http://schemas.microsoft.com/office/drawing/2014/main" id="{350339E4-5EC9-8C52-3CFA-CE79361F7A43}"/>
                  </a:ext>
                </a:extLst>
              </p:cNvPr>
              <p:cNvCxnSpPr>
                <a:cxnSpLocks/>
              </p:cNvCxnSpPr>
              <p:nvPr/>
            </p:nvCxnSpPr>
            <p:spPr>
              <a:xfrm flipH="1" flipV="1">
                <a:off x="4787503" y="2927747"/>
                <a:ext cx="279797" cy="25003"/>
              </a:xfrm>
              <a:prstGeom prst="line">
                <a:avLst/>
              </a:prstGeom>
              <a:noFill/>
              <a:ln w="6350" cap="flat" cmpd="sng" algn="ctr">
                <a:solidFill>
                  <a:srgbClr val="BDCFFF">
                    <a:lumMod val="40000"/>
                    <a:lumOff val="60000"/>
                  </a:srgbClr>
                </a:solidFill>
                <a:prstDash val="solid"/>
                <a:miter lim="800000"/>
              </a:ln>
              <a:effectLst/>
            </p:spPr>
          </p:cxnSp>
          <p:cxnSp>
            <p:nvCxnSpPr>
              <p:cNvPr id="86" name="Straight Connector 85">
                <a:extLst>
                  <a:ext uri="{FF2B5EF4-FFF2-40B4-BE49-F238E27FC236}">
                    <a16:creationId xmlns:a16="http://schemas.microsoft.com/office/drawing/2014/main" id="{1AEE1216-D005-BA8D-1DEA-62D222E09458}"/>
                  </a:ext>
                </a:extLst>
              </p:cNvPr>
              <p:cNvCxnSpPr>
                <a:cxnSpLocks/>
              </p:cNvCxnSpPr>
              <p:nvPr/>
            </p:nvCxnSpPr>
            <p:spPr>
              <a:xfrm>
                <a:off x="5054203" y="2817019"/>
                <a:ext cx="198835" cy="79772"/>
              </a:xfrm>
              <a:prstGeom prst="line">
                <a:avLst/>
              </a:prstGeom>
              <a:noFill/>
              <a:ln w="6350" cap="flat" cmpd="sng" algn="ctr">
                <a:solidFill>
                  <a:srgbClr val="BDCFFF">
                    <a:lumMod val="40000"/>
                    <a:lumOff val="60000"/>
                  </a:srgbClr>
                </a:solidFill>
                <a:prstDash val="solid"/>
                <a:miter lim="800000"/>
              </a:ln>
              <a:effectLst/>
            </p:spPr>
          </p:cxnSp>
          <p:cxnSp>
            <p:nvCxnSpPr>
              <p:cNvPr id="87" name="Straight Connector 86">
                <a:extLst>
                  <a:ext uri="{FF2B5EF4-FFF2-40B4-BE49-F238E27FC236}">
                    <a16:creationId xmlns:a16="http://schemas.microsoft.com/office/drawing/2014/main" id="{521165DE-5631-109A-20F6-291E9D93AA13}"/>
                  </a:ext>
                </a:extLst>
              </p:cNvPr>
              <p:cNvCxnSpPr>
                <a:cxnSpLocks/>
              </p:cNvCxnSpPr>
              <p:nvPr/>
            </p:nvCxnSpPr>
            <p:spPr>
              <a:xfrm flipV="1">
                <a:off x="5067301" y="2896791"/>
                <a:ext cx="185737" cy="55960"/>
              </a:xfrm>
              <a:prstGeom prst="line">
                <a:avLst/>
              </a:prstGeom>
              <a:noFill/>
              <a:ln w="6350" cap="flat" cmpd="sng" algn="ctr">
                <a:solidFill>
                  <a:srgbClr val="BDCFFF">
                    <a:lumMod val="40000"/>
                    <a:lumOff val="60000"/>
                  </a:srgbClr>
                </a:solidFill>
                <a:prstDash val="solid"/>
                <a:miter lim="800000"/>
              </a:ln>
              <a:effectLst/>
            </p:spPr>
          </p:cxnSp>
          <p:grpSp>
            <p:nvGrpSpPr>
              <p:cNvPr id="88" name="Group 87">
                <a:extLst>
                  <a:ext uri="{FF2B5EF4-FFF2-40B4-BE49-F238E27FC236}">
                    <a16:creationId xmlns:a16="http://schemas.microsoft.com/office/drawing/2014/main" id="{4AD7B758-252C-99CE-813E-F29B8FEF755F}"/>
                  </a:ext>
                </a:extLst>
              </p:cNvPr>
              <p:cNvGrpSpPr/>
              <p:nvPr/>
            </p:nvGrpSpPr>
            <p:grpSpPr>
              <a:xfrm>
                <a:off x="4264819" y="3095625"/>
                <a:ext cx="938212" cy="122634"/>
                <a:chOff x="4264819" y="3095625"/>
                <a:chExt cx="938212" cy="122634"/>
              </a:xfrm>
            </p:grpSpPr>
            <p:cxnSp>
              <p:nvCxnSpPr>
                <p:cNvPr id="95" name="Straight Connector 94">
                  <a:extLst>
                    <a:ext uri="{FF2B5EF4-FFF2-40B4-BE49-F238E27FC236}">
                      <a16:creationId xmlns:a16="http://schemas.microsoft.com/office/drawing/2014/main" id="{0E042BB0-0367-7528-A521-05413F52599A}"/>
                    </a:ext>
                  </a:extLst>
                </p:cNvPr>
                <p:cNvCxnSpPr>
                  <a:cxnSpLocks/>
                </p:cNvCxnSpPr>
                <p:nvPr/>
              </p:nvCxnSpPr>
              <p:spPr>
                <a:xfrm flipH="1">
                  <a:off x="5161359" y="3118247"/>
                  <a:ext cx="41672" cy="61912"/>
                </a:xfrm>
                <a:prstGeom prst="line">
                  <a:avLst/>
                </a:prstGeom>
                <a:noFill/>
                <a:ln w="6350" cap="flat" cmpd="sng" algn="ctr">
                  <a:solidFill>
                    <a:srgbClr val="BDCFFF">
                      <a:lumMod val="40000"/>
                      <a:lumOff val="60000"/>
                    </a:srgbClr>
                  </a:solidFill>
                  <a:prstDash val="solid"/>
                  <a:miter lim="800000"/>
                </a:ln>
                <a:effectLst/>
              </p:spPr>
            </p:cxnSp>
            <p:cxnSp>
              <p:nvCxnSpPr>
                <p:cNvPr id="96" name="Straight Connector 95">
                  <a:extLst>
                    <a:ext uri="{FF2B5EF4-FFF2-40B4-BE49-F238E27FC236}">
                      <a16:creationId xmlns:a16="http://schemas.microsoft.com/office/drawing/2014/main" id="{7185D2FE-8F4C-4E38-164A-8C3C2E46B6B5}"/>
                    </a:ext>
                  </a:extLst>
                </p:cNvPr>
                <p:cNvCxnSpPr>
                  <a:cxnSpLocks/>
                </p:cNvCxnSpPr>
                <p:nvPr/>
              </p:nvCxnSpPr>
              <p:spPr>
                <a:xfrm flipH="1" flipV="1">
                  <a:off x="4908947" y="3100388"/>
                  <a:ext cx="294084" cy="17859"/>
                </a:xfrm>
                <a:prstGeom prst="line">
                  <a:avLst/>
                </a:prstGeom>
                <a:noFill/>
                <a:ln w="6350" cap="flat" cmpd="sng" algn="ctr">
                  <a:solidFill>
                    <a:srgbClr val="BDCFFF">
                      <a:lumMod val="40000"/>
                      <a:lumOff val="60000"/>
                    </a:srgbClr>
                  </a:solidFill>
                  <a:prstDash val="solid"/>
                  <a:miter lim="800000"/>
                </a:ln>
                <a:effectLst/>
              </p:spPr>
            </p:cxnSp>
            <p:cxnSp>
              <p:nvCxnSpPr>
                <p:cNvPr id="97" name="Straight Connector 96">
                  <a:extLst>
                    <a:ext uri="{FF2B5EF4-FFF2-40B4-BE49-F238E27FC236}">
                      <a16:creationId xmlns:a16="http://schemas.microsoft.com/office/drawing/2014/main" id="{FC405E75-3969-ABF8-11D5-6ED347581DD7}"/>
                    </a:ext>
                  </a:extLst>
                </p:cNvPr>
                <p:cNvCxnSpPr>
                  <a:cxnSpLocks/>
                </p:cNvCxnSpPr>
                <p:nvPr/>
              </p:nvCxnSpPr>
              <p:spPr>
                <a:xfrm flipV="1">
                  <a:off x="4843463" y="3095625"/>
                  <a:ext cx="66675" cy="122634"/>
                </a:xfrm>
                <a:prstGeom prst="line">
                  <a:avLst/>
                </a:prstGeom>
                <a:noFill/>
                <a:ln w="6350" cap="flat" cmpd="sng" algn="ctr">
                  <a:solidFill>
                    <a:srgbClr val="BDCFFF">
                      <a:lumMod val="40000"/>
                      <a:lumOff val="60000"/>
                    </a:srgbClr>
                  </a:solidFill>
                  <a:prstDash val="solid"/>
                  <a:miter lim="800000"/>
                </a:ln>
                <a:effectLst/>
              </p:spPr>
            </p:cxnSp>
            <p:cxnSp>
              <p:nvCxnSpPr>
                <p:cNvPr id="98" name="Straight Connector 97">
                  <a:extLst>
                    <a:ext uri="{FF2B5EF4-FFF2-40B4-BE49-F238E27FC236}">
                      <a16:creationId xmlns:a16="http://schemas.microsoft.com/office/drawing/2014/main" id="{BCF223BE-4E20-C5A7-719D-445FFCFCD6E6}"/>
                    </a:ext>
                  </a:extLst>
                </p:cNvPr>
                <p:cNvCxnSpPr>
                  <a:cxnSpLocks/>
                </p:cNvCxnSpPr>
                <p:nvPr/>
              </p:nvCxnSpPr>
              <p:spPr>
                <a:xfrm>
                  <a:off x="4910138" y="3098006"/>
                  <a:ext cx="251221" cy="82153"/>
                </a:xfrm>
                <a:prstGeom prst="line">
                  <a:avLst/>
                </a:prstGeom>
                <a:noFill/>
                <a:ln w="6350" cap="flat" cmpd="sng" algn="ctr">
                  <a:solidFill>
                    <a:srgbClr val="BDCFFF">
                      <a:lumMod val="40000"/>
                      <a:lumOff val="60000"/>
                    </a:srgbClr>
                  </a:solidFill>
                  <a:prstDash val="solid"/>
                  <a:miter lim="800000"/>
                </a:ln>
                <a:effectLst/>
              </p:spPr>
            </p:cxnSp>
            <p:cxnSp>
              <p:nvCxnSpPr>
                <p:cNvPr id="99" name="Straight Connector 98">
                  <a:extLst>
                    <a:ext uri="{FF2B5EF4-FFF2-40B4-BE49-F238E27FC236}">
                      <a16:creationId xmlns:a16="http://schemas.microsoft.com/office/drawing/2014/main" id="{65893889-D3C8-162D-3A38-FF7030268405}"/>
                    </a:ext>
                  </a:extLst>
                </p:cNvPr>
                <p:cNvCxnSpPr>
                  <a:cxnSpLocks/>
                </p:cNvCxnSpPr>
                <p:nvPr/>
              </p:nvCxnSpPr>
              <p:spPr>
                <a:xfrm flipH="1">
                  <a:off x="4627959" y="3098006"/>
                  <a:ext cx="284560" cy="8335"/>
                </a:xfrm>
                <a:prstGeom prst="line">
                  <a:avLst/>
                </a:prstGeom>
                <a:noFill/>
                <a:ln w="6350" cap="flat" cmpd="sng" algn="ctr">
                  <a:solidFill>
                    <a:srgbClr val="BDCFFF">
                      <a:lumMod val="40000"/>
                      <a:lumOff val="60000"/>
                    </a:srgbClr>
                  </a:solidFill>
                  <a:prstDash val="solid"/>
                  <a:miter lim="800000"/>
                </a:ln>
                <a:effectLst/>
              </p:spPr>
            </p:cxnSp>
            <p:cxnSp>
              <p:nvCxnSpPr>
                <p:cNvPr id="100" name="Straight Connector 99">
                  <a:extLst>
                    <a:ext uri="{FF2B5EF4-FFF2-40B4-BE49-F238E27FC236}">
                      <a16:creationId xmlns:a16="http://schemas.microsoft.com/office/drawing/2014/main" id="{C4407564-E8E4-BDAE-1F35-6ED301702772}"/>
                    </a:ext>
                  </a:extLst>
                </p:cNvPr>
                <p:cNvCxnSpPr>
                  <a:cxnSpLocks/>
                </p:cNvCxnSpPr>
                <p:nvPr/>
              </p:nvCxnSpPr>
              <p:spPr>
                <a:xfrm flipV="1">
                  <a:off x="4843463" y="3180159"/>
                  <a:ext cx="317896" cy="38100"/>
                </a:xfrm>
                <a:prstGeom prst="line">
                  <a:avLst/>
                </a:prstGeom>
                <a:noFill/>
                <a:ln w="6350" cap="flat" cmpd="sng" algn="ctr">
                  <a:solidFill>
                    <a:srgbClr val="BDCFFF">
                      <a:lumMod val="40000"/>
                      <a:lumOff val="60000"/>
                    </a:srgbClr>
                  </a:solidFill>
                  <a:prstDash val="solid"/>
                  <a:miter lim="800000"/>
                </a:ln>
                <a:effectLst/>
              </p:spPr>
            </p:cxnSp>
            <p:cxnSp>
              <p:nvCxnSpPr>
                <p:cNvPr id="101" name="Straight Connector 100">
                  <a:extLst>
                    <a:ext uri="{FF2B5EF4-FFF2-40B4-BE49-F238E27FC236}">
                      <a16:creationId xmlns:a16="http://schemas.microsoft.com/office/drawing/2014/main" id="{8F53ACD5-FB3D-A8A6-759F-111C22DBB632}"/>
                    </a:ext>
                  </a:extLst>
                </p:cNvPr>
                <p:cNvCxnSpPr>
                  <a:cxnSpLocks/>
                </p:cNvCxnSpPr>
                <p:nvPr/>
              </p:nvCxnSpPr>
              <p:spPr>
                <a:xfrm flipH="1" flipV="1">
                  <a:off x="4264819" y="3100388"/>
                  <a:ext cx="145256" cy="103585"/>
                </a:xfrm>
                <a:prstGeom prst="line">
                  <a:avLst/>
                </a:prstGeom>
                <a:noFill/>
                <a:ln w="6350" cap="flat" cmpd="sng" algn="ctr">
                  <a:solidFill>
                    <a:srgbClr val="BDCFFF">
                      <a:lumMod val="40000"/>
                      <a:lumOff val="60000"/>
                    </a:srgbClr>
                  </a:solidFill>
                  <a:prstDash val="solid"/>
                  <a:miter lim="800000"/>
                </a:ln>
                <a:effectLst/>
              </p:spPr>
            </p:cxnSp>
            <p:cxnSp>
              <p:nvCxnSpPr>
                <p:cNvPr id="102" name="Straight Connector 101">
                  <a:extLst>
                    <a:ext uri="{FF2B5EF4-FFF2-40B4-BE49-F238E27FC236}">
                      <a16:creationId xmlns:a16="http://schemas.microsoft.com/office/drawing/2014/main" id="{82162B07-2CE6-932C-AE37-DADEFA44AA04}"/>
                    </a:ext>
                  </a:extLst>
                </p:cNvPr>
                <p:cNvCxnSpPr>
                  <a:cxnSpLocks/>
                </p:cNvCxnSpPr>
                <p:nvPr/>
              </p:nvCxnSpPr>
              <p:spPr>
                <a:xfrm>
                  <a:off x="4264819" y="3101578"/>
                  <a:ext cx="363140" cy="4763"/>
                </a:xfrm>
                <a:prstGeom prst="line">
                  <a:avLst/>
                </a:prstGeom>
                <a:noFill/>
                <a:ln w="6350" cap="flat" cmpd="sng" algn="ctr">
                  <a:solidFill>
                    <a:srgbClr val="BDCFFF">
                      <a:lumMod val="40000"/>
                      <a:lumOff val="60000"/>
                    </a:srgbClr>
                  </a:solidFill>
                  <a:prstDash val="solid"/>
                  <a:miter lim="800000"/>
                </a:ln>
                <a:effectLst/>
              </p:spPr>
            </p:cxnSp>
            <p:cxnSp>
              <p:nvCxnSpPr>
                <p:cNvPr id="103" name="Straight Connector 102">
                  <a:extLst>
                    <a:ext uri="{FF2B5EF4-FFF2-40B4-BE49-F238E27FC236}">
                      <a16:creationId xmlns:a16="http://schemas.microsoft.com/office/drawing/2014/main" id="{FF327EAD-9AA6-28EA-17B5-A74271C51662}"/>
                    </a:ext>
                  </a:extLst>
                </p:cNvPr>
                <p:cNvCxnSpPr>
                  <a:cxnSpLocks/>
                </p:cNvCxnSpPr>
                <p:nvPr/>
              </p:nvCxnSpPr>
              <p:spPr>
                <a:xfrm flipH="1" flipV="1">
                  <a:off x="4627959" y="3106341"/>
                  <a:ext cx="215504" cy="111918"/>
                </a:xfrm>
                <a:prstGeom prst="line">
                  <a:avLst/>
                </a:prstGeom>
                <a:noFill/>
                <a:ln w="6350" cap="flat" cmpd="sng" algn="ctr">
                  <a:solidFill>
                    <a:srgbClr val="BDCFFF">
                      <a:lumMod val="40000"/>
                      <a:lumOff val="60000"/>
                    </a:srgbClr>
                  </a:solidFill>
                  <a:prstDash val="solid"/>
                  <a:miter lim="800000"/>
                </a:ln>
                <a:effectLst/>
              </p:spPr>
            </p:cxnSp>
            <p:cxnSp>
              <p:nvCxnSpPr>
                <p:cNvPr id="104" name="Straight Connector 103">
                  <a:extLst>
                    <a:ext uri="{FF2B5EF4-FFF2-40B4-BE49-F238E27FC236}">
                      <a16:creationId xmlns:a16="http://schemas.microsoft.com/office/drawing/2014/main" id="{8862D8BD-81F9-0D44-C5A9-4B42AE443538}"/>
                    </a:ext>
                  </a:extLst>
                </p:cNvPr>
                <p:cNvCxnSpPr>
                  <a:cxnSpLocks/>
                </p:cNvCxnSpPr>
                <p:nvPr/>
              </p:nvCxnSpPr>
              <p:spPr>
                <a:xfrm flipV="1">
                  <a:off x="4410075" y="3106341"/>
                  <a:ext cx="217884" cy="97631"/>
                </a:xfrm>
                <a:prstGeom prst="line">
                  <a:avLst/>
                </a:prstGeom>
                <a:noFill/>
                <a:ln w="6350" cap="flat" cmpd="sng" algn="ctr">
                  <a:solidFill>
                    <a:srgbClr val="BDCFFF">
                      <a:lumMod val="40000"/>
                      <a:lumOff val="60000"/>
                    </a:srgbClr>
                  </a:solidFill>
                  <a:prstDash val="solid"/>
                  <a:miter lim="800000"/>
                </a:ln>
                <a:effectLst/>
              </p:spPr>
            </p:cxnSp>
          </p:grpSp>
          <p:cxnSp>
            <p:nvCxnSpPr>
              <p:cNvPr id="89" name="Straight Connector 88">
                <a:extLst>
                  <a:ext uri="{FF2B5EF4-FFF2-40B4-BE49-F238E27FC236}">
                    <a16:creationId xmlns:a16="http://schemas.microsoft.com/office/drawing/2014/main" id="{4A102226-4D16-F913-3C71-DD104E0A8AFF}"/>
                  </a:ext>
                </a:extLst>
              </p:cNvPr>
              <p:cNvCxnSpPr>
                <a:cxnSpLocks/>
              </p:cNvCxnSpPr>
              <p:nvPr/>
            </p:nvCxnSpPr>
            <p:spPr>
              <a:xfrm>
                <a:off x="4789884" y="2924175"/>
                <a:ext cx="122635" cy="172642"/>
              </a:xfrm>
              <a:prstGeom prst="line">
                <a:avLst/>
              </a:prstGeom>
              <a:noFill/>
              <a:ln w="6350" cap="flat" cmpd="sng" algn="ctr">
                <a:solidFill>
                  <a:srgbClr val="BDCFFF">
                    <a:lumMod val="40000"/>
                    <a:lumOff val="60000"/>
                  </a:srgbClr>
                </a:solidFill>
                <a:prstDash val="solid"/>
                <a:miter lim="800000"/>
              </a:ln>
              <a:effectLst/>
            </p:spPr>
          </p:cxnSp>
          <p:cxnSp>
            <p:nvCxnSpPr>
              <p:cNvPr id="90" name="Straight Connector 89">
                <a:extLst>
                  <a:ext uri="{FF2B5EF4-FFF2-40B4-BE49-F238E27FC236}">
                    <a16:creationId xmlns:a16="http://schemas.microsoft.com/office/drawing/2014/main" id="{4C2F542D-178E-3296-3EF9-98FCD3243708}"/>
                  </a:ext>
                </a:extLst>
              </p:cNvPr>
              <p:cNvCxnSpPr>
                <a:cxnSpLocks/>
              </p:cNvCxnSpPr>
              <p:nvPr/>
            </p:nvCxnSpPr>
            <p:spPr>
              <a:xfrm>
                <a:off x="4230291" y="2956322"/>
                <a:ext cx="34528" cy="142875"/>
              </a:xfrm>
              <a:prstGeom prst="line">
                <a:avLst/>
              </a:prstGeom>
              <a:noFill/>
              <a:ln w="6350" cap="flat" cmpd="sng" algn="ctr">
                <a:solidFill>
                  <a:srgbClr val="BDCFFF">
                    <a:lumMod val="40000"/>
                    <a:lumOff val="60000"/>
                  </a:srgbClr>
                </a:solidFill>
                <a:prstDash val="solid"/>
                <a:miter lim="800000"/>
              </a:ln>
              <a:effectLst/>
            </p:spPr>
          </p:cxnSp>
          <p:cxnSp>
            <p:nvCxnSpPr>
              <p:cNvPr id="91" name="Straight Connector 90">
                <a:extLst>
                  <a:ext uri="{FF2B5EF4-FFF2-40B4-BE49-F238E27FC236}">
                    <a16:creationId xmlns:a16="http://schemas.microsoft.com/office/drawing/2014/main" id="{BEEB5B36-F421-45F3-B92F-986FB7591C2F}"/>
                  </a:ext>
                </a:extLst>
              </p:cNvPr>
              <p:cNvCxnSpPr>
                <a:cxnSpLocks/>
              </p:cNvCxnSpPr>
              <p:nvPr/>
            </p:nvCxnSpPr>
            <p:spPr>
              <a:xfrm flipH="1">
                <a:off x="5054203" y="2731294"/>
                <a:ext cx="186928" cy="91678"/>
              </a:xfrm>
              <a:prstGeom prst="line">
                <a:avLst/>
              </a:prstGeom>
              <a:noFill/>
              <a:ln w="6350" cap="flat" cmpd="sng" algn="ctr">
                <a:solidFill>
                  <a:srgbClr val="BDCFFF">
                    <a:lumMod val="40000"/>
                    <a:lumOff val="60000"/>
                  </a:srgbClr>
                </a:solidFill>
                <a:prstDash val="solid"/>
                <a:miter lim="800000"/>
              </a:ln>
              <a:effectLst/>
            </p:spPr>
          </p:cxnSp>
          <p:cxnSp>
            <p:nvCxnSpPr>
              <p:cNvPr id="92" name="Straight Connector 91">
                <a:extLst>
                  <a:ext uri="{FF2B5EF4-FFF2-40B4-BE49-F238E27FC236}">
                    <a16:creationId xmlns:a16="http://schemas.microsoft.com/office/drawing/2014/main" id="{4E6E3936-31BB-2EA5-C218-2D8B52D4CE3D}"/>
                  </a:ext>
                </a:extLst>
              </p:cNvPr>
              <p:cNvCxnSpPr>
                <a:cxnSpLocks/>
              </p:cNvCxnSpPr>
              <p:nvPr/>
            </p:nvCxnSpPr>
            <p:spPr>
              <a:xfrm flipH="1">
                <a:off x="4626769" y="2689622"/>
                <a:ext cx="200025" cy="119062"/>
              </a:xfrm>
              <a:prstGeom prst="line">
                <a:avLst/>
              </a:prstGeom>
              <a:noFill/>
              <a:ln w="6350" cap="flat" cmpd="sng" algn="ctr">
                <a:solidFill>
                  <a:srgbClr val="BDCFFF">
                    <a:lumMod val="40000"/>
                    <a:lumOff val="60000"/>
                  </a:srgbClr>
                </a:solidFill>
                <a:prstDash val="solid"/>
                <a:miter lim="800000"/>
              </a:ln>
              <a:effectLst/>
            </p:spPr>
          </p:cxnSp>
          <p:cxnSp>
            <p:nvCxnSpPr>
              <p:cNvPr id="93" name="Straight Connector 92">
                <a:extLst>
                  <a:ext uri="{FF2B5EF4-FFF2-40B4-BE49-F238E27FC236}">
                    <a16:creationId xmlns:a16="http://schemas.microsoft.com/office/drawing/2014/main" id="{D6B78CFA-6FFC-28D3-8705-0E2A8B86D0B6}"/>
                  </a:ext>
                </a:extLst>
              </p:cNvPr>
              <p:cNvCxnSpPr>
                <a:cxnSpLocks/>
              </p:cNvCxnSpPr>
              <p:nvPr/>
            </p:nvCxnSpPr>
            <p:spPr>
              <a:xfrm>
                <a:off x="4283869" y="2411016"/>
                <a:ext cx="247650" cy="189309"/>
              </a:xfrm>
              <a:prstGeom prst="line">
                <a:avLst/>
              </a:prstGeom>
              <a:noFill/>
              <a:ln w="6350" cap="flat" cmpd="sng" algn="ctr">
                <a:solidFill>
                  <a:srgbClr val="BDCFFF">
                    <a:lumMod val="40000"/>
                    <a:lumOff val="60000"/>
                  </a:srgbClr>
                </a:solidFill>
                <a:prstDash val="solid"/>
                <a:miter lim="800000"/>
              </a:ln>
              <a:effectLst/>
            </p:spPr>
          </p:cxnSp>
          <p:cxnSp>
            <p:nvCxnSpPr>
              <p:cNvPr id="94" name="Straight Connector 93">
                <a:extLst>
                  <a:ext uri="{FF2B5EF4-FFF2-40B4-BE49-F238E27FC236}">
                    <a16:creationId xmlns:a16="http://schemas.microsoft.com/office/drawing/2014/main" id="{40ACCF49-BD51-5173-7DF3-DE36EE90AFAB}"/>
                  </a:ext>
                </a:extLst>
              </p:cNvPr>
              <p:cNvCxnSpPr>
                <a:cxnSpLocks/>
              </p:cNvCxnSpPr>
              <p:nvPr/>
            </p:nvCxnSpPr>
            <p:spPr>
              <a:xfrm>
                <a:off x="4913709" y="2428875"/>
                <a:ext cx="147638" cy="151209"/>
              </a:xfrm>
              <a:prstGeom prst="line">
                <a:avLst/>
              </a:prstGeom>
              <a:noFill/>
              <a:ln w="6350" cap="flat" cmpd="sng" algn="ctr">
                <a:solidFill>
                  <a:srgbClr val="BDCFFF">
                    <a:lumMod val="40000"/>
                    <a:lumOff val="60000"/>
                  </a:srgbClr>
                </a:solidFill>
                <a:prstDash val="solid"/>
                <a:miter lim="800000"/>
              </a:ln>
              <a:effectLst/>
            </p:spPr>
          </p:cxnSp>
        </p:grpSp>
      </p:grpSp>
      <p:grpSp>
        <p:nvGrpSpPr>
          <p:cNvPr id="142" name="Group 141">
            <a:extLst>
              <a:ext uri="{FF2B5EF4-FFF2-40B4-BE49-F238E27FC236}">
                <a16:creationId xmlns:a16="http://schemas.microsoft.com/office/drawing/2014/main" id="{3DAB636C-5ACB-A3E5-E7BE-968EFFB5EAA6}"/>
              </a:ext>
            </a:extLst>
          </p:cNvPr>
          <p:cNvGrpSpPr/>
          <p:nvPr/>
        </p:nvGrpSpPr>
        <p:grpSpPr>
          <a:xfrm>
            <a:off x="1129791" y="5264330"/>
            <a:ext cx="1161347" cy="748915"/>
            <a:chOff x="3822261" y="1727023"/>
            <a:chExt cx="1499478" cy="966964"/>
          </a:xfrm>
        </p:grpSpPr>
        <p:pic>
          <p:nvPicPr>
            <p:cNvPr id="143" name="Picture 142">
              <a:extLst>
                <a:ext uri="{FF2B5EF4-FFF2-40B4-BE49-F238E27FC236}">
                  <a16:creationId xmlns:a16="http://schemas.microsoft.com/office/drawing/2014/main" id="{1D90577F-A058-1A4B-1D1B-5D6EAF33FF0F}"/>
                </a:ext>
              </a:extLst>
            </p:cNvPr>
            <p:cNvPicPr>
              <a:picLocks noChangeAspect="1"/>
            </p:cNvPicPr>
            <p:nvPr/>
          </p:nvPicPr>
          <p:blipFill>
            <a:blip r:embed="rId2"/>
            <a:stretch>
              <a:fillRect/>
            </a:stretch>
          </p:blipFill>
          <p:spPr>
            <a:xfrm>
              <a:off x="3946526" y="1727023"/>
              <a:ext cx="1250951" cy="224228"/>
            </a:xfrm>
            <a:prstGeom prst="rect">
              <a:avLst/>
            </a:prstGeom>
          </p:spPr>
        </p:pic>
        <p:pic>
          <p:nvPicPr>
            <p:cNvPr id="144" name="Picture 143">
              <a:extLst>
                <a:ext uri="{FF2B5EF4-FFF2-40B4-BE49-F238E27FC236}">
                  <a16:creationId xmlns:a16="http://schemas.microsoft.com/office/drawing/2014/main" id="{F029D558-2515-6D13-2D3E-ED2BFCBF18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7625" y="1980933"/>
              <a:ext cx="1428750" cy="463464"/>
            </a:xfrm>
            <a:prstGeom prst="rect">
              <a:avLst/>
            </a:prstGeom>
          </p:spPr>
        </p:pic>
        <p:pic>
          <p:nvPicPr>
            <p:cNvPr id="145" name="Picture 144">
              <a:extLst>
                <a:ext uri="{FF2B5EF4-FFF2-40B4-BE49-F238E27FC236}">
                  <a16:creationId xmlns:a16="http://schemas.microsoft.com/office/drawing/2014/main" id="{79E81A15-C4AB-F23A-CEEB-BEB81B3C598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7465" t="26512" r="7465" b="26512"/>
            <a:stretch/>
          </p:blipFill>
          <p:spPr>
            <a:xfrm>
              <a:off x="3822261" y="2454275"/>
              <a:ext cx="1499478" cy="239712"/>
            </a:xfrm>
            <a:prstGeom prst="rect">
              <a:avLst/>
            </a:prstGeom>
          </p:spPr>
        </p:pic>
      </p:grpSp>
      <p:grpSp>
        <p:nvGrpSpPr>
          <p:cNvPr id="146" name="Group 145">
            <a:extLst>
              <a:ext uri="{FF2B5EF4-FFF2-40B4-BE49-F238E27FC236}">
                <a16:creationId xmlns:a16="http://schemas.microsoft.com/office/drawing/2014/main" id="{A3D76B71-86F4-BF3B-2FFC-CCEA6A7EA447}"/>
              </a:ext>
            </a:extLst>
          </p:cNvPr>
          <p:cNvGrpSpPr/>
          <p:nvPr/>
        </p:nvGrpSpPr>
        <p:grpSpPr>
          <a:xfrm>
            <a:off x="9813576" y="1059521"/>
            <a:ext cx="1206856" cy="622972"/>
            <a:chOff x="3883400" y="2047977"/>
            <a:chExt cx="1896447" cy="978936"/>
          </a:xfrm>
        </p:grpSpPr>
        <p:pic>
          <p:nvPicPr>
            <p:cNvPr id="147" name="Picture 146">
              <a:extLst>
                <a:ext uri="{FF2B5EF4-FFF2-40B4-BE49-F238E27FC236}">
                  <a16:creationId xmlns:a16="http://schemas.microsoft.com/office/drawing/2014/main" id="{DB6F0D07-3C86-148F-66EE-D2B1B354A01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3400" y="2047977"/>
              <a:ext cx="1896447" cy="574222"/>
            </a:xfrm>
            <a:prstGeom prst="rect">
              <a:avLst/>
            </a:prstGeom>
          </p:spPr>
        </p:pic>
        <p:pic>
          <p:nvPicPr>
            <p:cNvPr id="148" name="Picture 147">
              <a:extLst>
                <a:ext uri="{FF2B5EF4-FFF2-40B4-BE49-F238E27FC236}">
                  <a16:creationId xmlns:a16="http://schemas.microsoft.com/office/drawing/2014/main" id="{12D6B7B9-CEDD-1BDF-32F5-A78FD28AA239}"/>
                </a:ext>
              </a:extLst>
            </p:cNvPr>
            <p:cNvPicPr>
              <a:picLocks noChangeAspect="1"/>
            </p:cNvPicPr>
            <p:nvPr/>
          </p:nvPicPr>
          <p:blipFill>
            <a:blip r:embed="rId6"/>
            <a:stretch>
              <a:fillRect/>
            </a:stretch>
          </p:blipFill>
          <p:spPr>
            <a:xfrm>
              <a:off x="4071935" y="2835506"/>
              <a:ext cx="1531262" cy="191407"/>
            </a:xfrm>
            <a:prstGeom prst="rect">
              <a:avLst/>
            </a:prstGeom>
          </p:spPr>
        </p:pic>
      </p:grpSp>
      <p:grpSp>
        <p:nvGrpSpPr>
          <p:cNvPr id="149" name="Group 148">
            <a:extLst>
              <a:ext uri="{FF2B5EF4-FFF2-40B4-BE49-F238E27FC236}">
                <a16:creationId xmlns:a16="http://schemas.microsoft.com/office/drawing/2014/main" id="{3DB7F8E6-606A-029A-BD6E-320919A6AA94}"/>
              </a:ext>
            </a:extLst>
          </p:cNvPr>
          <p:cNvGrpSpPr/>
          <p:nvPr/>
        </p:nvGrpSpPr>
        <p:grpSpPr>
          <a:xfrm>
            <a:off x="227823" y="2213697"/>
            <a:ext cx="1218072" cy="803509"/>
            <a:chOff x="237484" y="1845075"/>
            <a:chExt cx="914400" cy="603190"/>
          </a:xfrm>
        </p:grpSpPr>
        <p:pic>
          <p:nvPicPr>
            <p:cNvPr id="150" name="Picture 149">
              <a:extLst>
                <a:ext uri="{FF2B5EF4-FFF2-40B4-BE49-F238E27FC236}">
                  <a16:creationId xmlns:a16="http://schemas.microsoft.com/office/drawing/2014/main" id="{4D9B655C-2EF6-412F-A6C4-7D1BD18EF415}"/>
                </a:ext>
              </a:extLst>
            </p:cNvPr>
            <p:cNvPicPr>
              <a:picLocks noChangeAspect="1"/>
            </p:cNvPicPr>
            <p:nvPr/>
          </p:nvPicPr>
          <p:blipFill>
            <a:blip r:embed="rId7"/>
            <a:stretch>
              <a:fillRect/>
            </a:stretch>
          </p:blipFill>
          <p:spPr>
            <a:xfrm>
              <a:off x="535735" y="1845075"/>
              <a:ext cx="317898" cy="365760"/>
            </a:xfrm>
            <a:prstGeom prst="rect">
              <a:avLst/>
            </a:prstGeom>
          </p:spPr>
        </p:pic>
        <p:pic>
          <p:nvPicPr>
            <p:cNvPr id="151" name="Picture 150">
              <a:extLst>
                <a:ext uri="{FF2B5EF4-FFF2-40B4-BE49-F238E27FC236}">
                  <a16:creationId xmlns:a16="http://schemas.microsoft.com/office/drawing/2014/main" id="{A400F2C2-D0F8-9722-1BEC-B36D05522E7E}"/>
                </a:ext>
              </a:extLst>
            </p:cNvPr>
            <p:cNvPicPr>
              <a:picLocks noChangeAspect="1"/>
            </p:cNvPicPr>
            <p:nvPr/>
          </p:nvPicPr>
          <p:blipFill>
            <a:blip r:embed="rId8"/>
            <a:stretch>
              <a:fillRect/>
            </a:stretch>
          </p:blipFill>
          <p:spPr>
            <a:xfrm>
              <a:off x="237484" y="2295568"/>
              <a:ext cx="914400" cy="152697"/>
            </a:xfrm>
            <a:prstGeom prst="rect">
              <a:avLst/>
            </a:prstGeom>
          </p:spPr>
        </p:pic>
      </p:grpSp>
      <p:grpSp>
        <p:nvGrpSpPr>
          <p:cNvPr id="152" name="Group 151">
            <a:extLst>
              <a:ext uri="{FF2B5EF4-FFF2-40B4-BE49-F238E27FC236}">
                <a16:creationId xmlns:a16="http://schemas.microsoft.com/office/drawing/2014/main" id="{BD6CD352-CB19-FEA7-A7E5-11DFB2BE984E}"/>
              </a:ext>
            </a:extLst>
          </p:cNvPr>
          <p:cNvGrpSpPr/>
          <p:nvPr/>
        </p:nvGrpSpPr>
        <p:grpSpPr>
          <a:xfrm>
            <a:off x="209003" y="3798979"/>
            <a:ext cx="1218072" cy="1063884"/>
            <a:chOff x="223356" y="3084565"/>
            <a:chExt cx="914400" cy="798652"/>
          </a:xfrm>
        </p:grpSpPr>
        <p:pic>
          <p:nvPicPr>
            <p:cNvPr id="153" name="Picture 152">
              <a:extLst>
                <a:ext uri="{FF2B5EF4-FFF2-40B4-BE49-F238E27FC236}">
                  <a16:creationId xmlns:a16="http://schemas.microsoft.com/office/drawing/2014/main" id="{1A35524C-6A97-9073-4A90-9B1551B1FA24}"/>
                </a:ext>
              </a:extLst>
            </p:cNvPr>
            <p:cNvPicPr>
              <a:picLocks noChangeAspect="1"/>
            </p:cNvPicPr>
            <p:nvPr/>
          </p:nvPicPr>
          <p:blipFill>
            <a:blip r:embed="rId9"/>
            <a:stretch>
              <a:fillRect/>
            </a:stretch>
          </p:blipFill>
          <p:spPr>
            <a:xfrm>
              <a:off x="406236" y="3084565"/>
              <a:ext cx="548640" cy="290085"/>
            </a:xfrm>
            <a:prstGeom prst="rect">
              <a:avLst/>
            </a:prstGeom>
          </p:spPr>
        </p:pic>
        <p:pic>
          <p:nvPicPr>
            <p:cNvPr id="154" name="Picture 153">
              <a:extLst>
                <a:ext uri="{FF2B5EF4-FFF2-40B4-BE49-F238E27FC236}">
                  <a16:creationId xmlns:a16="http://schemas.microsoft.com/office/drawing/2014/main" id="{F2EE63FD-E073-7BED-96EA-E39538937742}"/>
                </a:ext>
              </a:extLst>
            </p:cNvPr>
            <p:cNvPicPr>
              <a:picLocks noChangeAspect="1"/>
            </p:cNvPicPr>
            <p:nvPr/>
          </p:nvPicPr>
          <p:blipFill>
            <a:blip r:embed="rId10"/>
            <a:stretch>
              <a:fillRect/>
            </a:stretch>
          </p:blipFill>
          <p:spPr>
            <a:xfrm>
              <a:off x="223356" y="3433553"/>
              <a:ext cx="914400" cy="449664"/>
            </a:xfrm>
            <a:prstGeom prst="rect">
              <a:avLst/>
            </a:prstGeom>
          </p:spPr>
        </p:pic>
      </p:grpSp>
      <p:grpSp>
        <p:nvGrpSpPr>
          <p:cNvPr id="155" name="Group 154">
            <a:extLst>
              <a:ext uri="{FF2B5EF4-FFF2-40B4-BE49-F238E27FC236}">
                <a16:creationId xmlns:a16="http://schemas.microsoft.com/office/drawing/2014/main" id="{C5263F35-5C34-9F87-5756-227576748223}"/>
              </a:ext>
            </a:extLst>
          </p:cNvPr>
          <p:cNvGrpSpPr/>
          <p:nvPr/>
        </p:nvGrpSpPr>
        <p:grpSpPr>
          <a:xfrm>
            <a:off x="1081029" y="805998"/>
            <a:ext cx="1252249" cy="1152160"/>
            <a:chOff x="877980" y="821276"/>
            <a:chExt cx="940057" cy="864920"/>
          </a:xfrm>
        </p:grpSpPr>
        <p:pic>
          <p:nvPicPr>
            <p:cNvPr id="156" name="Picture 155">
              <a:extLst>
                <a:ext uri="{FF2B5EF4-FFF2-40B4-BE49-F238E27FC236}">
                  <a16:creationId xmlns:a16="http://schemas.microsoft.com/office/drawing/2014/main" id="{19247FCE-B8BC-F8A4-0C58-A8C8011761CA}"/>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t="23889" b="23889"/>
            <a:stretch/>
          </p:blipFill>
          <p:spPr>
            <a:xfrm>
              <a:off x="1129453" y="821276"/>
              <a:ext cx="355856" cy="185835"/>
            </a:xfrm>
            <a:prstGeom prst="rect">
              <a:avLst/>
            </a:prstGeom>
          </p:spPr>
        </p:pic>
        <p:pic>
          <p:nvPicPr>
            <p:cNvPr id="157" name="Picture 156">
              <a:extLst>
                <a:ext uri="{FF2B5EF4-FFF2-40B4-BE49-F238E27FC236}">
                  <a16:creationId xmlns:a16="http://schemas.microsoft.com/office/drawing/2014/main" id="{FB514C33-8E29-25B0-EAA7-AF2A1D0C8C31}"/>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t="26911" b="26911"/>
            <a:stretch/>
          </p:blipFill>
          <p:spPr>
            <a:xfrm>
              <a:off x="1258056" y="1044330"/>
              <a:ext cx="559981" cy="193939"/>
            </a:xfrm>
            <a:prstGeom prst="rect">
              <a:avLst/>
            </a:prstGeom>
          </p:spPr>
        </p:pic>
        <p:pic>
          <p:nvPicPr>
            <p:cNvPr id="158" name="Picture 157">
              <a:extLst>
                <a:ext uri="{FF2B5EF4-FFF2-40B4-BE49-F238E27FC236}">
                  <a16:creationId xmlns:a16="http://schemas.microsoft.com/office/drawing/2014/main" id="{2870C582-826F-5FC9-161C-BF32554B7BAF}"/>
                </a:ext>
              </a:extLst>
            </p:cNvPr>
            <p:cNvPicPr>
              <a:picLocks noChangeAspect="1"/>
            </p:cNvPicPr>
            <p:nvPr/>
          </p:nvPicPr>
          <p:blipFill>
            <a:blip r:embed="rId13"/>
            <a:stretch>
              <a:fillRect/>
            </a:stretch>
          </p:blipFill>
          <p:spPr>
            <a:xfrm>
              <a:off x="1241502" y="1296981"/>
              <a:ext cx="548639" cy="164591"/>
            </a:xfrm>
            <a:prstGeom prst="rect">
              <a:avLst/>
            </a:prstGeom>
          </p:spPr>
        </p:pic>
        <p:pic>
          <p:nvPicPr>
            <p:cNvPr id="159" name="Picture 158">
              <a:extLst>
                <a:ext uri="{FF2B5EF4-FFF2-40B4-BE49-F238E27FC236}">
                  <a16:creationId xmlns:a16="http://schemas.microsoft.com/office/drawing/2014/main" id="{ED65ED06-455F-6AFF-A86E-448C072106E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040730" y="1472636"/>
              <a:ext cx="609600" cy="213560"/>
            </a:xfrm>
            <a:prstGeom prst="rect">
              <a:avLst/>
            </a:prstGeom>
          </p:spPr>
        </p:pic>
        <p:pic>
          <p:nvPicPr>
            <p:cNvPr id="160" name="Picture 159">
              <a:extLst>
                <a:ext uri="{FF2B5EF4-FFF2-40B4-BE49-F238E27FC236}">
                  <a16:creationId xmlns:a16="http://schemas.microsoft.com/office/drawing/2014/main" id="{72E4FBE3-7A21-330C-59E3-4E75AACE628F}"/>
                </a:ext>
              </a:extLst>
            </p:cNvPr>
            <p:cNvPicPr>
              <a:picLocks noChangeAspect="1"/>
            </p:cNvPicPr>
            <p:nvPr/>
          </p:nvPicPr>
          <p:blipFill>
            <a:blip r:embed="rId15"/>
            <a:stretch>
              <a:fillRect/>
            </a:stretch>
          </p:blipFill>
          <p:spPr>
            <a:xfrm>
              <a:off x="877980" y="1076211"/>
              <a:ext cx="365760" cy="303298"/>
            </a:xfrm>
            <a:prstGeom prst="rect">
              <a:avLst/>
            </a:prstGeom>
          </p:spPr>
        </p:pic>
      </p:grpSp>
      <p:grpSp>
        <p:nvGrpSpPr>
          <p:cNvPr id="161" name="Group 160">
            <a:extLst>
              <a:ext uri="{FF2B5EF4-FFF2-40B4-BE49-F238E27FC236}">
                <a16:creationId xmlns:a16="http://schemas.microsoft.com/office/drawing/2014/main" id="{55F27BEC-DF57-53E3-4566-8B8399988643}"/>
              </a:ext>
            </a:extLst>
          </p:cNvPr>
          <p:cNvGrpSpPr/>
          <p:nvPr/>
        </p:nvGrpSpPr>
        <p:grpSpPr>
          <a:xfrm>
            <a:off x="9949126" y="5081732"/>
            <a:ext cx="937760" cy="1047252"/>
            <a:chOff x="7535212" y="4006331"/>
            <a:chExt cx="703971" cy="786166"/>
          </a:xfrm>
        </p:grpSpPr>
        <p:pic>
          <p:nvPicPr>
            <p:cNvPr id="162" name="Picture 161">
              <a:extLst>
                <a:ext uri="{FF2B5EF4-FFF2-40B4-BE49-F238E27FC236}">
                  <a16:creationId xmlns:a16="http://schemas.microsoft.com/office/drawing/2014/main" id="{24488C07-E621-0A3A-5D05-2AFBE926D5C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535212" y="4006331"/>
              <a:ext cx="609600" cy="213560"/>
            </a:xfrm>
            <a:prstGeom prst="rect">
              <a:avLst/>
            </a:prstGeom>
          </p:spPr>
        </p:pic>
        <p:pic>
          <p:nvPicPr>
            <p:cNvPr id="163" name="Picture 162">
              <a:extLst>
                <a:ext uri="{FF2B5EF4-FFF2-40B4-BE49-F238E27FC236}">
                  <a16:creationId xmlns:a16="http://schemas.microsoft.com/office/drawing/2014/main" id="{CAA59E53-193D-D55A-155D-9B3576AB257E}"/>
                </a:ext>
              </a:extLst>
            </p:cNvPr>
            <p:cNvPicPr>
              <a:picLocks noChangeAspect="1"/>
            </p:cNvPicPr>
            <p:nvPr/>
          </p:nvPicPr>
          <p:blipFill>
            <a:blip r:embed="rId16"/>
            <a:stretch>
              <a:fillRect/>
            </a:stretch>
          </p:blipFill>
          <p:spPr>
            <a:xfrm>
              <a:off x="7910135" y="4225513"/>
              <a:ext cx="329048" cy="329048"/>
            </a:xfrm>
            <a:prstGeom prst="ellipse">
              <a:avLst/>
            </a:prstGeom>
          </p:spPr>
        </p:pic>
        <p:pic>
          <p:nvPicPr>
            <p:cNvPr id="164" name="Picture 163">
              <a:extLst>
                <a:ext uri="{FF2B5EF4-FFF2-40B4-BE49-F238E27FC236}">
                  <a16:creationId xmlns:a16="http://schemas.microsoft.com/office/drawing/2014/main" id="{4CD700CD-CFE8-ED82-6BA0-D4A85ECC5620}"/>
                </a:ext>
              </a:extLst>
            </p:cNvPr>
            <p:cNvPicPr>
              <a:picLocks noChangeAspect="1"/>
            </p:cNvPicPr>
            <p:nvPr/>
          </p:nvPicPr>
          <p:blipFill>
            <a:blip r:embed="rId17"/>
            <a:stretch>
              <a:fillRect/>
            </a:stretch>
          </p:blipFill>
          <p:spPr>
            <a:xfrm>
              <a:off x="7623531" y="4633596"/>
              <a:ext cx="548640" cy="158901"/>
            </a:xfrm>
            <a:prstGeom prst="rect">
              <a:avLst/>
            </a:prstGeom>
          </p:spPr>
        </p:pic>
        <p:pic>
          <p:nvPicPr>
            <p:cNvPr id="165" name="Picture 164">
              <a:extLst>
                <a:ext uri="{FF2B5EF4-FFF2-40B4-BE49-F238E27FC236}">
                  <a16:creationId xmlns:a16="http://schemas.microsoft.com/office/drawing/2014/main" id="{3863D60C-FBE8-D11A-8F5A-72EBE7AC41F4}"/>
                </a:ext>
              </a:extLst>
            </p:cNvPr>
            <p:cNvPicPr>
              <a:picLocks noChangeAspect="1"/>
            </p:cNvPicPr>
            <p:nvPr/>
          </p:nvPicPr>
          <p:blipFill>
            <a:blip r:embed="rId18"/>
            <a:stretch>
              <a:fillRect/>
            </a:stretch>
          </p:blipFill>
          <p:spPr>
            <a:xfrm>
              <a:off x="7538332" y="4218440"/>
              <a:ext cx="274320" cy="299753"/>
            </a:xfrm>
            <a:prstGeom prst="rect">
              <a:avLst/>
            </a:prstGeom>
          </p:spPr>
        </p:pic>
      </p:grpSp>
      <p:grpSp>
        <p:nvGrpSpPr>
          <p:cNvPr id="166" name="Group 165">
            <a:extLst>
              <a:ext uri="{FF2B5EF4-FFF2-40B4-BE49-F238E27FC236}">
                <a16:creationId xmlns:a16="http://schemas.microsoft.com/office/drawing/2014/main" id="{24F8BEF0-BEB1-1786-A77A-F7169A19C44D}"/>
              </a:ext>
            </a:extLst>
          </p:cNvPr>
          <p:cNvGrpSpPr/>
          <p:nvPr/>
        </p:nvGrpSpPr>
        <p:grpSpPr>
          <a:xfrm>
            <a:off x="10451718" y="2184241"/>
            <a:ext cx="1388496" cy="933407"/>
            <a:chOff x="7912505" y="1831200"/>
            <a:chExt cx="1042336" cy="700703"/>
          </a:xfrm>
        </p:grpSpPr>
        <p:pic>
          <p:nvPicPr>
            <p:cNvPr id="167" name="Picture 166">
              <a:extLst>
                <a:ext uri="{FF2B5EF4-FFF2-40B4-BE49-F238E27FC236}">
                  <a16:creationId xmlns:a16="http://schemas.microsoft.com/office/drawing/2014/main" id="{2343F7CC-04EF-48EE-3C60-B1C198E21E25}"/>
                </a:ext>
              </a:extLst>
            </p:cNvPr>
            <p:cNvPicPr>
              <a:picLocks noChangeAspect="1"/>
            </p:cNvPicPr>
            <p:nvPr/>
          </p:nvPicPr>
          <p:blipFill>
            <a:blip r:embed="rId19"/>
            <a:stretch>
              <a:fillRect/>
            </a:stretch>
          </p:blipFill>
          <p:spPr>
            <a:xfrm>
              <a:off x="8658792" y="2146464"/>
              <a:ext cx="296049" cy="296049"/>
            </a:xfrm>
            <a:prstGeom prst="rect">
              <a:avLst/>
            </a:prstGeom>
          </p:spPr>
        </p:pic>
        <p:pic>
          <p:nvPicPr>
            <p:cNvPr id="168" name="Picture 167">
              <a:extLst>
                <a:ext uri="{FF2B5EF4-FFF2-40B4-BE49-F238E27FC236}">
                  <a16:creationId xmlns:a16="http://schemas.microsoft.com/office/drawing/2014/main" id="{3E9DC2E2-507E-3823-6F39-E848AC25B672}"/>
                </a:ext>
              </a:extLst>
            </p:cNvPr>
            <p:cNvPicPr>
              <a:picLocks noChangeAspect="1"/>
            </p:cNvPicPr>
            <p:nvPr/>
          </p:nvPicPr>
          <p:blipFill>
            <a:blip r:embed="rId20"/>
            <a:stretch>
              <a:fillRect/>
            </a:stretch>
          </p:blipFill>
          <p:spPr>
            <a:xfrm>
              <a:off x="8325278" y="1831200"/>
              <a:ext cx="323711" cy="323711"/>
            </a:xfrm>
            <a:prstGeom prst="rect">
              <a:avLst/>
            </a:prstGeom>
          </p:spPr>
        </p:pic>
        <p:pic>
          <p:nvPicPr>
            <p:cNvPr id="169" name="Picture 168">
              <a:extLst>
                <a:ext uri="{FF2B5EF4-FFF2-40B4-BE49-F238E27FC236}">
                  <a16:creationId xmlns:a16="http://schemas.microsoft.com/office/drawing/2014/main" id="{87C0D807-03BF-1AFA-CA71-4DAC30A58C5C}"/>
                </a:ext>
              </a:extLst>
            </p:cNvPr>
            <p:cNvPicPr>
              <a:picLocks noChangeAspect="1"/>
            </p:cNvPicPr>
            <p:nvPr/>
          </p:nvPicPr>
          <p:blipFill>
            <a:blip r:embed="rId21"/>
            <a:stretch>
              <a:fillRect/>
            </a:stretch>
          </p:blipFill>
          <p:spPr>
            <a:xfrm>
              <a:off x="7912505" y="2239298"/>
              <a:ext cx="914400" cy="292605"/>
            </a:xfrm>
            <a:prstGeom prst="rect">
              <a:avLst/>
            </a:prstGeom>
          </p:spPr>
        </p:pic>
      </p:grpSp>
      <p:grpSp>
        <p:nvGrpSpPr>
          <p:cNvPr id="170" name="Group 169">
            <a:extLst>
              <a:ext uri="{FF2B5EF4-FFF2-40B4-BE49-F238E27FC236}">
                <a16:creationId xmlns:a16="http://schemas.microsoft.com/office/drawing/2014/main" id="{8CA3B932-4EBE-112C-1AFC-52D7F74BC898}"/>
              </a:ext>
            </a:extLst>
          </p:cNvPr>
          <p:cNvGrpSpPr/>
          <p:nvPr/>
        </p:nvGrpSpPr>
        <p:grpSpPr>
          <a:xfrm>
            <a:off x="10681345" y="3736963"/>
            <a:ext cx="1129543" cy="1167956"/>
            <a:chOff x="8096035" y="2963367"/>
            <a:chExt cx="847941" cy="876778"/>
          </a:xfrm>
        </p:grpSpPr>
        <p:pic>
          <p:nvPicPr>
            <p:cNvPr id="171" name="Picture 170">
              <a:extLst>
                <a:ext uri="{FF2B5EF4-FFF2-40B4-BE49-F238E27FC236}">
                  <a16:creationId xmlns:a16="http://schemas.microsoft.com/office/drawing/2014/main" id="{996D2982-BD50-4D68-C0B1-C1B9FC23B261}"/>
                </a:ext>
              </a:extLst>
            </p:cNvPr>
            <p:cNvPicPr>
              <a:picLocks noChangeAspect="1"/>
            </p:cNvPicPr>
            <p:nvPr/>
          </p:nvPicPr>
          <p:blipFill>
            <a:blip r:embed="rId22"/>
            <a:stretch>
              <a:fillRect/>
            </a:stretch>
          </p:blipFill>
          <p:spPr>
            <a:xfrm>
              <a:off x="8578216" y="3106216"/>
              <a:ext cx="365760" cy="365760"/>
            </a:xfrm>
            <a:prstGeom prst="rect">
              <a:avLst/>
            </a:prstGeom>
          </p:spPr>
        </p:pic>
        <p:pic>
          <p:nvPicPr>
            <p:cNvPr id="172" name="Picture 171">
              <a:extLst>
                <a:ext uri="{FF2B5EF4-FFF2-40B4-BE49-F238E27FC236}">
                  <a16:creationId xmlns:a16="http://schemas.microsoft.com/office/drawing/2014/main" id="{17630A3B-D313-1830-D8FA-B22C2C8CCC1C}"/>
                </a:ext>
              </a:extLst>
            </p:cNvPr>
            <p:cNvPicPr>
              <a:picLocks noChangeAspect="1"/>
            </p:cNvPicPr>
            <p:nvPr/>
          </p:nvPicPr>
          <p:blipFill>
            <a:blip r:embed="rId23"/>
            <a:stretch>
              <a:fillRect/>
            </a:stretch>
          </p:blipFill>
          <p:spPr>
            <a:xfrm>
              <a:off x="8096035" y="3358191"/>
              <a:ext cx="457200" cy="288758"/>
            </a:xfrm>
            <a:prstGeom prst="rect">
              <a:avLst/>
            </a:prstGeom>
          </p:spPr>
        </p:pic>
        <p:pic>
          <p:nvPicPr>
            <p:cNvPr id="173" name="Picture 172">
              <a:extLst>
                <a:ext uri="{FF2B5EF4-FFF2-40B4-BE49-F238E27FC236}">
                  <a16:creationId xmlns:a16="http://schemas.microsoft.com/office/drawing/2014/main" id="{287AA3CE-68D4-F84D-0830-D8566BC6F9B9}"/>
                </a:ext>
              </a:extLst>
            </p:cNvPr>
            <p:cNvPicPr>
              <a:picLocks noChangeAspect="1"/>
            </p:cNvPicPr>
            <p:nvPr/>
          </p:nvPicPr>
          <p:blipFill rotWithShape="1">
            <a:blip r:embed="rId24"/>
            <a:srcRect r="78428"/>
            <a:stretch/>
          </p:blipFill>
          <p:spPr>
            <a:xfrm>
              <a:off x="8244587" y="2963367"/>
              <a:ext cx="365760" cy="364274"/>
            </a:xfrm>
            <a:prstGeom prst="rect">
              <a:avLst/>
            </a:prstGeom>
          </p:spPr>
        </p:pic>
        <p:pic>
          <p:nvPicPr>
            <p:cNvPr id="174" name="Picture 173">
              <a:extLst>
                <a:ext uri="{FF2B5EF4-FFF2-40B4-BE49-F238E27FC236}">
                  <a16:creationId xmlns:a16="http://schemas.microsoft.com/office/drawing/2014/main" id="{0EC3DBDE-6FBD-AA56-14E7-2C231CBD5B2A}"/>
                </a:ext>
              </a:extLst>
            </p:cNvPr>
            <p:cNvPicPr>
              <a:picLocks noChangeAspect="1"/>
            </p:cNvPicPr>
            <p:nvPr/>
          </p:nvPicPr>
          <p:blipFill>
            <a:blip r:embed="rId25"/>
            <a:stretch>
              <a:fillRect/>
            </a:stretch>
          </p:blipFill>
          <p:spPr>
            <a:xfrm>
              <a:off x="8468941" y="3450373"/>
              <a:ext cx="457200" cy="389772"/>
            </a:xfrm>
            <a:prstGeom prst="rect">
              <a:avLst/>
            </a:prstGeom>
          </p:spPr>
        </p:pic>
      </p:grpSp>
      <p:sp>
        <p:nvSpPr>
          <p:cNvPr id="175" name="Slide Number Placeholder 176">
            <a:extLst>
              <a:ext uri="{FF2B5EF4-FFF2-40B4-BE49-F238E27FC236}">
                <a16:creationId xmlns:a16="http://schemas.microsoft.com/office/drawing/2014/main" id="{2E4B6BF4-1002-6E38-63F3-3FEB2CE16E51}"/>
              </a:ext>
            </a:extLst>
          </p:cNvPr>
          <p:cNvSpPr>
            <a:spLocks noGrp="1"/>
          </p:cNvSpPr>
          <p:nvPr>
            <p:ph type="sldNum" sz="quarter" idx="12"/>
          </p:nvPr>
        </p:nvSpPr>
        <p:spPr>
          <a:xfrm>
            <a:off x="123002" y="6494446"/>
            <a:ext cx="310926" cy="228600"/>
          </a:xfrm>
        </p:spPr>
        <p:txBody>
          <a:bodyPr/>
          <a:lstStyle/>
          <a:p>
            <a:pPr defTabSz="609537"/>
            <a:fld id="{2EFEF571-C9B4-4D92-A7F7-315B894862A8}" type="slidenum">
              <a:rPr lang="en-US" smtClean="0"/>
              <a:pPr defTabSz="609537"/>
              <a:t>1</a:t>
            </a:fld>
            <a:endParaRPr lang="en-US"/>
          </a:p>
        </p:txBody>
      </p:sp>
    </p:spTree>
    <p:extLst>
      <p:ext uri="{BB962C8B-B14F-4D97-AF65-F5344CB8AC3E}">
        <p14:creationId xmlns:p14="http://schemas.microsoft.com/office/powerpoint/2010/main" val="3937928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 calcmode="lin" valueType="num">
                                      <p:cBhvr>
                                        <p:cTn id="10" dur="500" fill="hold"/>
                                        <p:tgtEl>
                                          <p:spTgt spid="29"/>
                                        </p:tgtEl>
                                        <p:attrNameLst>
                                          <p:attrName>ppt_w</p:attrName>
                                        </p:attrNameLst>
                                      </p:cBhvr>
                                      <p:tavLst>
                                        <p:tav tm="0">
                                          <p:val>
                                            <p:fltVal val="0"/>
                                          </p:val>
                                        </p:tav>
                                        <p:tav tm="100000">
                                          <p:val>
                                            <p:strVal val="#ppt_w"/>
                                          </p:val>
                                        </p:tav>
                                      </p:tavLst>
                                    </p:anim>
                                    <p:anim calcmode="lin" valueType="num">
                                      <p:cBhvr>
                                        <p:cTn id="11" dur="500" fill="hold"/>
                                        <p:tgtEl>
                                          <p:spTgt spid="29"/>
                                        </p:tgtEl>
                                        <p:attrNameLst>
                                          <p:attrName>ppt_h</p:attrName>
                                        </p:attrNameLst>
                                      </p:cBhvr>
                                      <p:tavLst>
                                        <p:tav tm="0">
                                          <p:val>
                                            <p:fltVal val="0"/>
                                          </p:val>
                                        </p:tav>
                                        <p:tav tm="100000">
                                          <p:val>
                                            <p:strVal val="#ppt_h"/>
                                          </p:val>
                                        </p:tav>
                                      </p:tavLst>
                                    </p:anim>
                                    <p:animEffect transition="in" filter="fade">
                                      <p:cBhvr>
                                        <p:cTn id="12" dur="500"/>
                                        <p:tgtEl>
                                          <p:spTgt spid="2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fade">
                                      <p:cBhvr>
                                        <p:cTn id="15" dur="500"/>
                                        <p:tgtEl>
                                          <p:spTgt spid="28"/>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155"/>
                                        </p:tgtEl>
                                        <p:attrNameLst>
                                          <p:attrName>style.visibility</p:attrName>
                                        </p:attrNameLst>
                                      </p:cBhvr>
                                      <p:to>
                                        <p:strVal val="visible"/>
                                      </p:to>
                                    </p:set>
                                    <p:animEffect transition="in" filter="fade">
                                      <p:cBhvr>
                                        <p:cTn id="19" dur="500"/>
                                        <p:tgtEl>
                                          <p:spTgt spid="15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500"/>
                                        <p:tgtEl>
                                          <p:spTgt spid="24"/>
                                        </p:tgtEl>
                                      </p:cBhvr>
                                    </p:animEffect>
                                  </p:childTnLst>
                                </p:cTn>
                              </p:par>
                            </p:childTnLst>
                          </p:cTn>
                        </p:par>
                        <p:par>
                          <p:cTn id="33" fill="hold">
                            <p:stCondLst>
                              <p:cond delay="500"/>
                            </p:stCondLst>
                            <p:childTnLst>
                              <p:par>
                                <p:cTn id="34" presetID="10" presetClass="entr" presetSubtype="0" fill="hold" nodeType="afterEffect">
                                  <p:stCondLst>
                                    <p:cond delay="0"/>
                                  </p:stCondLst>
                                  <p:childTnLst>
                                    <p:set>
                                      <p:cBhvr>
                                        <p:cTn id="35" dur="1" fill="hold">
                                          <p:stCondLst>
                                            <p:cond delay="0"/>
                                          </p:stCondLst>
                                        </p:cTn>
                                        <p:tgtEl>
                                          <p:spTgt spid="149"/>
                                        </p:tgtEl>
                                        <p:attrNameLst>
                                          <p:attrName>style.visibility</p:attrName>
                                        </p:attrNameLst>
                                      </p:cBhvr>
                                      <p:to>
                                        <p:strVal val="visible"/>
                                      </p:to>
                                    </p:set>
                                    <p:animEffect transition="in" filter="fade">
                                      <p:cBhvr>
                                        <p:cTn id="36" dur="500"/>
                                        <p:tgtEl>
                                          <p:spTgt spid="1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 calcmode="lin" valueType="num">
                                      <p:cBhvr>
                                        <p:cTn id="44" dur="500" fill="hold"/>
                                        <p:tgtEl>
                                          <p:spTgt spid="33"/>
                                        </p:tgtEl>
                                        <p:attrNameLst>
                                          <p:attrName>ppt_w</p:attrName>
                                        </p:attrNameLst>
                                      </p:cBhvr>
                                      <p:tavLst>
                                        <p:tav tm="0">
                                          <p:val>
                                            <p:fltVal val="0"/>
                                          </p:val>
                                        </p:tav>
                                        <p:tav tm="100000">
                                          <p:val>
                                            <p:strVal val="#ppt_w"/>
                                          </p:val>
                                        </p:tav>
                                      </p:tavLst>
                                    </p:anim>
                                    <p:anim calcmode="lin" valueType="num">
                                      <p:cBhvr>
                                        <p:cTn id="45" dur="500" fill="hold"/>
                                        <p:tgtEl>
                                          <p:spTgt spid="33"/>
                                        </p:tgtEl>
                                        <p:attrNameLst>
                                          <p:attrName>ppt_h</p:attrName>
                                        </p:attrNameLst>
                                      </p:cBhvr>
                                      <p:tavLst>
                                        <p:tav tm="0">
                                          <p:val>
                                            <p:fltVal val="0"/>
                                          </p:val>
                                        </p:tav>
                                        <p:tav tm="100000">
                                          <p:val>
                                            <p:strVal val="#ppt_h"/>
                                          </p:val>
                                        </p:tav>
                                      </p:tavLst>
                                    </p:anim>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52"/>
                                        </p:tgtEl>
                                        <p:attrNameLst>
                                          <p:attrName>style.visibility</p:attrName>
                                        </p:attrNameLst>
                                      </p:cBhvr>
                                      <p:to>
                                        <p:strVal val="visible"/>
                                      </p:to>
                                    </p:set>
                                    <p:animEffect transition="in" filter="fade">
                                      <p:cBhvr>
                                        <p:cTn id="53" dur="500"/>
                                        <p:tgtEl>
                                          <p:spTgt spid="152"/>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fade">
                                      <p:cBhvr>
                                        <p:cTn id="58" dur="500"/>
                                        <p:tgtEl>
                                          <p:spTgt spid="15"/>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childTnLst>
                          </p:cTn>
                        </p:par>
                        <p:par>
                          <p:cTn id="67" fill="hold">
                            <p:stCondLst>
                              <p:cond delay="500"/>
                            </p:stCondLst>
                            <p:childTnLst>
                              <p:par>
                                <p:cTn id="68" presetID="10" presetClass="entr" presetSubtype="0" fill="hold" nodeType="afterEffect">
                                  <p:stCondLst>
                                    <p:cond delay="0"/>
                                  </p:stCondLst>
                                  <p:childTnLst>
                                    <p:set>
                                      <p:cBhvr>
                                        <p:cTn id="69" dur="1" fill="hold">
                                          <p:stCondLst>
                                            <p:cond delay="0"/>
                                          </p:stCondLst>
                                        </p:cTn>
                                        <p:tgtEl>
                                          <p:spTgt spid="142"/>
                                        </p:tgtEl>
                                        <p:attrNameLst>
                                          <p:attrName>style.visibility</p:attrName>
                                        </p:attrNameLst>
                                      </p:cBhvr>
                                      <p:to>
                                        <p:strVal val="visible"/>
                                      </p:to>
                                    </p:set>
                                    <p:animEffect transition="in" filter="fade">
                                      <p:cBhvr>
                                        <p:cTn id="70" dur="500"/>
                                        <p:tgtEl>
                                          <p:spTgt spid="142"/>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fade">
                                      <p:cBhvr>
                                        <p:cTn id="75" dur="500"/>
                                        <p:tgtEl>
                                          <p:spTgt spid="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anim calcmode="lin" valueType="num">
                                      <p:cBhvr>
                                        <p:cTn id="78" dur="500" fill="hold"/>
                                        <p:tgtEl>
                                          <p:spTgt spid="13"/>
                                        </p:tgtEl>
                                        <p:attrNameLst>
                                          <p:attrName>ppt_w</p:attrName>
                                        </p:attrNameLst>
                                      </p:cBhvr>
                                      <p:tavLst>
                                        <p:tav tm="0">
                                          <p:val>
                                            <p:fltVal val="0"/>
                                          </p:val>
                                        </p:tav>
                                        <p:tav tm="100000">
                                          <p:val>
                                            <p:strVal val="#ppt_w"/>
                                          </p:val>
                                        </p:tav>
                                      </p:tavLst>
                                    </p:anim>
                                    <p:anim calcmode="lin" valueType="num">
                                      <p:cBhvr>
                                        <p:cTn id="79" dur="500" fill="hold"/>
                                        <p:tgtEl>
                                          <p:spTgt spid="13"/>
                                        </p:tgtEl>
                                        <p:attrNameLst>
                                          <p:attrName>ppt_h</p:attrName>
                                        </p:attrNameLst>
                                      </p:cBhvr>
                                      <p:tavLst>
                                        <p:tav tm="0">
                                          <p:val>
                                            <p:fltVal val="0"/>
                                          </p:val>
                                        </p:tav>
                                        <p:tav tm="100000">
                                          <p:val>
                                            <p:strVal val="#ppt_h"/>
                                          </p:val>
                                        </p:tav>
                                      </p:tavLst>
                                    </p:anim>
                                    <p:animEffect transition="in" filter="fade">
                                      <p:cBhvr>
                                        <p:cTn id="80" dur="500"/>
                                        <p:tgtEl>
                                          <p:spTgt spid="13"/>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500"/>
                                        <p:tgtEl>
                                          <p:spTgt spid="19"/>
                                        </p:tgtEl>
                                      </p:cBhvr>
                                    </p:animEffect>
                                  </p:childTnLst>
                                </p:cTn>
                              </p:par>
                            </p:childTnLst>
                          </p:cTn>
                        </p:par>
                        <p:par>
                          <p:cTn id="84" fill="hold">
                            <p:stCondLst>
                              <p:cond delay="500"/>
                            </p:stCondLst>
                            <p:childTnLst>
                              <p:par>
                                <p:cTn id="85" presetID="10" presetClass="entr" presetSubtype="0" fill="hold" nodeType="afterEffect">
                                  <p:stCondLst>
                                    <p:cond delay="0"/>
                                  </p:stCondLst>
                                  <p:childTnLst>
                                    <p:set>
                                      <p:cBhvr>
                                        <p:cTn id="86" dur="1" fill="hold">
                                          <p:stCondLst>
                                            <p:cond delay="0"/>
                                          </p:stCondLst>
                                        </p:cTn>
                                        <p:tgtEl>
                                          <p:spTgt spid="146"/>
                                        </p:tgtEl>
                                        <p:attrNameLst>
                                          <p:attrName>style.visibility</p:attrName>
                                        </p:attrNameLst>
                                      </p:cBhvr>
                                      <p:to>
                                        <p:strVal val="visible"/>
                                      </p:to>
                                    </p:set>
                                    <p:animEffect transition="in" filter="fade">
                                      <p:cBhvr>
                                        <p:cTn id="87" dur="500"/>
                                        <p:tgtEl>
                                          <p:spTgt spid="1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8"/>
                                        </p:tgtEl>
                                        <p:attrNameLst>
                                          <p:attrName>style.visibility</p:attrName>
                                        </p:attrNameLst>
                                      </p:cBhvr>
                                      <p:to>
                                        <p:strVal val="visible"/>
                                      </p:to>
                                    </p:set>
                                    <p:animEffect transition="in" filter="fade">
                                      <p:cBhvr>
                                        <p:cTn id="92" dur="500"/>
                                        <p:tgtEl>
                                          <p:spTgt spid="8"/>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11"/>
                                        </p:tgtEl>
                                        <p:attrNameLst>
                                          <p:attrName>style.visibility</p:attrName>
                                        </p:attrNameLst>
                                      </p:cBhvr>
                                      <p:to>
                                        <p:strVal val="visible"/>
                                      </p:to>
                                    </p:set>
                                    <p:anim calcmode="lin" valueType="num">
                                      <p:cBhvr>
                                        <p:cTn id="95" dur="500" fill="hold"/>
                                        <p:tgtEl>
                                          <p:spTgt spid="11"/>
                                        </p:tgtEl>
                                        <p:attrNameLst>
                                          <p:attrName>ppt_w</p:attrName>
                                        </p:attrNameLst>
                                      </p:cBhvr>
                                      <p:tavLst>
                                        <p:tav tm="0">
                                          <p:val>
                                            <p:fltVal val="0"/>
                                          </p:val>
                                        </p:tav>
                                        <p:tav tm="100000">
                                          <p:val>
                                            <p:strVal val="#ppt_w"/>
                                          </p:val>
                                        </p:tav>
                                      </p:tavLst>
                                    </p:anim>
                                    <p:anim calcmode="lin" valueType="num">
                                      <p:cBhvr>
                                        <p:cTn id="96" dur="500" fill="hold"/>
                                        <p:tgtEl>
                                          <p:spTgt spid="11"/>
                                        </p:tgtEl>
                                        <p:attrNameLst>
                                          <p:attrName>ppt_h</p:attrName>
                                        </p:attrNameLst>
                                      </p:cBhvr>
                                      <p:tavLst>
                                        <p:tav tm="0">
                                          <p:val>
                                            <p:fltVal val="0"/>
                                          </p:val>
                                        </p:tav>
                                        <p:tav tm="100000">
                                          <p:val>
                                            <p:strVal val="#ppt_h"/>
                                          </p:val>
                                        </p:tav>
                                      </p:tavLst>
                                    </p:anim>
                                    <p:animEffect transition="in" filter="fade">
                                      <p:cBhvr>
                                        <p:cTn id="97" dur="500"/>
                                        <p:tgtEl>
                                          <p:spTgt spid="11"/>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21"/>
                                        </p:tgtEl>
                                        <p:attrNameLst>
                                          <p:attrName>style.visibility</p:attrName>
                                        </p:attrNameLst>
                                      </p:cBhvr>
                                      <p:to>
                                        <p:strVal val="visible"/>
                                      </p:to>
                                    </p:set>
                                    <p:animEffect transition="in" filter="fade">
                                      <p:cBhvr>
                                        <p:cTn id="100" dur="500"/>
                                        <p:tgtEl>
                                          <p:spTgt spid="21"/>
                                        </p:tgtEl>
                                      </p:cBhvr>
                                    </p:animEffect>
                                  </p:childTnLst>
                                </p:cTn>
                              </p:par>
                            </p:childTnLst>
                          </p:cTn>
                        </p:par>
                        <p:par>
                          <p:cTn id="101" fill="hold">
                            <p:stCondLst>
                              <p:cond delay="500"/>
                            </p:stCondLst>
                            <p:childTnLst>
                              <p:par>
                                <p:cTn id="102" presetID="10" presetClass="entr" presetSubtype="0" fill="hold" nodeType="afterEffect">
                                  <p:stCondLst>
                                    <p:cond delay="0"/>
                                  </p:stCondLst>
                                  <p:childTnLst>
                                    <p:set>
                                      <p:cBhvr>
                                        <p:cTn id="103" dur="1" fill="hold">
                                          <p:stCondLst>
                                            <p:cond delay="0"/>
                                          </p:stCondLst>
                                        </p:cTn>
                                        <p:tgtEl>
                                          <p:spTgt spid="166"/>
                                        </p:tgtEl>
                                        <p:attrNameLst>
                                          <p:attrName>style.visibility</p:attrName>
                                        </p:attrNameLst>
                                      </p:cBhvr>
                                      <p:to>
                                        <p:strVal val="visible"/>
                                      </p:to>
                                    </p:set>
                                    <p:animEffect transition="in" filter="fade">
                                      <p:cBhvr>
                                        <p:cTn id="104" dur="500"/>
                                        <p:tgtEl>
                                          <p:spTgt spid="166"/>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9"/>
                                        </p:tgtEl>
                                        <p:attrNameLst>
                                          <p:attrName>style.visibility</p:attrName>
                                        </p:attrNameLst>
                                      </p:cBhvr>
                                      <p:to>
                                        <p:strVal val="visible"/>
                                      </p:to>
                                    </p:set>
                                    <p:animEffect transition="in" filter="fade">
                                      <p:cBhvr>
                                        <p:cTn id="109" dur="500"/>
                                        <p:tgtEl>
                                          <p:spTgt spid="9"/>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12"/>
                                        </p:tgtEl>
                                        <p:attrNameLst>
                                          <p:attrName>style.visibility</p:attrName>
                                        </p:attrNameLst>
                                      </p:cBhvr>
                                      <p:to>
                                        <p:strVal val="visible"/>
                                      </p:to>
                                    </p:set>
                                    <p:anim calcmode="lin" valueType="num">
                                      <p:cBhvr>
                                        <p:cTn id="112" dur="500" fill="hold"/>
                                        <p:tgtEl>
                                          <p:spTgt spid="12"/>
                                        </p:tgtEl>
                                        <p:attrNameLst>
                                          <p:attrName>ppt_w</p:attrName>
                                        </p:attrNameLst>
                                      </p:cBhvr>
                                      <p:tavLst>
                                        <p:tav tm="0">
                                          <p:val>
                                            <p:fltVal val="0"/>
                                          </p:val>
                                        </p:tav>
                                        <p:tav tm="100000">
                                          <p:val>
                                            <p:strVal val="#ppt_w"/>
                                          </p:val>
                                        </p:tav>
                                      </p:tavLst>
                                    </p:anim>
                                    <p:anim calcmode="lin" valueType="num">
                                      <p:cBhvr>
                                        <p:cTn id="113" dur="500" fill="hold"/>
                                        <p:tgtEl>
                                          <p:spTgt spid="12"/>
                                        </p:tgtEl>
                                        <p:attrNameLst>
                                          <p:attrName>ppt_h</p:attrName>
                                        </p:attrNameLst>
                                      </p:cBhvr>
                                      <p:tavLst>
                                        <p:tav tm="0">
                                          <p:val>
                                            <p:fltVal val="0"/>
                                          </p:val>
                                        </p:tav>
                                        <p:tav tm="100000">
                                          <p:val>
                                            <p:strVal val="#ppt_h"/>
                                          </p:val>
                                        </p:tav>
                                      </p:tavLst>
                                    </p:anim>
                                    <p:animEffect transition="in" filter="fade">
                                      <p:cBhvr>
                                        <p:cTn id="114" dur="500"/>
                                        <p:tgtEl>
                                          <p:spTgt spid="12"/>
                                        </p:tgtEl>
                                      </p:cBhvr>
                                    </p:animEffect>
                                  </p:childTnLst>
                                </p:cTn>
                              </p:par>
                              <p:par>
                                <p:cTn id="115" presetID="10" presetClass="entr" presetSubtype="0" fill="hold" grpId="0" nodeType="withEffect">
                                  <p:stCondLst>
                                    <p:cond delay="0"/>
                                  </p:stCondLst>
                                  <p:childTnLst>
                                    <p:set>
                                      <p:cBhvr>
                                        <p:cTn id="116" dur="1" fill="hold">
                                          <p:stCondLst>
                                            <p:cond delay="0"/>
                                          </p:stCondLst>
                                        </p:cTn>
                                        <p:tgtEl>
                                          <p:spTgt spid="25"/>
                                        </p:tgtEl>
                                        <p:attrNameLst>
                                          <p:attrName>style.visibility</p:attrName>
                                        </p:attrNameLst>
                                      </p:cBhvr>
                                      <p:to>
                                        <p:strVal val="visible"/>
                                      </p:to>
                                    </p:set>
                                    <p:animEffect transition="in" filter="fade">
                                      <p:cBhvr>
                                        <p:cTn id="117" dur="500"/>
                                        <p:tgtEl>
                                          <p:spTgt spid="25"/>
                                        </p:tgtEl>
                                      </p:cBhvr>
                                    </p:animEffect>
                                  </p:childTnLst>
                                </p:cTn>
                              </p:par>
                            </p:childTnLst>
                          </p:cTn>
                        </p:par>
                        <p:par>
                          <p:cTn id="118" fill="hold">
                            <p:stCondLst>
                              <p:cond delay="500"/>
                            </p:stCondLst>
                            <p:childTnLst>
                              <p:par>
                                <p:cTn id="119" presetID="10" presetClass="entr" presetSubtype="0" fill="hold" nodeType="afterEffect">
                                  <p:stCondLst>
                                    <p:cond delay="0"/>
                                  </p:stCondLst>
                                  <p:childTnLst>
                                    <p:set>
                                      <p:cBhvr>
                                        <p:cTn id="120" dur="1" fill="hold">
                                          <p:stCondLst>
                                            <p:cond delay="0"/>
                                          </p:stCondLst>
                                        </p:cTn>
                                        <p:tgtEl>
                                          <p:spTgt spid="170"/>
                                        </p:tgtEl>
                                        <p:attrNameLst>
                                          <p:attrName>style.visibility</p:attrName>
                                        </p:attrNameLst>
                                      </p:cBhvr>
                                      <p:to>
                                        <p:strVal val="visible"/>
                                      </p:to>
                                    </p:set>
                                    <p:animEffect transition="in" filter="fade">
                                      <p:cBhvr>
                                        <p:cTn id="121" dur="500"/>
                                        <p:tgtEl>
                                          <p:spTgt spid="170"/>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grpId="0" nodeType="clickEffect">
                                  <p:stCondLst>
                                    <p:cond delay="0"/>
                                  </p:stCondLst>
                                  <p:childTnLst>
                                    <p:set>
                                      <p:cBhvr>
                                        <p:cTn id="125" dur="1" fill="hold">
                                          <p:stCondLst>
                                            <p:cond delay="0"/>
                                          </p:stCondLst>
                                        </p:cTn>
                                        <p:tgtEl>
                                          <p:spTgt spid="7"/>
                                        </p:tgtEl>
                                        <p:attrNameLst>
                                          <p:attrName>style.visibility</p:attrName>
                                        </p:attrNameLst>
                                      </p:cBhvr>
                                      <p:to>
                                        <p:strVal val="visible"/>
                                      </p:to>
                                    </p:set>
                                    <p:animEffect transition="in" filter="fade">
                                      <p:cBhvr>
                                        <p:cTn id="126" dur="500"/>
                                        <p:tgtEl>
                                          <p:spTgt spid="7"/>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10"/>
                                        </p:tgtEl>
                                        <p:attrNameLst>
                                          <p:attrName>style.visibility</p:attrName>
                                        </p:attrNameLst>
                                      </p:cBhvr>
                                      <p:to>
                                        <p:strVal val="visible"/>
                                      </p:to>
                                    </p:set>
                                    <p:anim calcmode="lin" valueType="num">
                                      <p:cBhvr>
                                        <p:cTn id="129" dur="500" fill="hold"/>
                                        <p:tgtEl>
                                          <p:spTgt spid="10"/>
                                        </p:tgtEl>
                                        <p:attrNameLst>
                                          <p:attrName>ppt_w</p:attrName>
                                        </p:attrNameLst>
                                      </p:cBhvr>
                                      <p:tavLst>
                                        <p:tav tm="0">
                                          <p:val>
                                            <p:fltVal val="0"/>
                                          </p:val>
                                        </p:tav>
                                        <p:tav tm="100000">
                                          <p:val>
                                            <p:strVal val="#ppt_w"/>
                                          </p:val>
                                        </p:tav>
                                      </p:tavLst>
                                    </p:anim>
                                    <p:anim calcmode="lin" valueType="num">
                                      <p:cBhvr>
                                        <p:cTn id="130" dur="500" fill="hold"/>
                                        <p:tgtEl>
                                          <p:spTgt spid="10"/>
                                        </p:tgtEl>
                                        <p:attrNameLst>
                                          <p:attrName>ppt_h</p:attrName>
                                        </p:attrNameLst>
                                      </p:cBhvr>
                                      <p:tavLst>
                                        <p:tav tm="0">
                                          <p:val>
                                            <p:fltVal val="0"/>
                                          </p:val>
                                        </p:tav>
                                        <p:tav tm="100000">
                                          <p:val>
                                            <p:strVal val="#ppt_h"/>
                                          </p:val>
                                        </p:tav>
                                      </p:tavLst>
                                    </p:anim>
                                    <p:animEffect transition="in" filter="fade">
                                      <p:cBhvr>
                                        <p:cTn id="131" dur="500"/>
                                        <p:tgtEl>
                                          <p:spTgt spid="10"/>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20"/>
                                        </p:tgtEl>
                                        <p:attrNameLst>
                                          <p:attrName>style.visibility</p:attrName>
                                        </p:attrNameLst>
                                      </p:cBhvr>
                                      <p:to>
                                        <p:strVal val="visible"/>
                                      </p:to>
                                    </p:set>
                                    <p:animEffect transition="in" filter="fade">
                                      <p:cBhvr>
                                        <p:cTn id="134" dur="500"/>
                                        <p:tgtEl>
                                          <p:spTgt spid="20"/>
                                        </p:tgtEl>
                                      </p:cBhvr>
                                    </p:animEffect>
                                  </p:childTnLst>
                                </p:cTn>
                              </p:par>
                            </p:childTnLst>
                          </p:cTn>
                        </p:par>
                        <p:par>
                          <p:cTn id="135" fill="hold">
                            <p:stCondLst>
                              <p:cond delay="500"/>
                            </p:stCondLst>
                            <p:childTnLst>
                              <p:par>
                                <p:cTn id="136" presetID="10" presetClass="entr" presetSubtype="0" fill="hold" nodeType="afterEffect">
                                  <p:stCondLst>
                                    <p:cond delay="0"/>
                                  </p:stCondLst>
                                  <p:childTnLst>
                                    <p:set>
                                      <p:cBhvr>
                                        <p:cTn id="137" dur="1" fill="hold">
                                          <p:stCondLst>
                                            <p:cond delay="0"/>
                                          </p:stCondLst>
                                        </p:cTn>
                                        <p:tgtEl>
                                          <p:spTgt spid="161"/>
                                        </p:tgtEl>
                                        <p:attrNameLst>
                                          <p:attrName>style.visibility</p:attrName>
                                        </p:attrNameLst>
                                      </p:cBhvr>
                                      <p:to>
                                        <p:strVal val="visible"/>
                                      </p:to>
                                    </p:set>
                                    <p:animEffect transition="in" filter="fade">
                                      <p:cBhvr>
                                        <p:cTn id="138" dur="5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9" grpId="0"/>
      <p:bldP spid="20" grpId="0"/>
      <p:bldP spid="21" grpId="0"/>
      <p:bldP spid="22" grpId="0"/>
      <p:bldP spid="23" grpId="0"/>
      <p:bldP spid="24" grpId="0"/>
      <p:bldP spid="25" grpId="0"/>
      <p:bldP spid="26" grpId="0" animBg="1"/>
      <p:bldP spid="27" grpId="0" animBg="1"/>
      <p:bldP spid="28" grpId="0"/>
      <p:bldP spid="29" grpId="0" animBg="1"/>
      <p:bldP spid="3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52CD5F-B689-62F8-5021-EBB14DF761B0}"/>
              </a:ext>
            </a:extLst>
          </p:cNvPr>
          <p:cNvSpPr>
            <a:spLocks noGrp="1"/>
          </p:cNvSpPr>
          <p:nvPr>
            <p:ph type="title"/>
          </p:nvPr>
        </p:nvSpPr>
        <p:spPr>
          <a:xfrm>
            <a:off x="226916" y="77544"/>
            <a:ext cx="11750360" cy="415872"/>
          </a:xfrm>
        </p:spPr>
        <p:txBody>
          <a:bodyPr>
            <a:normAutofit fontScale="90000"/>
          </a:bodyPr>
          <a:lstStyle/>
          <a:p>
            <a:r>
              <a:rPr lang="en-GB" dirty="0"/>
              <a:t> IaC Credentials</a:t>
            </a:r>
            <a:endParaRPr lang="en-US" dirty="0"/>
          </a:p>
        </p:txBody>
      </p:sp>
      <p:sp>
        <p:nvSpPr>
          <p:cNvPr id="5" name="Rectangle 4">
            <a:extLst>
              <a:ext uri="{FF2B5EF4-FFF2-40B4-BE49-F238E27FC236}">
                <a16:creationId xmlns:a16="http://schemas.microsoft.com/office/drawing/2014/main" id="{FE263936-5FDF-91EE-F39C-AC0F26947EAF}"/>
              </a:ext>
            </a:extLst>
          </p:cNvPr>
          <p:cNvSpPr/>
          <p:nvPr/>
        </p:nvSpPr>
        <p:spPr>
          <a:xfrm>
            <a:off x="10181690" y="0"/>
            <a:ext cx="2010310" cy="66414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chemeClr val="tx1"/>
                </a:solidFill>
                <a:effectLst/>
                <a:uLnTx/>
                <a:uFillTx/>
                <a:latin typeface="Arial" panose="020B0604020202020204"/>
                <a:ea typeface="+mn-ea"/>
                <a:cs typeface="+mn-cs"/>
              </a:rPr>
              <a:t>Shan to update</a:t>
            </a:r>
          </a:p>
        </p:txBody>
      </p:sp>
      <p:sp>
        <p:nvSpPr>
          <p:cNvPr id="6" name="Slide Number Placeholder 51">
            <a:extLst>
              <a:ext uri="{FF2B5EF4-FFF2-40B4-BE49-F238E27FC236}">
                <a16:creationId xmlns:a16="http://schemas.microsoft.com/office/drawing/2014/main" id="{1EC7BBCD-9D1C-35EB-4EB8-4B276B8E5D06}"/>
              </a:ext>
            </a:extLst>
          </p:cNvPr>
          <p:cNvSpPr>
            <a:spLocks noGrp="1"/>
          </p:cNvSpPr>
          <p:nvPr>
            <p:ph type="sldNum" sz="quarter" idx="12"/>
          </p:nvPr>
        </p:nvSpPr>
        <p:spPr>
          <a:xfrm>
            <a:off x="123002" y="6494446"/>
            <a:ext cx="310926" cy="228600"/>
          </a:xfrm>
        </p:spPr>
        <p:txBody>
          <a:bodyPr/>
          <a:lstStyle/>
          <a:p>
            <a:pPr defTabSz="609537"/>
            <a:fld id="{2EFEF571-C9B4-4D92-A7F7-315B894862A8}" type="slidenum">
              <a:rPr lang="en-US" smtClean="0"/>
              <a:pPr defTabSz="609537"/>
              <a:t>2</a:t>
            </a:fld>
            <a:endParaRPr lang="en-US"/>
          </a:p>
        </p:txBody>
      </p:sp>
      <p:sp>
        <p:nvSpPr>
          <p:cNvPr id="7" name="Slide Number Placeholder 4">
            <a:extLst>
              <a:ext uri="{FF2B5EF4-FFF2-40B4-BE49-F238E27FC236}">
                <a16:creationId xmlns:a16="http://schemas.microsoft.com/office/drawing/2014/main" id="{388407C1-90EF-6941-C06C-3230735935F2}"/>
              </a:ext>
            </a:extLst>
          </p:cNvPr>
          <p:cNvSpPr txBox="1">
            <a:spLocks/>
          </p:cNvSpPr>
          <p:nvPr/>
        </p:nvSpPr>
        <p:spPr>
          <a:xfrm>
            <a:off x="513467" y="6346055"/>
            <a:ext cx="304800" cy="164148"/>
          </a:xfrm>
          <a:prstGeom prst="rect">
            <a:avLst/>
          </a:prstGeom>
        </p:spPr>
        <p:txBody>
          <a:bodyPr vert="horz" lIns="0" tIns="0" rIns="0" bIns="0" rtlCol="0" anchor="b" anchorCtr="0">
            <a:spAutoFit/>
          </a:bodyPr>
          <a:lstStyle>
            <a:defPPr>
              <a:defRPr lang="en-US"/>
            </a:defPPr>
            <a:lvl1pPr marL="0" algn="l" defTabSz="914400" rtl="0" eaLnBrk="1" latinLnBrk="0" hangingPunct="1">
              <a:defRPr sz="1067" b="1"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09585" rtl="0" eaLnBrk="1" fontAlgn="auto" latinLnBrk="0" hangingPunct="1">
              <a:lnSpc>
                <a:spcPct val="100000"/>
              </a:lnSpc>
              <a:spcBef>
                <a:spcPts val="0"/>
              </a:spcBef>
              <a:spcAft>
                <a:spcPts val="0"/>
              </a:spcAft>
              <a:buClrTx/>
              <a:buSzTx/>
              <a:buFontTx/>
              <a:buNone/>
              <a:tabLst/>
              <a:defRPr/>
            </a:pPr>
            <a:fld id="{2EFEF571-C9B4-4D92-A7F7-315B894862A8}" type="slidenum">
              <a:rPr kumimoji="0" lang="en-US" sz="1067" b="1" i="0" u="none" strike="noStrike" kern="1200" cap="none" spc="0" normalizeH="0" baseline="0" noProof="0" smtClean="0">
                <a:ln>
                  <a:noFill/>
                </a:ln>
                <a:solidFill>
                  <a:srgbClr val="0033A0"/>
                </a:solidFill>
                <a:effectLst/>
                <a:uLnTx/>
                <a:uFillTx/>
                <a:latin typeface="Arial" panose="020B0604020202020204" pitchFamily="34" charset="0"/>
                <a:ea typeface="+mn-ea"/>
                <a:cs typeface="Arial" panose="020B0604020202020204" pitchFamily="34" charset="0"/>
              </a:rPr>
              <a:pPr marL="0" marR="0" lvl="0" indent="0" algn="l" defTabSz="609585" rtl="0" eaLnBrk="1" fontAlgn="auto" latinLnBrk="0" hangingPunct="1">
                <a:lnSpc>
                  <a:spcPct val="100000"/>
                </a:lnSpc>
                <a:spcBef>
                  <a:spcPts val="0"/>
                </a:spcBef>
                <a:spcAft>
                  <a:spcPts val="0"/>
                </a:spcAft>
                <a:buClrTx/>
                <a:buSzTx/>
                <a:buFontTx/>
                <a:buNone/>
                <a:tabLst/>
                <a:defRPr/>
              </a:pPr>
              <a:t>2</a:t>
            </a:fld>
            <a:endParaRPr kumimoji="0" lang="en-US" sz="1067" b="1" i="0" u="none" strike="noStrike" kern="1200" cap="none" spc="0" normalizeH="0" baseline="0" noProof="0">
              <a:ln>
                <a:noFill/>
              </a:ln>
              <a:solidFill>
                <a:srgbClr val="0033A0"/>
              </a:solidFill>
              <a:effectLst/>
              <a:uLnTx/>
              <a:uFillTx/>
              <a:latin typeface="Arial" panose="020B0604020202020204" pitchFamily="34" charset="0"/>
              <a:ea typeface="+mn-ea"/>
              <a:cs typeface="Arial" panose="020B0604020202020204" pitchFamily="34" charset="0"/>
            </a:endParaRPr>
          </a:p>
        </p:txBody>
      </p:sp>
      <p:grpSp>
        <p:nvGrpSpPr>
          <p:cNvPr id="8" name="Group 7">
            <a:extLst>
              <a:ext uri="{FF2B5EF4-FFF2-40B4-BE49-F238E27FC236}">
                <a16:creationId xmlns:a16="http://schemas.microsoft.com/office/drawing/2014/main" id="{7CEC196C-F9C8-08EF-DC0C-AAA99054D3E5}"/>
              </a:ext>
            </a:extLst>
          </p:cNvPr>
          <p:cNvGrpSpPr/>
          <p:nvPr/>
        </p:nvGrpSpPr>
        <p:grpSpPr>
          <a:xfrm>
            <a:off x="6096" y="940535"/>
            <a:ext cx="12192000" cy="5211099"/>
            <a:chOff x="4572" y="495195"/>
            <a:chExt cx="9144000" cy="3908324"/>
          </a:xfrm>
        </p:grpSpPr>
        <p:grpSp>
          <p:nvGrpSpPr>
            <p:cNvPr id="9" name="Group 8">
              <a:extLst>
                <a:ext uri="{FF2B5EF4-FFF2-40B4-BE49-F238E27FC236}">
                  <a16:creationId xmlns:a16="http://schemas.microsoft.com/office/drawing/2014/main" id="{DA102D18-42B2-D5E1-5A99-160DEAFB5E32}"/>
                </a:ext>
              </a:extLst>
            </p:cNvPr>
            <p:cNvGrpSpPr/>
            <p:nvPr/>
          </p:nvGrpSpPr>
          <p:grpSpPr>
            <a:xfrm>
              <a:off x="4572" y="495195"/>
              <a:ext cx="9144000" cy="3908324"/>
              <a:chOff x="0" y="761999"/>
              <a:chExt cx="9144000" cy="3908324"/>
            </a:xfrm>
          </p:grpSpPr>
          <p:pic>
            <p:nvPicPr>
              <p:cNvPr id="47" name="Picture 4" descr="Related image">
                <a:extLst>
                  <a:ext uri="{FF2B5EF4-FFF2-40B4-BE49-F238E27FC236}">
                    <a16:creationId xmlns:a16="http://schemas.microsoft.com/office/drawing/2014/main" id="{4A808F16-595F-483E-0C6F-6032700A65BC}"/>
                  </a:ext>
                </a:extLst>
              </p:cNvPr>
              <p:cNvPicPr>
                <a:picLocks noChangeAspect="1" noChangeArrowheads="1"/>
              </p:cNvPicPr>
              <p:nvPr/>
            </p:nvPicPr>
            <p:blipFill>
              <a:blip r:embed="rId2">
                <a:duotone>
                  <a:srgbClr val="0033A0">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524421" y="761999"/>
                <a:ext cx="4619579" cy="390832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Related image">
                <a:extLst>
                  <a:ext uri="{FF2B5EF4-FFF2-40B4-BE49-F238E27FC236}">
                    <a16:creationId xmlns:a16="http://schemas.microsoft.com/office/drawing/2014/main" id="{68C9A80E-9BC9-D491-E23E-A23FCB13EE84}"/>
                  </a:ext>
                </a:extLst>
              </p:cNvPr>
              <p:cNvPicPr>
                <a:picLocks noChangeAspect="1" noChangeArrowheads="1"/>
              </p:cNvPicPr>
              <p:nvPr/>
            </p:nvPicPr>
            <p:blipFill>
              <a:blip r:embed="rId2">
                <a:duotone>
                  <a:srgbClr val="0033A0">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0" y="761999"/>
                <a:ext cx="4535599" cy="3908324"/>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0" name="Group 9">
              <a:extLst>
                <a:ext uri="{FF2B5EF4-FFF2-40B4-BE49-F238E27FC236}">
                  <a16:creationId xmlns:a16="http://schemas.microsoft.com/office/drawing/2014/main" id="{933D26E0-B875-6F32-4640-5337EE3FAE77}"/>
                </a:ext>
              </a:extLst>
            </p:cNvPr>
            <p:cNvGrpSpPr/>
            <p:nvPr/>
          </p:nvGrpSpPr>
          <p:grpSpPr>
            <a:xfrm>
              <a:off x="165370" y="1144364"/>
              <a:ext cx="8925870" cy="3234336"/>
              <a:chOff x="1171574" y="2040830"/>
              <a:chExt cx="5003503" cy="1753034"/>
            </a:xfrm>
          </p:grpSpPr>
          <p:grpSp>
            <p:nvGrpSpPr>
              <p:cNvPr id="32" name="Group 31">
                <a:extLst>
                  <a:ext uri="{FF2B5EF4-FFF2-40B4-BE49-F238E27FC236}">
                    <a16:creationId xmlns:a16="http://schemas.microsoft.com/office/drawing/2014/main" id="{490B921F-542D-F3DC-9EF2-B807751AF8CA}"/>
                  </a:ext>
                </a:extLst>
              </p:cNvPr>
              <p:cNvGrpSpPr/>
              <p:nvPr/>
            </p:nvGrpSpPr>
            <p:grpSpPr>
              <a:xfrm>
                <a:off x="2162174" y="2040830"/>
                <a:ext cx="888206" cy="1753034"/>
                <a:chOff x="2162174" y="2040830"/>
                <a:chExt cx="888206" cy="1753034"/>
              </a:xfrm>
            </p:grpSpPr>
            <p:sp>
              <p:nvSpPr>
                <p:cNvPr id="45" name="Rounded Rectangle 15">
                  <a:extLst>
                    <a:ext uri="{FF2B5EF4-FFF2-40B4-BE49-F238E27FC236}">
                      <a16:creationId xmlns:a16="http://schemas.microsoft.com/office/drawing/2014/main" id="{5D6269E3-92D5-D05B-3BCE-95DA7509FB36}"/>
                    </a:ext>
                  </a:extLst>
                </p:cNvPr>
                <p:cNvSpPr/>
                <p:nvPr/>
              </p:nvSpPr>
              <p:spPr>
                <a:xfrm>
                  <a:off x="2162174" y="2097979"/>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D9D9D9"/>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46" name="Rounded Rectangle 15">
                  <a:extLst>
                    <a:ext uri="{FF2B5EF4-FFF2-40B4-BE49-F238E27FC236}">
                      <a16:creationId xmlns:a16="http://schemas.microsoft.com/office/drawing/2014/main" id="{0F4BB59D-C2FB-E59D-DC89-A85CA7AC905D}"/>
                    </a:ext>
                  </a:extLst>
                </p:cNvPr>
                <p:cNvSpPr/>
                <p:nvPr/>
              </p:nvSpPr>
              <p:spPr>
                <a:xfrm>
                  <a:off x="2162174" y="2040830"/>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grpSp>
          <p:grpSp>
            <p:nvGrpSpPr>
              <p:cNvPr id="33" name="Group 32">
                <a:extLst>
                  <a:ext uri="{FF2B5EF4-FFF2-40B4-BE49-F238E27FC236}">
                    <a16:creationId xmlns:a16="http://schemas.microsoft.com/office/drawing/2014/main" id="{427CD0E4-4633-56BD-A75A-3C73C6B74012}"/>
                  </a:ext>
                </a:extLst>
              </p:cNvPr>
              <p:cNvGrpSpPr/>
              <p:nvPr/>
            </p:nvGrpSpPr>
            <p:grpSpPr>
              <a:xfrm flipH="1">
                <a:off x="4159087" y="2040830"/>
                <a:ext cx="948969" cy="1753034"/>
                <a:chOff x="2119033" y="2040830"/>
                <a:chExt cx="948969" cy="1753034"/>
              </a:xfrm>
            </p:grpSpPr>
            <p:sp>
              <p:nvSpPr>
                <p:cNvPr id="43" name="Rounded Rectangle 15">
                  <a:extLst>
                    <a:ext uri="{FF2B5EF4-FFF2-40B4-BE49-F238E27FC236}">
                      <a16:creationId xmlns:a16="http://schemas.microsoft.com/office/drawing/2014/main" id="{95819AD4-76AD-FBC1-5C00-F50A73515824}"/>
                    </a:ext>
                  </a:extLst>
                </p:cNvPr>
                <p:cNvSpPr/>
                <p:nvPr/>
              </p:nvSpPr>
              <p:spPr>
                <a:xfrm>
                  <a:off x="2162174" y="2097979"/>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D9D9D9"/>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44" name="Rounded Rectangle 15">
                  <a:extLst>
                    <a:ext uri="{FF2B5EF4-FFF2-40B4-BE49-F238E27FC236}">
                      <a16:creationId xmlns:a16="http://schemas.microsoft.com/office/drawing/2014/main" id="{9455D89C-4669-F9ED-CCB9-E75D3C8BCB40}"/>
                    </a:ext>
                  </a:extLst>
                </p:cNvPr>
                <p:cNvSpPr/>
                <p:nvPr/>
              </p:nvSpPr>
              <p:spPr>
                <a:xfrm>
                  <a:off x="2119033" y="2040830"/>
                  <a:ext cx="948969"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grpSp>
          <p:grpSp>
            <p:nvGrpSpPr>
              <p:cNvPr id="34" name="Group 33">
                <a:extLst>
                  <a:ext uri="{FF2B5EF4-FFF2-40B4-BE49-F238E27FC236}">
                    <a16:creationId xmlns:a16="http://schemas.microsoft.com/office/drawing/2014/main" id="{502C5BBD-303D-4028-198D-8116934675D7}"/>
                  </a:ext>
                </a:extLst>
              </p:cNvPr>
              <p:cNvGrpSpPr/>
              <p:nvPr/>
            </p:nvGrpSpPr>
            <p:grpSpPr>
              <a:xfrm flipH="1">
                <a:off x="5180008" y="2040830"/>
                <a:ext cx="995069" cy="1753034"/>
                <a:chOff x="2055312" y="2040830"/>
                <a:chExt cx="995069" cy="1753034"/>
              </a:xfrm>
            </p:grpSpPr>
            <p:sp>
              <p:nvSpPr>
                <p:cNvPr id="41" name="Rounded Rectangle 15">
                  <a:extLst>
                    <a:ext uri="{FF2B5EF4-FFF2-40B4-BE49-F238E27FC236}">
                      <a16:creationId xmlns:a16="http://schemas.microsoft.com/office/drawing/2014/main" id="{AA453D83-0C74-0AC6-FE71-A81AA985D4EF}"/>
                    </a:ext>
                  </a:extLst>
                </p:cNvPr>
                <p:cNvSpPr/>
                <p:nvPr/>
              </p:nvSpPr>
              <p:spPr>
                <a:xfrm>
                  <a:off x="2162174" y="2097979"/>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D9D9D9"/>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42" name="Rounded Rectangle 15">
                  <a:extLst>
                    <a:ext uri="{FF2B5EF4-FFF2-40B4-BE49-F238E27FC236}">
                      <a16:creationId xmlns:a16="http://schemas.microsoft.com/office/drawing/2014/main" id="{C9E699A3-5F9D-466A-C8AF-BDF9C34CFB12}"/>
                    </a:ext>
                  </a:extLst>
                </p:cNvPr>
                <p:cNvSpPr/>
                <p:nvPr/>
              </p:nvSpPr>
              <p:spPr>
                <a:xfrm>
                  <a:off x="2055312" y="2040830"/>
                  <a:ext cx="995069"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grpSp>
          <p:grpSp>
            <p:nvGrpSpPr>
              <p:cNvPr id="35" name="Group 34">
                <a:extLst>
                  <a:ext uri="{FF2B5EF4-FFF2-40B4-BE49-F238E27FC236}">
                    <a16:creationId xmlns:a16="http://schemas.microsoft.com/office/drawing/2014/main" id="{3608D782-015D-3300-8D93-2AE210DF0962}"/>
                  </a:ext>
                </a:extLst>
              </p:cNvPr>
              <p:cNvGrpSpPr/>
              <p:nvPr/>
            </p:nvGrpSpPr>
            <p:grpSpPr>
              <a:xfrm>
                <a:off x="1171574" y="2040830"/>
                <a:ext cx="888206" cy="1753034"/>
                <a:chOff x="2162174" y="2040830"/>
                <a:chExt cx="888206" cy="1753034"/>
              </a:xfrm>
            </p:grpSpPr>
            <p:sp>
              <p:nvSpPr>
                <p:cNvPr id="39" name="Rounded Rectangle 15">
                  <a:extLst>
                    <a:ext uri="{FF2B5EF4-FFF2-40B4-BE49-F238E27FC236}">
                      <a16:creationId xmlns:a16="http://schemas.microsoft.com/office/drawing/2014/main" id="{F9A8EA15-FCD7-4326-F878-D2121FAB767C}"/>
                    </a:ext>
                  </a:extLst>
                </p:cNvPr>
                <p:cNvSpPr/>
                <p:nvPr/>
              </p:nvSpPr>
              <p:spPr>
                <a:xfrm>
                  <a:off x="2162174" y="2097979"/>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D9D9D9"/>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40" name="Rounded Rectangle 15">
                  <a:extLst>
                    <a:ext uri="{FF2B5EF4-FFF2-40B4-BE49-F238E27FC236}">
                      <a16:creationId xmlns:a16="http://schemas.microsoft.com/office/drawing/2014/main" id="{2BAE2C82-F4CA-ED67-7EBD-AA90F5011435}"/>
                    </a:ext>
                  </a:extLst>
                </p:cNvPr>
                <p:cNvSpPr/>
                <p:nvPr/>
              </p:nvSpPr>
              <p:spPr>
                <a:xfrm>
                  <a:off x="2162174" y="2040830"/>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grpSp>
          <p:grpSp>
            <p:nvGrpSpPr>
              <p:cNvPr id="36" name="Group 35">
                <a:extLst>
                  <a:ext uri="{FF2B5EF4-FFF2-40B4-BE49-F238E27FC236}">
                    <a16:creationId xmlns:a16="http://schemas.microsoft.com/office/drawing/2014/main" id="{76057345-46B6-886E-7D4D-82DFA5A9ADE2}"/>
                  </a:ext>
                </a:extLst>
              </p:cNvPr>
              <p:cNvGrpSpPr/>
              <p:nvPr/>
            </p:nvGrpSpPr>
            <p:grpSpPr>
              <a:xfrm>
                <a:off x="3181349" y="2040830"/>
                <a:ext cx="888206" cy="1753034"/>
                <a:chOff x="2162174" y="2040830"/>
                <a:chExt cx="888206" cy="1753034"/>
              </a:xfrm>
            </p:grpSpPr>
            <p:sp>
              <p:nvSpPr>
                <p:cNvPr id="37" name="Rounded Rectangle 15">
                  <a:extLst>
                    <a:ext uri="{FF2B5EF4-FFF2-40B4-BE49-F238E27FC236}">
                      <a16:creationId xmlns:a16="http://schemas.microsoft.com/office/drawing/2014/main" id="{03C4534B-3C14-4499-4F86-7830A9BCCB67}"/>
                    </a:ext>
                  </a:extLst>
                </p:cNvPr>
                <p:cNvSpPr/>
                <p:nvPr/>
              </p:nvSpPr>
              <p:spPr>
                <a:xfrm>
                  <a:off x="2162174" y="2097979"/>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D9D9D9"/>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38" name="Rounded Rectangle 15">
                  <a:extLst>
                    <a:ext uri="{FF2B5EF4-FFF2-40B4-BE49-F238E27FC236}">
                      <a16:creationId xmlns:a16="http://schemas.microsoft.com/office/drawing/2014/main" id="{CCADF477-BB04-F2A9-60E6-FF69D8A107FD}"/>
                    </a:ext>
                  </a:extLst>
                </p:cNvPr>
                <p:cNvSpPr/>
                <p:nvPr/>
              </p:nvSpPr>
              <p:spPr>
                <a:xfrm>
                  <a:off x="2162174" y="2040830"/>
                  <a:ext cx="888206" cy="1695885"/>
                </a:xfrm>
                <a:custGeom>
                  <a:avLst/>
                  <a:gdLst>
                    <a:gd name="connsiteX0" fmla="*/ 0 w 909638"/>
                    <a:gd name="connsiteY0" fmla="*/ 151609 h 1590675"/>
                    <a:gd name="connsiteX1" fmla="*/ 151609 w 909638"/>
                    <a:gd name="connsiteY1" fmla="*/ 0 h 1590675"/>
                    <a:gd name="connsiteX2" fmla="*/ 758029 w 909638"/>
                    <a:gd name="connsiteY2" fmla="*/ 0 h 1590675"/>
                    <a:gd name="connsiteX3" fmla="*/ 909638 w 909638"/>
                    <a:gd name="connsiteY3" fmla="*/ 151609 h 1590675"/>
                    <a:gd name="connsiteX4" fmla="*/ 909638 w 909638"/>
                    <a:gd name="connsiteY4" fmla="*/ 1439066 h 1590675"/>
                    <a:gd name="connsiteX5" fmla="*/ 758029 w 909638"/>
                    <a:gd name="connsiteY5" fmla="*/ 1590675 h 1590675"/>
                    <a:gd name="connsiteX6" fmla="*/ 151609 w 909638"/>
                    <a:gd name="connsiteY6" fmla="*/ 1590675 h 1590675"/>
                    <a:gd name="connsiteX7" fmla="*/ 0 w 909638"/>
                    <a:gd name="connsiteY7" fmla="*/ 1439066 h 1590675"/>
                    <a:gd name="connsiteX8" fmla="*/ 0 w 909638"/>
                    <a:gd name="connsiteY8" fmla="*/ 151609 h 1590675"/>
                    <a:gd name="connsiteX0" fmla="*/ 0 w 909638"/>
                    <a:gd name="connsiteY0" fmla="*/ 48033 h 1606162"/>
                    <a:gd name="connsiteX1" fmla="*/ 151609 w 909638"/>
                    <a:gd name="connsiteY1" fmla="*/ 15487 h 1606162"/>
                    <a:gd name="connsiteX2" fmla="*/ 758029 w 909638"/>
                    <a:gd name="connsiteY2" fmla="*/ 15487 h 1606162"/>
                    <a:gd name="connsiteX3" fmla="*/ 909638 w 909638"/>
                    <a:gd name="connsiteY3" fmla="*/ 167096 h 1606162"/>
                    <a:gd name="connsiteX4" fmla="*/ 909638 w 909638"/>
                    <a:gd name="connsiteY4" fmla="*/ 1454553 h 1606162"/>
                    <a:gd name="connsiteX5" fmla="*/ 758029 w 909638"/>
                    <a:gd name="connsiteY5" fmla="*/ 1606162 h 1606162"/>
                    <a:gd name="connsiteX6" fmla="*/ 151609 w 909638"/>
                    <a:gd name="connsiteY6" fmla="*/ 1606162 h 1606162"/>
                    <a:gd name="connsiteX7" fmla="*/ 0 w 909638"/>
                    <a:gd name="connsiteY7" fmla="*/ 1454553 h 1606162"/>
                    <a:gd name="connsiteX8" fmla="*/ 0 w 909638"/>
                    <a:gd name="connsiteY8" fmla="*/ 48033 h 1606162"/>
                    <a:gd name="connsiteX0" fmla="*/ 0 w 909638"/>
                    <a:gd name="connsiteY0" fmla="*/ 132559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32559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39079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1609 w 909638"/>
                    <a:gd name="connsiteY6" fmla="*/ 1690688 h 1690688"/>
                    <a:gd name="connsiteX7" fmla="*/ 0 w 909638"/>
                    <a:gd name="connsiteY7" fmla="*/ 1565273 h 1690688"/>
                    <a:gd name="connsiteX8" fmla="*/ 0 w 909638"/>
                    <a:gd name="connsiteY8" fmla="*/ 120653 h 1690688"/>
                    <a:gd name="connsiteX0" fmla="*/ 0 w 909638"/>
                    <a:gd name="connsiteY0" fmla="*/ 120653 h 1690688"/>
                    <a:gd name="connsiteX1" fmla="*/ 146846 w 909638"/>
                    <a:gd name="connsiteY1" fmla="*/ 0 h 1690688"/>
                    <a:gd name="connsiteX2" fmla="*/ 758029 w 909638"/>
                    <a:gd name="connsiteY2" fmla="*/ 100013 h 1690688"/>
                    <a:gd name="connsiteX3" fmla="*/ 909638 w 909638"/>
                    <a:gd name="connsiteY3" fmla="*/ 251622 h 1690688"/>
                    <a:gd name="connsiteX4" fmla="*/ 909638 w 909638"/>
                    <a:gd name="connsiteY4" fmla="*/ 1539079 h 1690688"/>
                    <a:gd name="connsiteX5" fmla="*/ 758029 w 909638"/>
                    <a:gd name="connsiteY5" fmla="*/ 1690688 h 1690688"/>
                    <a:gd name="connsiteX6" fmla="*/ 153990 w 909638"/>
                    <a:gd name="connsiteY6" fmla="*/ 1685925 h 1690688"/>
                    <a:gd name="connsiteX7" fmla="*/ 0 w 909638"/>
                    <a:gd name="connsiteY7" fmla="*/ 1565273 h 1690688"/>
                    <a:gd name="connsiteX8" fmla="*/ 0 w 909638"/>
                    <a:gd name="connsiteY8" fmla="*/ 120653 h 1690688"/>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909638 w 909638"/>
                    <a:gd name="connsiteY4" fmla="*/ 1539079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909638"/>
                    <a:gd name="connsiteY0" fmla="*/ 120653 h 1685925"/>
                    <a:gd name="connsiteX1" fmla="*/ 146846 w 909638"/>
                    <a:gd name="connsiteY1" fmla="*/ 0 h 1685925"/>
                    <a:gd name="connsiteX2" fmla="*/ 758029 w 909638"/>
                    <a:gd name="connsiteY2" fmla="*/ 100013 h 1685925"/>
                    <a:gd name="connsiteX3" fmla="*/ 909638 w 909638"/>
                    <a:gd name="connsiteY3" fmla="*/ 251622 h 1685925"/>
                    <a:gd name="connsiteX4" fmla="*/ 885825 w 909638"/>
                    <a:gd name="connsiteY4" fmla="*/ 1427160 h 1685925"/>
                    <a:gd name="connsiteX5" fmla="*/ 758029 w 909638"/>
                    <a:gd name="connsiteY5" fmla="*/ 1552576 h 1685925"/>
                    <a:gd name="connsiteX6" fmla="*/ 153990 w 909638"/>
                    <a:gd name="connsiteY6" fmla="*/ 1685925 h 1685925"/>
                    <a:gd name="connsiteX7" fmla="*/ 0 w 909638"/>
                    <a:gd name="connsiteY7" fmla="*/ 1565273 h 1685925"/>
                    <a:gd name="connsiteX8" fmla="*/ 0 w 909638"/>
                    <a:gd name="connsiteY8" fmla="*/ 120653 h 1685925"/>
                    <a:gd name="connsiteX0" fmla="*/ 0 w 890588"/>
                    <a:gd name="connsiteY0" fmla="*/ 120653 h 1685925"/>
                    <a:gd name="connsiteX1" fmla="*/ 146846 w 890588"/>
                    <a:gd name="connsiteY1" fmla="*/ 0 h 1685925"/>
                    <a:gd name="connsiteX2" fmla="*/ 758029 w 890588"/>
                    <a:gd name="connsiteY2" fmla="*/ 1000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90588"/>
                    <a:gd name="connsiteY0" fmla="*/ 120653 h 1685925"/>
                    <a:gd name="connsiteX1" fmla="*/ 146846 w 890588"/>
                    <a:gd name="connsiteY1" fmla="*/ 0 h 1685925"/>
                    <a:gd name="connsiteX2" fmla="*/ 755647 w 890588"/>
                    <a:gd name="connsiteY2" fmla="*/ 138113 h 1685925"/>
                    <a:gd name="connsiteX3" fmla="*/ 890588 w 890588"/>
                    <a:gd name="connsiteY3" fmla="*/ 282578 h 1685925"/>
                    <a:gd name="connsiteX4" fmla="*/ 885825 w 890588"/>
                    <a:gd name="connsiteY4" fmla="*/ 1427160 h 1685925"/>
                    <a:gd name="connsiteX5" fmla="*/ 758029 w 890588"/>
                    <a:gd name="connsiteY5" fmla="*/ 1552576 h 1685925"/>
                    <a:gd name="connsiteX6" fmla="*/ 153990 w 890588"/>
                    <a:gd name="connsiteY6" fmla="*/ 1685925 h 1685925"/>
                    <a:gd name="connsiteX7" fmla="*/ 0 w 890588"/>
                    <a:gd name="connsiteY7" fmla="*/ 1565273 h 1685925"/>
                    <a:gd name="connsiteX8" fmla="*/ 0 w 890588"/>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88207"/>
                    <a:gd name="connsiteY0" fmla="*/ 120653 h 1685925"/>
                    <a:gd name="connsiteX1" fmla="*/ 146846 w 888207"/>
                    <a:gd name="connsiteY1" fmla="*/ 0 h 1685925"/>
                    <a:gd name="connsiteX2" fmla="*/ 755647 w 888207"/>
                    <a:gd name="connsiteY2" fmla="*/ 138113 h 1685925"/>
                    <a:gd name="connsiteX3" fmla="*/ 888207 w 888207"/>
                    <a:gd name="connsiteY3" fmla="*/ 275434 h 1685925"/>
                    <a:gd name="connsiteX4" fmla="*/ 885825 w 888207"/>
                    <a:gd name="connsiteY4" fmla="*/ 1427160 h 1685925"/>
                    <a:gd name="connsiteX5" fmla="*/ 758029 w 888207"/>
                    <a:gd name="connsiteY5" fmla="*/ 1552576 h 1685925"/>
                    <a:gd name="connsiteX6" fmla="*/ 153990 w 888207"/>
                    <a:gd name="connsiteY6" fmla="*/ 1685925 h 1685925"/>
                    <a:gd name="connsiteX7" fmla="*/ 0 w 888207"/>
                    <a:gd name="connsiteY7" fmla="*/ 1565273 h 1685925"/>
                    <a:gd name="connsiteX8" fmla="*/ 0 w 888207"/>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58029 w 892969"/>
                    <a:gd name="connsiteY5" fmla="*/ 1552576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0 w 892969"/>
                    <a:gd name="connsiteY7" fmla="*/ 1565273 h 1685925"/>
                    <a:gd name="connsiteX8" fmla="*/ 0 w 892969"/>
                    <a:gd name="connsiteY8" fmla="*/ 120653 h 1685925"/>
                    <a:gd name="connsiteX0" fmla="*/ 0 w 892969"/>
                    <a:gd name="connsiteY0" fmla="*/ 120653 h 1685925"/>
                    <a:gd name="connsiteX1" fmla="*/ 146846 w 892969"/>
                    <a:gd name="connsiteY1" fmla="*/ 0 h 1685925"/>
                    <a:gd name="connsiteX2" fmla="*/ 755647 w 892969"/>
                    <a:gd name="connsiteY2" fmla="*/ 138113 h 1685925"/>
                    <a:gd name="connsiteX3" fmla="*/ 892969 w 892969"/>
                    <a:gd name="connsiteY3" fmla="*/ 275434 h 1685925"/>
                    <a:gd name="connsiteX4" fmla="*/ 885825 w 892969"/>
                    <a:gd name="connsiteY4" fmla="*/ 1427160 h 1685925"/>
                    <a:gd name="connsiteX5" fmla="*/ 796129 w 892969"/>
                    <a:gd name="connsiteY5" fmla="*/ 1538288 h 1685925"/>
                    <a:gd name="connsiteX6" fmla="*/ 153990 w 892969"/>
                    <a:gd name="connsiteY6" fmla="*/ 1685925 h 1685925"/>
                    <a:gd name="connsiteX7" fmla="*/ 7144 w 892969"/>
                    <a:gd name="connsiteY7" fmla="*/ 1584323 h 1685925"/>
                    <a:gd name="connsiteX8" fmla="*/ 0 w 892969"/>
                    <a:gd name="connsiteY8" fmla="*/ 120653 h 1685925"/>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84323 h 1693068"/>
                    <a:gd name="connsiteX8" fmla="*/ 0 w 892969"/>
                    <a:gd name="connsiteY8" fmla="*/ 120653 h 1693068"/>
                    <a:gd name="connsiteX0" fmla="*/ 0 w 892969"/>
                    <a:gd name="connsiteY0" fmla="*/ 120653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20653 h 1693068"/>
                    <a:gd name="connsiteX0" fmla="*/ 0 w 892969"/>
                    <a:gd name="connsiteY0" fmla="*/ 111128 h 1693068"/>
                    <a:gd name="connsiteX1" fmla="*/ 146846 w 892969"/>
                    <a:gd name="connsiteY1" fmla="*/ 0 h 1693068"/>
                    <a:gd name="connsiteX2" fmla="*/ 755647 w 892969"/>
                    <a:gd name="connsiteY2" fmla="*/ 138113 h 1693068"/>
                    <a:gd name="connsiteX3" fmla="*/ 892969 w 892969"/>
                    <a:gd name="connsiteY3" fmla="*/ 275434 h 1693068"/>
                    <a:gd name="connsiteX4" fmla="*/ 885825 w 892969"/>
                    <a:gd name="connsiteY4" fmla="*/ 1427160 h 1693068"/>
                    <a:gd name="connsiteX5" fmla="*/ 796129 w 892969"/>
                    <a:gd name="connsiteY5" fmla="*/ 1538288 h 1693068"/>
                    <a:gd name="connsiteX6" fmla="*/ 130178 w 892969"/>
                    <a:gd name="connsiteY6" fmla="*/ 1693068 h 1693068"/>
                    <a:gd name="connsiteX7" fmla="*/ 7144 w 892969"/>
                    <a:gd name="connsiteY7" fmla="*/ 1593848 h 1693068"/>
                    <a:gd name="connsiteX8" fmla="*/ 0 w 892969"/>
                    <a:gd name="connsiteY8" fmla="*/ 111128 h 1693068"/>
                    <a:gd name="connsiteX0" fmla="*/ 0 w 892969"/>
                    <a:gd name="connsiteY0" fmla="*/ 106365 h 1688305"/>
                    <a:gd name="connsiteX1" fmla="*/ 137321 w 892969"/>
                    <a:gd name="connsiteY1" fmla="*/ 0 h 1688305"/>
                    <a:gd name="connsiteX2" fmla="*/ 755647 w 892969"/>
                    <a:gd name="connsiteY2" fmla="*/ 133350 h 1688305"/>
                    <a:gd name="connsiteX3" fmla="*/ 892969 w 892969"/>
                    <a:gd name="connsiteY3" fmla="*/ 270671 h 1688305"/>
                    <a:gd name="connsiteX4" fmla="*/ 885825 w 892969"/>
                    <a:gd name="connsiteY4" fmla="*/ 1422397 h 1688305"/>
                    <a:gd name="connsiteX5" fmla="*/ 796129 w 892969"/>
                    <a:gd name="connsiteY5" fmla="*/ 1533525 h 1688305"/>
                    <a:gd name="connsiteX6" fmla="*/ 130178 w 892969"/>
                    <a:gd name="connsiteY6" fmla="*/ 1688305 h 1688305"/>
                    <a:gd name="connsiteX7" fmla="*/ 7144 w 892969"/>
                    <a:gd name="connsiteY7" fmla="*/ 1589085 h 1688305"/>
                    <a:gd name="connsiteX8" fmla="*/ 0 w 892969"/>
                    <a:gd name="connsiteY8" fmla="*/ 106365 h 1688305"/>
                    <a:gd name="connsiteX0" fmla="*/ 0 w 892969"/>
                    <a:gd name="connsiteY0" fmla="*/ 106884 h 1688824"/>
                    <a:gd name="connsiteX1" fmla="*/ 137321 w 892969"/>
                    <a:gd name="connsiteY1" fmla="*/ 519 h 1688824"/>
                    <a:gd name="connsiteX2" fmla="*/ 755647 w 892969"/>
                    <a:gd name="connsiteY2" fmla="*/ 133869 h 1688824"/>
                    <a:gd name="connsiteX3" fmla="*/ 892969 w 892969"/>
                    <a:gd name="connsiteY3" fmla="*/ 271190 h 1688824"/>
                    <a:gd name="connsiteX4" fmla="*/ 885825 w 892969"/>
                    <a:gd name="connsiteY4" fmla="*/ 1422916 h 1688824"/>
                    <a:gd name="connsiteX5" fmla="*/ 796129 w 892969"/>
                    <a:gd name="connsiteY5" fmla="*/ 1534044 h 1688824"/>
                    <a:gd name="connsiteX6" fmla="*/ 130178 w 892969"/>
                    <a:gd name="connsiteY6" fmla="*/ 1688824 h 1688824"/>
                    <a:gd name="connsiteX7" fmla="*/ 7144 w 892969"/>
                    <a:gd name="connsiteY7" fmla="*/ 1589604 h 1688824"/>
                    <a:gd name="connsiteX8" fmla="*/ 0 w 892969"/>
                    <a:gd name="connsiteY8" fmla="*/ 106884 h 1688824"/>
                    <a:gd name="connsiteX0" fmla="*/ 0 w 892969"/>
                    <a:gd name="connsiteY0" fmla="*/ 108648 h 1690588"/>
                    <a:gd name="connsiteX1" fmla="*/ 137321 w 892969"/>
                    <a:gd name="connsiteY1" fmla="*/ 2283 h 1690588"/>
                    <a:gd name="connsiteX2" fmla="*/ 755647 w 892969"/>
                    <a:gd name="connsiteY2" fmla="*/ 135633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92969"/>
                    <a:gd name="connsiteY0" fmla="*/ 108648 h 1690588"/>
                    <a:gd name="connsiteX1" fmla="*/ 137321 w 892969"/>
                    <a:gd name="connsiteY1" fmla="*/ 2283 h 1690588"/>
                    <a:gd name="connsiteX2" fmla="*/ 796128 w 892969"/>
                    <a:gd name="connsiteY2" fmla="*/ 149921 h 1690588"/>
                    <a:gd name="connsiteX3" fmla="*/ 892969 w 892969"/>
                    <a:gd name="connsiteY3" fmla="*/ 272954 h 1690588"/>
                    <a:gd name="connsiteX4" fmla="*/ 885825 w 892969"/>
                    <a:gd name="connsiteY4" fmla="*/ 1424680 h 1690588"/>
                    <a:gd name="connsiteX5" fmla="*/ 796129 w 892969"/>
                    <a:gd name="connsiteY5" fmla="*/ 1535808 h 1690588"/>
                    <a:gd name="connsiteX6" fmla="*/ 130178 w 892969"/>
                    <a:gd name="connsiteY6" fmla="*/ 1690588 h 1690588"/>
                    <a:gd name="connsiteX7" fmla="*/ 7144 w 892969"/>
                    <a:gd name="connsiteY7" fmla="*/ 1591368 h 1690588"/>
                    <a:gd name="connsiteX8" fmla="*/ 0 w 892969"/>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0588"/>
                    <a:gd name="connsiteX1" fmla="*/ 137321 w 888206"/>
                    <a:gd name="connsiteY1" fmla="*/ 2283 h 1690588"/>
                    <a:gd name="connsiteX2" fmla="*/ 796128 w 888206"/>
                    <a:gd name="connsiteY2" fmla="*/ 149921 h 1690588"/>
                    <a:gd name="connsiteX3" fmla="*/ 888206 w 888206"/>
                    <a:gd name="connsiteY3" fmla="*/ 282479 h 1690588"/>
                    <a:gd name="connsiteX4" fmla="*/ 885825 w 888206"/>
                    <a:gd name="connsiteY4" fmla="*/ 1424680 h 1690588"/>
                    <a:gd name="connsiteX5" fmla="*/ 796129 w 888206"/>
                    <a:gd name="connsiteY5" fmla="*/ 1535808 h 1690588"/>
                    <a:gd name="connsiteX6" fmla="*/ 130178 w 888206"/>
                    <a:gd name="connsiteY6" fmla="*/ 1690588 h 1690588"/>
                    <a:gd name="connsiteX7" fmla="*/ 7144 w 888206"/>
                    <a:gd name="connsiteY7" fmla="*/ 1591368 h 1690588"/>
                    <a:gd name="connsiteX8" fmla="*/ 0 w 888206"/>
                    <a:gd name="connsiteY8" fmla="*/ 108648 h 1690588"/>
                    <a:gd name="connsiteX0" fmla="*/ 0 w 888206"/>
                    <a:gd name="connsiteY0" fmla="*/ 108648 h 1693236"/>
                    <a:gd name="connsiteX1" fmla="*/ 137321 w 888206"/>
                    <a:gd name="connsiteY1" fmla="*/ 2283 h 1693236"/>
                    <a:gd name="connsiteX2" fmla="*/ 796128 w 888206"/>
                    <a:gd name="connsiteY2" fmla="*/ 149921 h 1693236"/>
                    <a:gd name="connsiteX3" fmla="*/ 888206 w 888206"/>
                    <a:gd name="connsiteY3" fmla="*/ 282479 h 1693236"/>
                    <a:gd name="connsiteX4" fmla="*/ 885825 w 888206"/>
                    <a:gd name="connsiteY4" fmla="*/ 1424680 h 1693236"/>
                    <a:gd name="connsiteX5" fmla="*/ 796129 w 888206"/>
                    <a:gd name="connsiteY5" fmla="*/ 1535808 h 1693236"/>
                    <a:gd name="connsiteX6" fmla="*/ 130178 w 888206"/>
                    <a:gd name="connsiteY6" fmla="*/ 1690588 h 1693236"/>
                    <a:gd name="connsiteX7" fmla="*/ 7144 w 888206"/>
                    <a:gd name="connsiteY7" fmla="*/ 1591368 h 1693236"/>
                    <a:gd name="connsiteX8" fmla="*/ 0 w 888206"/>
                    <a:gd name="connsiteY8" fmla="*/ 108648 h 1693236"/>
                    <a:gd name="connsiteX0" fmla="*/ 0 w 888206"/>
                    <a:gd name="connsiteY0" fmla="*/ 108648 h 1693373"/>
                    <a:gd name="connsiteX1" fmla="*/ 137321 w 888206"/>
                    <a:gd name="connsiteY1" fmla="*/ 2283 h 1693373"/>
                    <a:gd name="connsiteX2" fmla="*/ 796128 w 888206"/>
                    <a:gd name="connsiteY2" fmla="*/ 149921 h 1693373"/>
                    <a:gd name="connsiteX3" fmla="*/ 888206 w 888206"/>
                    <a:gd name="connsiteY3" fmla="*/ 282479 h 1693373"/>
                    <a:gd name="connsiteX4" fmla="*/ 885825 w 888206"/>
                    <a:gd name="connsiteY4" fmla="*/ 1424680 h 1693373"/>
                    <a:gd name="connsiteX5" fmla="*/ 796129 w 888206"/>
                    <a:gd name="connsiteY5" fmla="*/ 1535808 h 1693373"/>
                    <a:gd name="connsiteX6" fmla="*/ 130178 w 888206"/>
                    <a:gd name="connsiteY6" fmla="*/ 1690588 h 1693373"/>
                    <a:gd name="connsiteX7" fmla="*/ 7144 w 888206"/>
                    <a:gd name="connsiteY7" fmla="*/ 1591368 h 1693373"/>
                    <a:gd name="connsiteX8" fmla="*/ 0 w 888206"/>
                    <a:gd name="connsiteY8" fmla="*/ 108648 h 1693373"/>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96128 w 888206"/>
                    <a:gd name="connsiteY2" fmla="*/ 149921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 name="connsiteX0" fmla="*/ 0 w 888206"/>
                    <a:gd name="connsiteY0" fmla="*/ 108648 h 1695885"/>
                    <a:gd name="connsiteX1" fmla="*/ 137321 w 888206"/>
                    <a:gd name="connsiteY1" fmla="*/ 2283 h 1695885"/>
                    <a:gd name="connsiteX2" fmla="*/ 781840 w 888206"/>
                    <a:gd name="connsiteY2" fmla="*/ 147539 h 1695885"/>
                    <a:gd name="connsiteX3" fmla="*/ 888206 w 888206"/>
                    <a:gd name="connsiteY3" fmla="*/ 282479 h 1695885"/>
                    <a:gd name="connsiteX4" fmla="*/ 885825 w 888206"/>
                    <a:gd name="connsiteY4" fmla="*/ 1424680 h 1695885"/>
                    <a:gd name="connsiteX5" fmla="*/ 796129 w 888206"/>
                    <a:gd name="connsiteY5" fmla="*/ 1535808 h 1695885"/>
                    <a:gd name="connsiteX6" fmla="*/ 130178 w 888206"/>
                    <a:gd name="connsiteY6" fmla="*/ 1690588 h 1695885"/>
                    <a:gd name="connsiteX7" fmla="*/ 7144 w 888206"/>
                    <a:gd name="connsiteY7" fmla="*/ 1591368 h 1695885"/>
                    <a:gd name="connsiteX8" fmla="*/ 0 w 888206"/>
                    <a:gd name="connsiteY8" fmla="*/ 108648 h 16958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88206" h="1695885">
                      <a:moveTo>
                        <a:pt x="0" y="108648"/>
                      </a:moveTo>
                      <a:cubicBezTo>
                        <a:pt x="0" y="24917"/>
                        <a:pt x="72640" y="-9624"/>
                        <a:pt x="137321" y="2283"/>
                      </a:cubicBezTo>
                      <a:lnTo>
                        <a:pt x="781840" y="147539"/>
                      </a:lnTo>
                      <a:cubicBezTo>
                        <a:pt x="875095" y="176115"/>
                        <a:pt x="881063" y="196366"/>
                        <a:pt x="888206" y="282479"/>
                      </a:cubicBezTo>
                      <a:cubicBezTo>
                        <a:pt x="886618" y="664006"/>
                        <a:pt x="887413" y="1043153"/>
                        <a:pt x="885825" y="1424680"/>
                      </a:cubicBezTo>
                      <a:cubicBezTo>
                        <a:pt x="876301" y="1482217"/>
                        <a:pt x="875098" y="1509614"/>
                        <a:pt x="796129" y="1535808"/>
                      </a:cubicBezTo>
                      <a:lnTo>
                        <a:pt x="130178" y="1690588"/>
                      </a:lnTo>
                      <a:cubicBezTo>
                        <a:pt x="48828" y="1709638"/>
                        <a:pt x="11906" y="1677480"/>
                        <a:pt x="7144" y="1591368"/>
                      </a:cubicBezTo>
                      <a:cubicBezTo>
                        <a:pt x="4763" y="1103478"/>
                        <a:pt x="2381" y="596538"/>
                        <a:pt x="0" y="108648"/>
                      </a:cubicBezTo>
                      <a:close/>
                    </a:path>
                  </a:pathLst>
                </a:cu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grpSp>
        </p:grpSp>
        <p:sp>
          <p:nvSpPr>
            <p:cNvPr id="11" name="Rectangle 10">
              <a:extLst>
                <a:ext uri="{FF2B5EF4-FFF2-40B4-BE49-F238E27FC236}">
                  <a16:creationId xmlns:a16="http://schemas.microsoft.com/office/drawing/2014/main" id="{865553DE-21C6-5EFD-E01F-683CF45C36B5}"/>
                </a:ext>
              </a:extLst>
            </p:cNvPr>
            <p:cNvSpPr/>
            <p:nvPr/>
          </p:nvSpPr>
          <p:spPr>
            <a:xfrm>
              <a:off x="7376715" y="2172487"/>
              <a:ext cx="1652246" cy="1771757"/>
            </a:xfrm>
            <a:prstGeom prst="rect">
              <a:avLst/>
            </a:prstGeom>
          </p:spPr>
          <p:txBody>
            <a:bodyPr wrap="square" lIns="24384" tIns="24384" rIns="24384" bIns="24384">
              <a:noAutofit/>
            </a:bodyPr>
            <a:lstStyle/>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Small Change request execution</a:t>
              </a:r>
            </a:p>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Incident Life cycle Management - Ticket monitoring, Triage, Coordination, analysis and resolution</a:t>
              </a:r>
            </a:p>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Environment and DevOps Tools Access management</a:t>
              </a:r>
            </a:p>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Platform maintenance.</a:t>
              </a:r>
            </a:p>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GB" sz="1067" b="0" i="0" u="none" strike="noStrike" kern="0" cap="none" spc="0" normalizeH="0" baseline="0" noProof="0" dirty="0">
                  <a:ln>
                    <a:noFill/>
                  </a:ln>
                  <a:solidFill>
                    <a:srgbClr val="000000"/>
                  </a:solidFill>
                  <a:effectLst/>
                  <a:uLnTx/>
                  <a:uFillTx/>
                  <a:latin typeface="Arial" panose="020B0604020202020204"/>
                </a:rPr>
                <a:t>Accurate and correct Infra configurations and application code</a:t>
              </a:r>
              <a:endParaRPr kumimoji="0" lang="en-US" sz="1067" b="0" i="0" u="none" strike="noStrike" kern="0" cap="none" spc="0" normalizeH="0" baseline="0" noProof="0" dirty="0">
                <a:ln>
                  <a:noFill/>
                </a:ln>
                <a:solidFill>
                  <a:srgbClr val="000000"/>
                </a:solidFill>
                <a:effectLst/>
                <a:uLnTx/>
                <a:uFillTx/>
                <a:latin typeface="Arial" panose="020B0604020202020204"/>
              </a:endParaRPr>
            </a:p>
            <a:p>
              <a:pPr marL="228594" marR="0" lvl="1" indent="-228594" defTabSz="609585" eaLnBrk="1" fontAlgn="b" latinLnBrk="0" hangingPunct="1">
                <a:lnSpc>
                  <a:spcPct val="90000"/>
                </a:lnSpc>
                <a:spcBef>
                  <a:spcPts val="0"/>
                </a:spcBef>
                <a:spcAft>
                  <a:spcPts val="0"/>
                </a:spcAft>
                <a:buClr>
                  <a:srgbClr val="000000"/>
                </a:buClr>
                <a:buSzPct val="100000"/>
                <a:buFont typeface="Arial" panose="020B0604020202020204" pitchFamily="34" charset="0"/>
                <a:buChar char="•"/>
                <a:tabLst/>
                <a:defRPr/>
              </a:pPr>
              <a:endParaRPr kumimoji="0" lang="en-US" sz="1067" b="0" i="0" u="none" strike="noStrike" kern="0" cap="none" spc="0" normalizeH="0" baseline="0" noProof="0" dirty="0">
                <a:ln>
                  <a:noFill/>
                </a:ln>
                <a:solidFill>
                  <a:srgbClr val="000000"/>
                </a:solidFill>
                <a:effectLst/>
                <a:uLnTx/>
                <a:uFillTx/>
                <a:latin typeface="Arial" panose="020B0604020202020204"/>
              </a:endParaRPr>
            </a:p>
          </p:txBody>
        </p:sp>
        <p:sp>
          <p:nvSpPr>
            <p:cNvPr id="12" name="Rectangle 11">
              <a:extLst>
                <a:ext uri="{FF2B5EF4-FFF2-40B4-BE49-F238E27FC236}">
                  <a16:creationId xmlns:a16="http://schemas.microsoft.com/office/drawing/2014/main" id="{F84039EE-5C4C-DBFC-78B2-40325AEDFAE3}"/>
                </a:ext>
              </a:extLst>
            </p:cNvPr>
            <p:cNvSpPr/>
            <p:nvPr/>
          </p:nvSpPr>
          <p:spPr>
            <a:xfrm>
              <a:off x="5589103" y="2025081"/>
              <a:ext cx="1584492" cy="1673825"/>
            </a:xfrm>
            <a:prstGeom prst="rect">
              <a:avLst/>
            </a:prstGeom>
          </p:spPr>
          <p:txBody>
            <a:bodyPr wrap="square" lIns="24384" tIns="24384" rIns="24384" bIns="24384">
              <a:noAutofit/>
            </a:bodyPr>
            <a:lstStyle/>
            <a:p>
              <a:pPr marL="0" marR="0" lvl="0" indent="0" defTabSz="609585" eaLnBrk="1" fontAlgn="auto" latinLnBrk="0" hangingPunct="1">
                <a:lnSpc>
                  <a:spcPct val="100000"/>
                </a:lnSpc>
                <a:spcBef>
                  <a:spcPts val="0"/>
                </a:spcBef>
                <a:spcAft>
                  <a:spcPts val="0"/>
                </a:spcAft>
                <a:buClrTx/>
                <a:buSzTx/>
                <a:buFontTx/>
                <a:buNone/>
                <a:tabLst/>
                <a:defRPr/>
              </a:pPr>
              <a:endParaRPr kumimoji="0" lang="en-US" sz="1200" b="0" i="1" u="none" strike="noStrike" kern="0" cap="none" spc="0" normalizeH="0" baseline="0" noProof="0" dirty="0">
                <a:ln>
                  <a:noFill/>
                </a:ln>
                <a:solidFill>
                  <a:prstClr val="black"/>
                </a:solidFill>
                <a:effectLst/>
                <a:uLnTx/>
                <a:uFillTx/>
                <a:latin typeface="Arial" panose="020B0604020202020204"/>
                <a:cs typeface="Calibri" panose="020F0502020204030204" pitchFamily="34" charset="0"/>
              </a:endParaRPr>
            </a:p>
            <a:p>
              <a:pPr marL="228594" marR="0" lvl="0" indent="-228594" defTabSz="162551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67" b="0" i="0" u="none" strike="noStrike" kern="0" cap="none" spc="0" normalizeH="0" baseline="0" noProof="0" dirty="0">
                  <a:ln>
                    <a:noFill/>
                  </a:ln>
                  <a:solidFill>
                    <a:srgbClr val="000000"/>
                  </a:solidFill>
                  <a:effectLst/>
                  <a:uLnTx/>
                  <a:uFillTx/>
                  <a:latin typeface="Arial" panose="020B0604020202020204"/>
                </a:rPr>
                <a:t>Extensible Automation and capable of full end to end delivery of business application-ready environment.</a:t>
              </a:r>
            </a:p>
            <a:p>
              <a:pPr marL="380990" marR="0" lvl="0" indent="-380990" defTabSz="1625519"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67" b="0" i="0" u="none" strike="noStrike" kern="0" cap="none" spc="0" normalizeH="0" baseline="0" noProof="0" dirty="0">
                <a:ln>
                  <a:noFill/>
                </a:ln>
                <a:solidFill>
                  <a:srgbClr val="000000"/>
                </a:solidFill>
                <a:effectLst/>
                <a:uLnTx/>
                <a:uFillTx/>
                <a:latin typeface="Arial" panose="020B0604020202020204"/>
              </a:endParaRPr>
            </a:p>
            <a:p>
              <a:pPr marL="228594" marR="0" lvl="0" indent="-228594" defTabSz="162551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Environment Delivery timeline minimized to meet Agile needs.</a:t>
              </a:r>
            </a:p>
            <a:p>
              <a:pPr marL="228594" marR="0" lvl="0" indent="-228594" defTabSz="1625519"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0" cap="none" spc="0" normalizeH="0" baseline="0" noProof="0" dirty="0">
                <a:ln>
                  <a:noFill/>
                </a:ln>
                <a:solidFill>
                  <a:srgbClr val="0033A0"/>
                </a:solidFill>
                <a:effectLst/>
                <a:uLnTx/>
                <a:uFillTx/>
                <a:latin typeface="Arial" panose="020B0604020202020204"/>
              </a:endParaRPr>
            </a:p>
            <a:p>
              <a:pPr marL="228594" marR="0" lvl="0" indent="-228594" defTabSz="1625519"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67" b="0" i="0" u="none" strike="noStrike" kern="0" cap="none" spc="0" normalizeH="0" baseline="0" noProof="0" dirty="0">
                  <a:ln>
                    <a:noFill/>
                  </a:ln>
                  <a:solidFill>
                    <a:srgbClr val="000000"/>
                  </a:solidFill>
                  <a:effectLst/>
                  <a:uLnTx/>
                  <a:uFillTx/>
                  <a:latin typeface="Arial" panose="020B0604020202020204"/>
                </a:rPr>
                <a:t>5- 10 Min of time Multiple clusters provisioned instead of waiting 30-45 min for each clusters.</a:t>
              </a:r>
            </a:p>
            <a:p>
              <a:pPr marL="380990" marR="0" lvl="0" indent="-380990" defTabSz="1625519"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0" cap="none" spc="0" normalizeH="0" baseline="0" noProof="0" dirty="0">
                <a:ln>
                  <a:noFill/>
                </a:ln>
                <a:solidFill>
                  <a:srgbClr val="000000"/>
                </a:solidFill>
                <a:effectLst/>
                <a:uLnTx/>
                <a:uFillTx/>
                <a:latin typeface="Arial" panose="020B0604020202020204"/>
              </a:endParaRPr>
            </a:p>
            <a:p>
              <a:pPr marL="380990" marR="0" lvl="0" indent="-380990" defTabSz="1625519"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GB" sz="1067" b="0" i="0" u="none" strike="noStrike" kern="0" cap="none" spc="0" normalizeH="0" baseline="0" noProof="0" dirty="0">
                <a:ln>
                  <a:noFill/>
                </a:ln>
                <a:solidFill>
                  <a:srgbClr val="000000"/>
                </a:solidFill>
                <a:effectLst/>
                <a:uLnTx/>
                <a:uFillTx/>
                <a:latin typeface="Arial" panose="020B0604020202020204"/>
              </a:endParaRPr>
            </a:p>
            <a:p>
              <a:pPr marL="228594" marR="0" lvl="1"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endParaRPr kumimoji="0" lang="en-US" sz="1067" b="0" i="0" u="none" strike="noStrike" kern="0" cap="none" spc="0" normalizeH="0" baseline="0" noProof="0" dirty="0">
                <a:ln>
                  <a:noFill/>
                </a:ln>
                <a:solidFill>
                  <a:srgbClr val="000000"/>
                </a:solidFill>
                <a:effectLst/>
                <a:uLnTx/>
                <a:uFillTx/>
                <a:latin typeface="Arial" panose="020B0604020202020204"/>
              </a:endParaRPr>
            </a:p>
            <a:p>
              <a:pPr marL="228594" marR="0" lvl="0" indent="-228594" defTabSz="609585"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1" u="none" strike="noStrike" kern="0" cap="none" spc="0" normalizeH="0" baseline="0" noProof="0" dirty="0">
                <a:ln>
                  <a:noFill/>
                </a:ln>
                <a:solidFill>
                  <a:prstClr val="black"/>
                </a:solidFill>
                <a:effectLst/>
                <a:uLnTx/>
                <a:uFillTx/>
                <a:latin typeface="Arial" panose="020B0604020202020204"/>
                <a:cs typeface="Calibri" panose="020F0502020204030204" pitchFamily="34" charset="0"/>
              </a:endParaRPr>
            </a:p>
          </p:txBody>
        </p:sp>
        <p:sp>
          <p:nvSpPr>
            <p:cNvPr id="13" name="TextBox 12">
              <a:extLst>
                <a:ext uri="{FF2B5EF4-FFF2-40B4-BE49-F238E27FC236}">
                  <a16:creationId xmlns:a16="http://schemas.microsoft.com/office/drawing/2014/main" id="{6F895551-4E45-CE11-3F1F-B1B113824F61}"/>
                </a:ext>
              </a:extLst>
            </p:cNvPr>
            <p:cNvSpPr txBox="1"/>
            <p:nvPr/>
          </p:nvSpPr>
          <p:spPr>
            <a:xfrm>
              <a:off x="5515969" y="1653671"/>
              <a:ext cx="1646872" cy="332962"/>
            </a:xfrm>
            <a:prstGeom prst="rect">
              <a:avLst/>
            </a:prstGeom>
            <a:noFill/>
          </p:spPr>
          <p:txBody>
            <a:bodyPr wrap="square" lIns="0" tIns="24384" rIns="0" bIns="24384"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Arial" pitchFamily="34" charset="0"/>
                </a:rPr>
                <a:t>Environment Demand Management</a:t>
              </a:r>
              <a:endParaRPr kumimoji="0" lang="en-IN" sz="1200" b="1" i="0" u="none" strike="noStrike" kern="0" cap="none" spc="0" normalizeH="0" baseline="0" noProof="0">
                <a:ln>
                  <a:noFill/>
                </a:ln>
                <a:solidFill>
                  <a:srgbClr val="0033A0"/>
                </a:solidFill>
                <a:effectLst/>
                <a:uLnTx/>
                <a:uFillTx/>
                <a:latin typeface="Arial" panose="020B0604020202020204"/>
                <a:cs typeface="Arial" pitchFamily="34" charset="0"/>
              </a:endParaRPr>
            </a:p>
          </p:txBody>
        </p:sp>
        <p:sp>
          <p:nvSpPr>
            <p:cNvPr id="14" name="Oval 13">
              <a:extLst>
                <a:ext uri="{FF2B5EF4-FFF2-40B4-BE49-F238E27FC236}">
                  <a16:creationId xmlns:a16="http://schemas.microsoft.com/office/drawing/2014/main" id="{62B30D46-3473-1854-0520-CFD0B9ADA144}"/>
                </a:ext>
              </a:extLst>
            </p:cNvPr>
            <p:cNvSpPr/>
            <p:nvPr/>
          </p:nvSpPr>
          <p:spPr>
            <a:xfrm>
              <a:off x="3733077" y="1070960"/>
              <a:ext cx="552600" cy="505806"/>
            </a:xfrm>
            <a:prstGeom prst="ellipse">
              <a:avLst/>
            </a:pr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15" name="Oval 14">
              <a:extLst>
                <a:ext uri="{FF2B5EF4-FFF2-40B4-BE49-F238E27FC236}">
                  <a16:creationId xmlns:a16="http://schemas.microsoft.com/office/drawing/2014/main" id="{EB21A93E-8517-4DCC-74D2-7B68B0F9EC13}"/>
                </a:ext>
              </a:extLst>
            </p:cNvPr>
            <p:cNvSpPr/>
            <p:nvPr/>
          </p:nvSpPr>
          <p:spPr>
            <a:xfrm>
              <a:off x="6624811" y="1064405"/>
              <a:ext cx="552600" cy="518707"/>
            </a:xfrm>
            <a:prstGeom prst="ellipse">
              <a:avLst/>
            </a:pr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16" name="Oval 15">
              <a:extLst>
                <a:ext uri="{FF2B5EF4-FFF2-40B4-BE49-F238E27FC236}">
                  <a16:creationId xmlns:a16="http://schemas.microsoft.com/office/drawing/2014/main" id="{5931D2DA-916F-669B-5D31-4AB17FD7221A}"/>
                </a:ext>
              </a:extLst>
            </p:cNvPr>
            <p:cNvSpPr/>
            <p:nvPr/>
          </p:nvSpPr>
          <p:spPr>
            <a:xfrm>
              <a:off x="1925928" y="1064405"/>
              <a:ext cx="552600" cy="518707"/>
            </a:xfrm>
            <a:prstGeom prst="ellipse">
              <a:avLst/>
            </a:pr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17" name="Oval 16">
              <a:extLst>
                <a:ext uri="{FF2B5EF4-FFF2-40B4-BE49-F238E27FC236}">
                  <a16:creationId xmlns:a16="http://schemas.microsoft.com/office/drawing/2014/main" id="{62C1BF7E-FCDB-F72F-28FC-02ED4EE5E5EA}"/>
                </a:ext>
              </a:extLst>
            </p:cNvPr>
            <p:cNvSpPr/>
            <p:nvPr/>
          </p:nvSpPr>
          <p:spPr>
            <a:xfrm>
              <a:off x="147788" y="1037999"/>
              <a:ext cx="552600" cy="540352"/>
            </a:xfrm>
            <a:prstGeom prst="ellipse">
              <a:avLst/>
            </a:pr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18" name="Oval 17">
              <a:extLst>
                <a:ext uri="{FF2B5EF4-FFF2-40B4-BE49-F238E27FC236}">
                  <a16:creationId xmlns:a16="http://schemas.microsoft.com/office/drawing/2014/main" id="{4E0C9986-ABDE-70A4-45D0-EB4577DBBFD3}"/>
                </a:ext>
              </a:extLst>
            </p:cNvPr>
            <p:cNvSpPr/>
            <p:nvPr/>
          </p:nvSpPr>
          <p:spPr>
            <a:xfrm>
              <a:off x="8545275" y="1042774"/>
              <a:ext cx="552600" cy="518707"/>
            </a:xfrm>
            <a:prstGeom prst="ellipse">
              <a:avLst/>
            </a:prstGeom>
            <a:solidFill>
              <a:srgbClr val="FFFFFF"/>
            </a:solidFill>
            <a:ln w="12700" cap="flat" cmpd="sng" algn="ctr">
              <a:solidFill>
                <a:srgbClr val="D9D9D9"/>
              </a:solidFill>
              <a:prstDash val="solid"/>
              <a:miter lim="800000"/>
            </a:ln>
            <a:effectLst/>
          </p:spPr>
          <p:txBody>
            <a:bodyPr rtlCol="0" anchor="ctr"/>
            <a:lstStyle/>
            <a:p>
              <a:pPr marL="0" marR="0" lvl="0" indent="0" algn="ctr" defTabSz="609570" eaLnBrk="1" fontAlgn="auto" latinLnBrk="0" hangingPunct="1">
                <a:lnSpc>
                  <a:spcPct val="100000"/>
                </a:lnSpc>
                <a:spcBef>
                  <a:spcPts val="0"/>
                </a:spcBef>
                <a:spcAft>
                  <a:spcPts val="0"/>
                </a:spcAft>
                <a:buClrTx/>
                <a:buSzTx/>
                <a:buFontTx/>
                <a:buNone/>
                <a:tabLst/>
                <a:defRPr/>
              </a:pPr>
              <a:endParaRPr kumimoji="0" lang="en-US" sz="2133" b="0" i="0" u="none" strike="noStrike" kern="0" cap="none" spc="0" normalizeH="0" baseline="0" noProof="0">
                <a:ln>
                  <a:noFill/>
                </a:ln>
                <a:solidFill>
                  <a:srgbClr val="FFFFFF"/>
                </a:solidFill>
                <a:effectLst/>
                <a:uLnTx/>
                <a:uFillTx/>
                <a:latin typeface="Arial" panose="020B0604020202020204"/>
                <a:ea typeface="+mn-ea"/>
                <a:cs typeface="Calibri" panose="020F0502020204030204" pitchFamily="34" charset="0"/>
              </a:endParaRPr>
            </a:p>
          </p:txBody>
        </p:sp>
        <p:sp>
          <p:nvSpPr>
            <p:cNvPr id="19" name="TextBox 18">
              <a:extLst>
                <a:ext uri="{FF2B5EF4-FFF2-40B4-BE49-F238E27FC236}">
                  <a16:creationId xmlns:a16="http://schemas.microsoft.com/office/drawing/2014/main" id="{547D464E-EA43-7BB8-A624-F42AAB4CFD21}"/>
                </a:ext>
              </a:extLst>
            </p:cNvPr>
            <p:cNvSpPr txBox="1"/>
            <p:nvPr/>
          </p:nvSpPr>
          <p:spPr>
            <a:xfrm>
              <a:off x="1952106" y="1653671"/>
              <a:ext cx="1580606" cy="503439"/>
            </a:xfrm>
            <a:prstGeom prst="rect">
              <a:avLst/>
            </a:prstGeom>
            <a:noFill/>
          </p:spPr>
          <p:txBody>
            <a:bodyPr wrap="square" lIns="24384" tIns="24384" rIns="24384" bIns="24384" rtlCol="0" anchor="t">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Arial" pitchFamily="34" charset="0"/>
                </a:rPr>
                <a:t>Environment </a:t>
              </a:r>
            </a:p>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Arial" pitchFamily="34" charset="0"/>
                </a:rPr>
                <a:t>Provisioning / Migration</a:t>
              </a:r>
              <a:endParaRPr kumimoji="0" lang="en-IN" sz="1200" b="1" i="0" u="none" strike="noStrike" kern="0" cap="none" spc="0" normalizeH="0" baseline="0" noProof="0">
                <a:ln>
                  <a:noFill/>
                </a:ln>
                <a:solidFill>
                  <a:srgbClr val="0033A0"/>
                </a:solidFill>
                <a:effectLst/>
                <a:uLnTx/>
                <a:uFillTx/>
                <a:latin typeface="Arial" panose="020B0604020202020204"/>
                <a:cs typeface="Arial" pitchFamily="34" charset="0"/>
              </a:endParaRPr>
            </a:p>
          </p:txBody>
        </p:sp>
        <p:sp>
          <p:nvSpPr>
            <p:cNvPr id="20" name="Rectangle 19">
              <a:extLst>
                <a:ext uri="{FF2B5EF4-FFF2-40B4-BE49-F238E27FC236}">
                  <a16:creationId xmlns:a16="http://schemas.microsoft.com/office/drawing/2014/main" id="{A951E7FC-50F9-AB9D-76A9-ED782661E1AC}"/>
                </a:ext>
              </a:extLst>
            </p:cNvPr>
            <p:cNvSpPr/>
            <p:nvPr/>
          </p:nvSpPr>
          <p:spPr>
            <a:xfrm>
              <a:off x="284331" y="2172487"/>
              <a:ext cx="1526536" cy="1778599"/>
            </a:xfrm>
            <a:prstGeom prst="rect">
              <a:avLst/>
            </a:prstGeom>
          </p:spPr>
          <p:txBody>
            <a:bodyPr wrap="square" lIns="24384" tIns="24384" rIns="24384" bIns="24384">
              <a:noAutofit/>
            </a:bodyPr>
            <a:lstStyle/>
            <a:p>
              <a:pPr marL="143930" marR="0" lvl="0" indent="0" defTabSz="914400" eaLnBrk="1" fontAlgn="auto"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Centralized Infra Management utility.</a:t>
              </a:r>
            </a:p>
            <a:p>
              <a:pPr marL="0" marR="0" lvl="0" indent="0" defTabSz="914400" eaLnBrk="1" fontAlgn="b" latinLnBrk="0" hangingPunct="1">
                <a:lnSpc>
                  <a:spcPct val="100000"/>
                </a:lnSpc>
                <a:spcBef>
                  <a:spcPts val="0"/>
                </a:spcBef>
                <a:spcAft>
                  <a:spcPts val="0"/>
                </a:spcAft>
                <a:buClrTx/>
                <a:buSzTx/>
                <a:buFontTx/>
                <a:buNone/>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Opportunity for savings around labor and energy</a:t>
              </a: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GB" sz="1067" b="0" i="0" u="none" strike="noStrike" kern="0" cap="none" spc="0" normalizeH="0" baseline="0" noProof="0">
                  <a:ln>
                    <a:noFill/>
                  </a:ln>
                  <a:solidFill>
                    <a:srgbClr val="000000"/>
                  </a:solidFill>
                  <a:effectLst/>
                  <a:uLnTx/>
                  <a:uFillTx/>
                  <a:latin typeface="Arial" panose="020B0604020202020204"/>
                </a:rPr>
                <a:t>No Technical Skills required post automation</a:t>
              </a:r>
              <a:r>
                <a:rPr kumimoji="0" lang="en-US" sz="1067" b="0" i="0" u="none" strike="noStrike" kern="0" cap="none" spc="0" normalizeH="0" baseline="0" noProof="0">
                  <a:ln>
                    <a:noFill/>
                  </a:ln>
                  <a:solidFill>
                    <a:srgbClr val="000000"/>
                  </a:solidFill>
                  <a:effectLst/>
                  <a:uLnTx/>
                  <a:uFillTx/>
                  <a:latin typeface="Arial" panose="020B0604020202020204"/>
                </a:rPr>
                <a:t> .</a:t>
              </a: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0" indent="-228594" defTabSz="914400" eaLnBrk="1" fontAlgn="b" latinLnBrk="0" hangingPunct="1">
                <a:lnSpc>
                  <a:spcPct val="100000"/>
                </a:lnSpc>
                <a:spcBef>
                  <a:spcPts val="0"/>
                </a:spcBef>
                <a:spcAft>
                  <a:spcPts val="0"/>
                </a:spcAft>
                <a:buClrTx/>
                <a:buSzTx/>
                <a:buFont typeface="Arial" panose="020B0604020202020204" pitchFamily="34" charset="0"/>
                <a:buChar char="•"/>
                <a:tabLst/>
                <a:defRPr/>
              </a:pPr>
              <a:r>
                <a:rPr kumimoji="0" lang="en-GB" sz="1067" b="0" i="0" u="none" strike="noStrike" kern="0" cap="none" spc="0" normalizeH="0" baseline="0" noProof="0">
                  <a:ln>
                    <a:noFill/>
                  </a:ln>
                  <a:solidFill>
                    <a:srgbClr val="000000"/>
                  </a:solidFill>
                  <a:effectLst/>
                  <a:uLnTx/>
                  <a:uFillTx/>
                  <a:latin typeface="Arial" panose="020B0604020202020204"/>
                </a:rPr>
                <a:t>Easily Integrated with BMC Remedy.</a:t>
              </a:r>
              <a:endParaRPr kumimoji="0" lang="en-US" sz="1067" b="0" i="0" u="none" strike="noStrike" kern="0" cap="none" spc="0" normalizeH="0" baseline="0" noProof="0">
                <a:ln>
                  <a:noFill/>
                </a:ln>
                <a:solidFill>
                  <a:srgbClr val="000000"/>
                </a:solidFill>
                <a:effectLst/>
                <a:uLnTx/>
                <a:uFillTx/>
                <a:latin typeface="Arial" panose="020B0604020202020204"/>
              </a:endParaRPr>
            </a:p>
          </p:txBody>
        </p:sp>
        <p:sp>
          <p:nvSpPr>
            <p:cNvPr id="21" name="Rectangle 20">
              <a:extLst>
                <a:ext uri="{FF2B5EF4-FFF2-40B4-BE49-F238E27FC236}">
                  <a16:creationId xmlns:a16="http://schemas.microsoft.com/office/drawing/2014/main" id="{EFDCEF32-EE12-0A6C-3AC9-86A2CBE8976C}"/>
                </a:ext>
              </a:extLst>
            </p:cNvPr>
            <p:cNvSpPr/>
            <p:nvPr/>
          </p:nvSpPr>
          <p:spPr>
            <a:xfrm>
              <a:off x="7372367" y="1814441"/>
              <a:ext cx="1516858" cy="1219079"/>
            </a:xfrm>
            <a:prstGeom prst="rect">
              <a:avLst/>
            </a:prstGeom>
          </p:spPr>
          <p:txBody>
            <a:bodyPr wrap="square" lIns="24384" tIns="24384" rIns="24384" bIns="24384">
              <a:noAutofit/>
            </a:bodyPr>
            <a:lstStyle/>
            <a:p>
              <a:pPr marL="152392" marR="0" lvl="1" indent="-152392" defTabSz="609411" eaLnBrk="1" fontAlgn="auto" latinLnBrk="0" hangingPunct="1">
                <a:lnSpc>
                  <a:spcPts val="1733"/>
                </a:lnSpc>
                <a:spcBef>
                  <a:spcPts val="0"/>
                </a:spcBef>
                <a:spcAft>
                  <a:spcPts val="400"/>
                </a:spcAft>
                <a:buClrTx/>
                <a:buSzTx/>
                <a:buFont typeface="Wingdings" panose="05000000000000000000" pitchFamily="2" charset="2"/>
                <a:buChar char="§"/>
                <a:tabLst/>
                <a:defRPr/>
              </a:pPr>
              <a:endParaRPr kumimoji="0" lang="en-US" sz="1067" b="0" i="0" u="none" strike="noStrike" kern="0" cap="none" spc="0" normalizeH="0" baseline="0" noProof="0">
                <a:ln>
                  <a:noFill/>
                </a:ln>
                <a:solidFill>
                  <a:prstClr val="black"/>
                </a:solidFill>
                <a:effectLst/>
                <a:uLnTx/>
                <a:uFillTx/>
                <a:latin typeface="Arial" panose="020B0604020202020204"/>
                <a:cs typeface="Calibri" panose="020F0502020204030204" pitchFamily="34" charset="0"/>
              </a:endParaRPr>
            </a:p>
          </p:txBody>
        </p:sp>
        <p:sp>
          <p:nvSpPr>
            <p:cNvPr id="22" name="TextBox 21">
              <a:extLst>
                <a:ext uri="{FF2B5EF4-FFF2-40B4-BE49-F238E27FC236}">
                  <a16:creationId xmlns:a16="http://schemas.microsoft.com/office/drawing/2014/main" id="{50CCE3AC-6240-26DB-85D5-B2AF084382EA}"/>
                </a:ext>
              </a:extLst>
            </p:cNvPr>
            <p:cNvSpPr txBox="1"/>
            <p:nvPr/>
          </p:nvSpPr>
          <p:spPr>
            <a:xfrm>
              <a:off x="3790478" y="1653671"/>
              <a:ext cx="1496956" cy="495329"/>
            </a:xfrm>
            <a:prstGeom prst="rect">
              <a:avLst/>
            </a:prstGeom>
            <a:noFill/>
          </p:spPr>
          <p:txBody>
            <a:bodyPr wrap="square" lIns="24384" tIns="24384" rIns="24384" bIns="24384" rtlCol="0" anchor="t">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Arial" pitchFamily="34" charset="0"/>
                </a:rPr>
                <a:t>Environment Outcomes</a:t>
              </a:r>
              <a:endParaRPr kumimoji="0" lang="en-IN" sz="1200" b="1" i="0" u="none" strike="noStrike" kern="0" cap="none" spc="0" normalizeH="0" baseline="0" noProof="0">
                <a:ln>
                  <a:noFill/>
                </a:ln>
                <a:solidFill>
                  <a:srgbClr val="0033A0"/>
                </a:solidFill>
                <a:effectLst/>
                <a:uLnTx/>
                <a:uFillTx/>
                <a:latin typeface="Arial" panose="020B0604020202020204"/>
                <a:cs typeface="Arial" pitchFamily="34" charset="0"/>
              </a:endParaRPr>
            </a:p>
          </p:txBody>
        </p:sp>
        <p:sp>
          <p:nvSpPr>
            <p:cNvPr id="23" name="Rectangle 22">
              <a:extLst>
                <a:ext uri="{FF2B5EF4-FFF2-40B4-BE49-F238E27FC236}">
                  <a16:creationId xmlns:a16="http://schemas.microsoft.com/office/drawing/2014/main" id="{09A0D033-2CEA-A397-B003-F0F570F949D6}"/>
                </a:ext>
              </a:extLst>
            </p:cNvPr>
            <p:cNvSpPr/>
            <p:nvPr/>
          </p:nvSpPr>
          <p:spPr>
            <a:xfrm>
              <a:off x="3896849" y="2172487"/>
              <a:ext cx="1501099" cy="1426174"/>
            </a:xfrm>
            <a:prstGeom prst="rect">
              <a:avLst/>
            </a:prstGeom>
          </p:spPr>
          <p:txBody>
            <a:bodyPr wrap="square" lIns="24384" tIns="24384" rIns="24384" bIns="24384">
              <a:noAutofit/>
            </a:bodyPr>
            <a:lstStyle/>
            <a:p>
              <a:pPr marL="380981" marR="0" lvl="0" indent="-380981" defTabSz="914400" eaLnBrk="1" fontAlgn="auto" latinLnBrk="0" hangingPunct="1">
                <a:lnSpc>
                  <a:spcPct val="150000"/>
                </a:lnSpc>
                <a:spcBef>
                  <a:spcPts val="600"/>
                </a:spcBef>
                <a:spcAft>
                  <a:spcPts val="600"/>
                </a:spcAft>
                <a:buClrTx/>
                <a:buSzTx/>
                <a:buFont typeface="Arial" panose="020B0604020202020204" pitchFamily="34" charset="0"/>
                <a:buChar char="•"/>
                <a:tabLst/>
                <a:defRPr/>
              </a:pPr>
              <a:r>
                <a:rPr kumimoji="0" lang="en-US" sz="1867" b="1" i="0" u="none" strike="noStrike" kern="0" cap="none" spc="0" normalizeH="0" baseline="0" noProof="0">
                  <a:ln>
                    <a:noFill/>
                  </a:ln>
                  <a:solidFill>
                    <a:srgbClr val="FFFFFF"/>
                  </a:solidFill>
                  <a:effectLst/>
                  <a:uLnTx/>
                  <a:uFillTx/>
                  <a:latin typeface="Arial" panose="020B0604020202020204"/>
                </a:rPr>
                <a:t>Easily spin up the Azure resources</a:t>
              </a:r>
            </a:p>
          </p:txBody>
        </p:sp>
        <p:cxnSp>
          <p:nvCxnSpPr>
            <p:cNvPr id="24" name="Straight Connector 23">
              <a:extLst>
                <a:ext uri="{FF2B5EF4-FFF2-40B4-BE49-F238E27FC236}">
                  <a16:creationId xmlns:a16="http://schemas.microsoft.com/office/drawing/2014/main" id="{4804202B-FFD7-6E19-C49A-3BB44B61023F}"/>
                </a:ext>
              </a:extLst>
            </p:cNvPr>
            <p:cNvCxnSpPr/>
            <p:nvPr/>
          </p:nvCxnSpPr>
          <p:spPr>
            <a:xfrm>
              <a:off x="520701" y="799805"/>
              <a:ext cx="8204200" cy="0"/>
            </a:xfrm>
            <a:prstGeom prst="line">
              <a:avLst/>
            </a:prstGeom>
            <a:noFill/>
            <a:ln w="6350" cap="flat" cmpd="sng" algn="ctr">
              <a:solidFill>
                <a:srgbClr val="FFFFFF"/>
              </a:solidFill>
              <a:prstDash val="solid"/>
              <a:miter lim="800000"/>
              <a:headEnd type="oval" w="med" len="med"/>
              <a:tailEnd type="oval" w="med" len="med"/>
            </a:ln>
            <a:effectLst/>
          </p:spPr>
        </p:cxnSp>
        <p:sp>
          <p:nvSpPr>
            <p:cNvPr id="25" name="Rounded Rectangle 120">
              <a:extLst>
                <a:ext uri="{FF2B5EF4-FFF2-40B4-BE49-F238E27FC236}">
                  <a16:creationId xmlns:a16="http://schemas.microsoft.com/office/drawing/2014/main" id="{D4009172-BA7F-842D-6975-53D481A91F42}"/>
                </a:ext>
              </a:extLst>
            </p:cNvPr>
            <p:cNvSpPr/>
            <p:nvPr/>
          </p:nvSpPr>
          <p:spPr>
            <a:xfrm>
              <a:off x="2230302" y="674327"/>
              <a:ext cx="4805680" cy="291193"/>
            </a:xfrm>
            <a:prstGeom prst="roundRect">
              <a:avLst>
                <a:gd name="adj" fmla="val 50000"/>
              </a:avLst>
            </a:prstGeom>
            <a:solidFill>
              <a:srgbClr val="D9D9D9"/>
            </a:solidFill>
          </p:spPr>
          <p:txBody>
            <a:bodyPr wrap="square" anchor="ctr">
              <a:noAutofit/>
            </a:bodyPr>
            <a:lstStyle/>
            <a:p>
              <a:pPr marL="0" marR="0" lvl="0" indent="0" algn="ctr" defTabSz="609427" eaLnBrk="1" fontAlgn="auto" latinLnBrk="0" hangingPunct="1">
                <a:lnSpc>
                  <a:spcPts val="2000"/>
                </a:lnSpc>
                <a:spcBef>
                  <a:spcPts val="0"/>
                </a:spcBef>
                <a:spcAft>
                  <a:spcPts val="0"/>
                </a:spcAft>
                <a:buClrTx/>
                <a:buSzTx/>
                <a:buFontTx/>
                <a:buNone/>
                <a:tabLst/>
                <a:defRPr/>
              </a:pPr>
              <a:r>
                <a:rPr kumimoji="0" lang="en-US" sz="1467" b="1" i="0" u="none" strike="noStrike" kern="0" cap="none" spc="0" normalizeH="0" baseline="0" noProof="0">
                  <a:ln>
                    <a:noFill/>
                  </a:ln>
                  <a:solidFill>
                    <a:srgbClr val="FFFFFF"/>
                  </a:solidFill>
                  <a:effectLst/>
                  <a:uLnTx/>
                  <a:uFillTx/>
                  <a:latin typeface="Arial" panose="020B0604020202020204"/>
                  <a:cs typeface="Calibri" panose="020F0502020204030204" pitchFamily="34" charset="0"/>
                </a:rPr>
                <a:t> </a:t>
              </a:r>
              <a:r>
                <a:rPr kumimoji="0" lang="en-US" sz="1600" b="1" i="0" u="none" strike="noStrike" kern="0" cap="none" spc="0" normalizeH="0" baseline="0" noProof="0">
                  <a:ln>
                    <a:noFill/>
                  </a:ln>
                  <a:solidFill>
                    <a:srgbClr val="000000"/>
                  </a:solidFill>
                  <a:effectLst/>
                  <a:uLnTx/>
                  <a:uFillTx/>
                  <a:latin typeface="Arial" panose="020B0604020202020204"/>
                  <a:cs typeface="Calibri" panose="020F0502020204030204" pitchFamily="34" charset="0"/>
                </a:rPr>
                <a:t>Key Benefits</a:t>
              </a:r>
            </a:p>
          </p:txBody>
        </p:sp>
        <p:sp>
          <p:nvSpPr>
            <p:cNvPr id="26" name="TextBox 25">
              <a:extLst>
                <a:ext uri="{FF2B5EF4-FFF2-40B4-BE49-F238E27FC236}">
                  <a16:creationId xmlns:a16="http://schemas.microsoft.com/office/drawing/2014/main" id="{ABE80575-08FB-4BFD-44EB-097632AD5819}"/>
                </a:ext>
              </a:extLst>
            </p:cNvPr>
            <p:cNvSpPr txBox="1"/>
            <p:nvPr/>
          </p:nvSpPr>
          <p:spPr>
            <a:xfrm>
              <a:off x="235857" y="1653671"/>
              <a:ext cx="1530347" cy="495329"/>
            </a:xfrm>
            <a:prstGeom prst="rect">
              <a:avLst/>
            </a:prstGeom>
            <a:noFill/>
          </p:spPr>
          <p:txBody>
            <a:bodyPr wrap="square" lIns="24384" tIns="24384" rIns="24384" bIns="24384" rtlCol="0" anchor="ctr">
              <a:noAutofit/>
            </a:bodyPr>
            <a:lstStyle>
              <a:defPPr>
                <a:defRPr lang="en-US"/>
              </a:defPPr>
              <a:lvl1pPr algn="ctr" defTabSz="457070">
                <a:lnSpc>
                  <a:spcPts val="1300"/>
                </a:lnSpc>
                <a:defRPr sz="1000" b="1">
                  <a:solidFill>
                    <a:srgbClr val="0033A0">
                      <a:lumMod val="75000"/>
                    </a:srgbClr>
                  </a:solidFill>
                  <a:cs typeface="Calibri" panose="020F0502020204030204" pitchFamily="34" charset="0"/>
                </a:defRPr>
              </a:lvl1pPr>
            </a:lstStyle>
            <a:p>
              <a:pPr marL="0" marR="0" lvl="0" indent="0" algn="ctr" defTabSz="609411" eaLnBrk="1" fontAlgn="auto" latinLnBrk="0" hangingPunct="1">
                <a:lnSpc>
                  <a:spcPts val="1733"/>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Calibri" panose="020F0502020204030204" pitchFamily="34" charset="0"/>
                </a:rPr>
                <a:t>Environment Strategy </a:t>
              </a:r>
            </a:p>
            <a:p>
              <a:pPr marL="0" marR="0" lvl="0" indent="0" algn="ctr" defTabSz="609411" eaLnBrk="1" fontAlgn="auto" latinLnBrk="0" hangingPunct="1">
                <a:lnSpc>
                  <a:spcPts val="1733"/>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Calibri" panose="020F0502020204030204" pitchFamily="34" charset="0"/>
                </a:rPr>
                <a:t>and Design</a:t>
              </a:r>
            </a:p>
          </p:txBody>
        </p:sp>
        <p:sp>
          <p:nvSpPr>
            <p:cNvPr id="27" name="TextBox 26">
              <a:extLst>
                <a:ext uri="{FF2B5EF4-FFF2-40B4-BE49-F238E27FC236}">
                  <a16:creationId xmlns:a16="http://schemas.microsoft.com/office/drawing/2014/main" id="{A51C411E-DF53-9BF8-316D-B448DFB34E0D}"/>
                </a:ext>
              </a:extLst>
            </p:cNvPr>
            <p:cNvSpPr txBox="1"/>
            <p:nvPr/>
          </p:nvSpPr>
          <p:spPr>
            <a:xfrm>
              <a:off x="2024675" y="2146007"/>
              <a:ext cx="1474324" cy="1724222"/>
            </a:xfrm>
            <a:prstGeom prst="rect">
              <a:avLst/>
            </a:prstGeom>
          </p:spPr>
          <p:txBody>
            <a:bodyPr wrap="square" lIns="0" tIns="0" rIns="0" bIns="0" rtlCol="0">
              <a:spAutoFit/>
            </a:bodyPr>
            <a:lstStyle/>
            <a:p>
              <a:pPr marL="228594" marR="0" lvl="0"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Environment  Build  and provisioning</a:t>
              </a:r>
            </a:p>
            <a:p>
              <a:pPr marL="0" marR="0" lvl="0" indent="0" defTabSz="609585" eaLnBrk="1" fontAlgn="b" latinLnBrk="0" hangingPunct="1">
                <a:lnSpc>
                  <a:spcPct val="100000"/>
                </a:lnSpc>
                <a:spcBef>
                  <a:spcPts val="0"/>
                </a:spcBef>
                <a:spcAft>
                  <a:spcPts val="0"/>
                </a:spcAft>
                <a:buClr>
                  <a:srgbClr val="000000"/>
                </a:buClr>
                <a:buSzPct val="100000"/>
                <a:buFontTx/>
                <a:buNone/>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0" indent="-228594" defTabSz="609585" eaLnBrk="1" fontAlgn="b" latinLnBrk="0" hangingPunct="1">
                <a:lnSpc>
                  <a:spcPct val="100000"/>
                </a:lnSpc>
                <a:spcBef>
                  <a:spcPts val="0"/>
                </a:spcBef>
                <a:spcAft>
                  <a:spcPts val="0"/>
                </a:spcAft>
                <a:buClr>
                  <a:srgbClr val="000000"/>
                </a:buClr>
                <a:buSzPct val="100000"/>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Private and public Cloud automation</a:t>
              </a:r>
            </a:p>
            <a:p>
              <a:pPr marL="0" marR="0" lvl="0" indent="0" defTabSz="609585" eaLnBrk="1" fontAlgn="b" latinLnBrk="0" hangingPunct="1">
                <a:lnSpc>
                  <a:spcPct val="100000"/>
                </a:lnSpc>
                <a:spcBef>
                  <a:spcPts val="0"/>
                </a:spcBef>
                <a:spcAft>
                  <a:spcPts val="0"/>
                </a:spcAft>
                <a:buClr>
                  <a:srgbClr val="000000"/>
                </a:buClr>
                <a:buSzPct val="100000"/>
                <a:buFontTx/>
                <a:buNone/>
                <a:tabLst/>
                <a:defRPr/>
              </a:pPr>
              <a:endParaRPr kumimoji="0" lang="en-US" sz="1067" b="0" i="0" u="none" strike="noStrike" kern="0" cap="none" spc="0" normalizeH="0" baseline="0" noProof="0">
                <a:ln>
                  <a:noFill/>
                </a:ln>
                <a:solidFill>
                  <a:srgbClr val="000000"/>
                </a:solidFill>
                <a:effectLst/>
                <a:uLnTx/>
                <a:uFillTx/>
                <a:latin typeface="Arial" panose="020B0604020202020204"/>
              </a:endParaRPr>
            </a:p>
            <a:p>
              <a:pPr marL="228594" marR="0" lvl="1" indent="-228594" defTabSz="914400" eaLnBrk="1" fontAlgn="b"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Easily Integrated </a:t>
              </a:r>
              <a:r>
                <a:rPr kumimoji="0" lang="en-GB" sz="1067" b="0" i="0" u="none" strike="noStrike" kern="0" cap="none" spc="0" normalizeH="0" baseline="0" noProof="0">
                  <a:ln>
                    <a:noFill/>
                  </a:ln>
                  <a:solidFill>
                    <a:srgbClr val="000000"/>
                  </a:solidFill>
                  <a:effectLst/>
                  <a:uLnTx/>
                  <a:uFillTx/>
                  <a:latin typeface="Arial" panose="020B0604020202020204"/>
                </a:rPr>
                <a:t>complex deployment of vendor-based products.</a:t>
              </a:r>
            </a:p>
            <a:p>
              <a:pPr marL="0" marR="0" lvl="1" indent="0" defTabSz="914400" eaLnBrk="1" fontAlgn="b" latinLnBrk="0" hangingPunct="1">
                <a:lnSpc>
                  <a:spcPct val="100000"/>
                </a:lnSpc>
                <a:spcBef>
                  <a:spcPts val="0"/>
                </a:spcBef>
                <a:spcAft>
                  <a:spcPts val="0"/>
                </a:spcAft>
                <a:buClrTx/>
                <a:buSzPct val="100000"/>
                <a:buFontTx/>
                <a:buNone/>
                <a:tabLst/>
                <a:defRPr/>
              </a:pPr>
              <a:endParaRPr kumimoji="0" lang="en-GB" sz="1067" b="0" i="0" u="none" strike="noStrike" kern="0" cap="none" spc="0" normalizeH="0" baseline="0" noProof="0">
                <a:ln>
                  <a:noFill/>
                </a:ln>
                <a:solidFill>
                  <a:srgbClr val="000000"/>
                </a:solidFill>
                <a:effectLst/>
                <a:uLnTx/>
                <a:uFillTx/>
                <a:latin typeface="Arial" panose="020B0604020202020204"/>
              </a:endParaRPr>
            </a:p>
            <a:p>
              <a:pPr marL="228594" marR="0" lvl="1" indent="-228594" defTabSz="914400" eaLnBrk="1" fontAlgn="b" latinLnBrk="0" hangingPunct="1">
                <a:lnSpc>
                  <a:spcPct val="100000"/>
                </a:lnSpc>
                <a:spcBef>
                  <a:spcPts val="0"/>
                </a:spcBef>
                <a:spcAft>
                  <a:spcPts val="0"/>
                </a:spcAft>
                <a:buClrTx/>
                <a:buSzPct val="100000"/>
                <a:buFont typeface="Arial" panose="020B0604020202020204" pitchFamily="34" charset="0"/>
                <a:buChar char="•"/>
                <a:tabLst/>
                <a:defRPr/>
              </a:pPr>
              <a:r>
                <a:rPr kumimoji="0" lang="en-GB" sz="1067" b="0" i="0" u="none" strike="noStrike" kern="0" cap="none" spc="0" normalizeH="0" baseline="0" noProof="0">
                  <a:ln>
                    <a:noFill/>
                  </a:ln>
                  <a:solidFill>
                    <a:srgbClr val="000000"/>
                  </a:solidFill>
                  <a:effectLst/>
                  <a:uLnTx/>
                  <a:uFillTx/>
                  <a:latin typeface="Arial" panose="020B0604020202020204"/>
                </a:rPr>
                <a:t>workflows to streamline</a:t>
              </a:r>
            </a:p>
            <a:p>
              <a:pPr marL="0" marR="0" lvl="1" indent="0" defTabSz="914400" eaLnBrk="1" fontAlgn="b" latinLnBrk="0" hangingPunct="1">
                <a:lnSpc>
                  <a:spcPct val="100000"/>
                </a:lnSpc>
                <a:spcBef>
                  <a:spcPts val="0"/>
                </a:spcBef>
                <a:spcAft>
                  <a:spcPts val="0"/>
                </a:spcAft>
                <a:buClrTx/>
                <a:buSzPct val="100000"/>
                <a:buFontTx/>
                <a:buNone/>
                <a:tabLst/>
                <a:defRPr/>
              </a:pPr>
              <a:endParaRPr kumimoji="0" lang="en-GB" sz="1067" b="0" i="0" u="none" strike="noStrike" kern="0" cap="none" spc="0" normalizeH="0" baseline="0" noProof="0">
                <a:ln>
                  <a:noFill/>
                </a:ln>
                <a:solidFill>
                  <a:srgbClr val="000000"/>
                </a:solidFill>
                <a:effectLst/>
                <a:uLnTx/>
                <a:uFillTx/>
                <a:latin typeface="Arial" panose="020B0604020202020204"/>
              </a:endParaRPr>
            </a:p>
            <a:p>
              <a:pPr marL="228594" marR="0" lvl="1" indent="-228594" defTabSz="914400" eaLnBrk="1" fontAlgn="b" latinLnBrk="0" hangingPunct="1">
                <a:lnSpc>
                  <a:spcPct val="100000"/>
                </a:lnSpc>
                <a:spcBef>
                  <a:spcPts val="0"/>
                </a:spcBef>
                <a:spcAft>
                  <a:spcPts val="0"/>
                </a:spcAft>
                <a:buClrTx/>
                <a:buSzPct val="100000"/>
                <a:buFont typeface="Arial" panose="020B0604020202020204" pitchFamily="34" charset="0"/>
                <a:buChar char="•"/>
                <a:tabLst/>
                <a:defRPr/>
              </a:pPr>
              <a:r>
                <a:rPr kumimoji="0" lang="en-US" sz="1067" b="0" i="0" u="none" strike="noStrike" kern="0" cap="none" spc="0" normalizeH="0" baseline="0" noProof="0">
                  <a:ln>
                    <a:noFill/>
                  </a:ln>
                  <a:solidFill>
                    <a:srgbClr val="000000"/>
                  </a:solidFill>
                  <a:effectLst/>
                  <a:uLnTx/>
                  <a:uFillTx/>
                  <a:latin typeface="Arial" panose="020B0604020202020204"/>
                </a:rPr>
                <a:t>Push-button deployment </a:t>
              </a:r>
            </a:p>
            <a:p>
              <a:pPr marL="0" marR="0" lvl="1" indent="0" defTabSz="914400" eaLnBrk="1" fontAlgn="b" latinLnBrk="0" hangingPunct="1">
                <a:lnSpc>
                  <a:spcPct val="100000"/>
                </a:lnSpc>
                <a:spcBef>
                  <a:spcPts val="0"/>
                </a:spcBef>
                <a:spcAft>
                  <a:spcPts val="0"/>
                </a:spcAft>
                <a:buClrTx/>
                <a:buSzPct val="100000"/>
                <a:buFontTx/>
                <a:buNone/>
                <a:tabLst/>
                <a:defRPr/>
              </a:pPr>
              <a:r>
                <a:rPr kumimoji="0" lang="en-GB" sz="1067" b="0" i="0" u="none" strike="noStrike" kern="0" cap="none" spc="0" normalizeH="0" baseline="0" noProof="0">
                  <a:ln>
                    <a:noFill/>
                  </a:ln>
                  <a:solidFill>
                    <a:srgbClr val="000000"/>
                  </a:solidFill>
                  <a:effectLst/>
                  <a:uLnTx/>
                  <a:uFillTx/>
                  <a:latin typeface="Arial" panose="020B0604020202020204"/>
                </a:rPr>
                <a:t> </a:t>
              </a:r>
              <a:endParaRPr kumimoji="0" lang="en-US" sz="1067" b="0" i="0" u="none" strike="noStrike" kern="0" cap="none" spc="0" normalizeH="0" baseline="0" noProof="0">
                <a:ln>
                  <a:noFill/>
                </a:ln>
                <a:solidFill>
                  <a:srgbClr val="000000"/>
                </a:solidFill>
                <a:effectLst/>
                <a:uLnTx/>
                <a:uFillTx/>
                <a:latin typeface="Arial" panose="020B0604020202020204"/>
              </a:endParaRPr>
            </a:p>
          </p:txBody>
        </p:sp>
        <p:sp>
          <p:nvSpPr>
            <p:cNvPr id="28" name="TextBox 27">
              <a:extLst>
                <a:ext uri="{FF2B5EF4-FFF2-40B4-BE49-F238E27FC236}">
                  <a16:creationId xmlns:a16="http://schemas.microsoft.com/office/drawing/2014/main" id="{815235EA-33FC-348E-F9F4-673EEB81DDD2}"/>
                </a:ext>
              </a:extLst>
            </p:cNvPr>
            <p:cNvSpPr txBox="1"/>
            <p:nvPr/>
          </p:nvSpPr>
          <p:spPr>
            <a:xfrm>
              <a:off x="7280482" y="1653671"/>
              <a:ext cx="1748479" cy="332962"/>
            </a:xfrm>
            <a:prstGeom prst="rect">
              <a:avLst/>
            </a:prstGeom>
            <a:noFill/>
          </p:spPr>
          <p:txBody>
            <a:bodyPr wrap="square" lIns="24384" tIns="24384" rIns="24384" bIns="24384" rtlCol="0" anchor="ctr">
              <a:noAutofit/>
            </a:bodyPr>
            <a:lstStyle/>
            <a:p>
              <a:pPr marL="0" marR="0" lvl="0" indent="0" algn="ctr" defTabSz="609585"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33A0"/>
                  </a:solidFill>
                  <a:effectLst/>
                  <a:uLnTx/>
                  <a:uFillTx/>
                  <a:latin typeface="Arial" panose="020B0604020202020204"/>
                  <a:cs typeface="Arial" pitchFamily="34" charset="0"/>
                </a:rPr>
                <a:t>Environment Operations and Service recovery</a:t>
              </a:r>
              <a:endParaRPr kumimoji="0" lang="en-IN" sz="1200" b="1" i="0" u="none" strike="noStrike" kern="0" cap="none" spc="0" normalizeH="0" baseline="0" noProof="0">
                <a:ln>
                  <a:noFill/>
                </a:ln>
                <a:solidFill>
                  <a:srgbClr val="0033A0"/>
                </a:solidFill>
                <a:effectLst/>
                <a:uLnTx/>
                <a:uFillTx/>
                <a:latin typeface="Arial" panose="020B0604020202020204"/>
                <a:cs typeface="Arial" pitchFamily="34" charset="0"/>
              </a:endParaRPr>
            </a:p>
          </p:txBody>
        </p:sp>
        <p:pic>
          <p:nvPicPr>
            <p:cNvPr id="29" name="Picture 28">
              <a:extLst>
                <a:ext uri="{FF2B5EF4-FFF2-40B4-BE49-F238E27FC236}">
                  <a16:creationId xmlns:a16="http://schemas.microsoft.com/office/drawing/2014/main" id="{D5F2BAAE-7C22-CD4B-7AEB-0DBE512C12A8}"/>
                </a:ext>
              </a:extLst>
            </p:cNvPr>
            <p:cNvPicPr>
              <a:picLocks noChangeAspect="1"/>
            </p:cNvPicPr>
            <p:nvPr/>
          </p:nvPicPr>
          <p:blipFill>
            <a:blip r:embed="rId3">
              <a:duotone>
                <a:srgbClr val="D9D9D9">
                  <a:shade val="45000"/>
                  <a:satMod val="135000"/>
                </a:srgbClr>
                <a:prstClr val="white"/>
              </a:duotone>
            </a:blip>
            <a:stretch>
              <a:fillRect/>
            </a:stretch>
          </p:blipFill>
          <p:spPr>
            <a:xfrm>
              <a:off x="2009301" y="1136964"/>
              <a:ext cx="383629" cy="383629"/>
            </a:xfrm>
            <a:prstGeom prst="rect">
              <a:avLst/>
            </a:prstGeom>
          </p:spPr>
        </p:pic>
        <p:pic>
          <p:nvPicPr>
            <p:cNvPr id="30" name="Picture 29">
              <a:extLst>
                <a:ext uri="{FF2B5EF4-FFF2-40B4-BE49-F238E27FC236}">
                  <a16:creationId xmlns:a16="http://schemas.microsoft.com/office/drawing/2014/main" id="{FA4E039F-03E1-E111-051D-4BC181745B47}"/>
                </a:ext>
              </a:extLst>
            </p:cNvPr>
            <p:cNvPicPr>
              <a:picLocks noChangeAspect="1"/>
            </p:cNvPicPr>
            <p:nvPr/>
          </p:nvPicPr>
          <p:blipFill rotWithShape="1">
            <a:blip r:embed="rId4">
              <a:clrChange>
                <a:clrFrom>
                  <a:srgbClr val="F3F3F3"/>
                </a:clrFrom>
                <a:clrTo>
                  <a:srgbClr val="F3F3F3">
                    <a:alpha val="0"/>
                  </a:srgbClr>
                </a:clrTo>
              </a:clrChange>
              <a:duotone>
                <a:srgbClr val="D9D9D9">
                  <a:shade val="45000"/>
                  <a:satMod val="135000"/>
                </a:srgbClr>
                <a:prstClr val="white"/>
              </a:duotone>
            </a:blip>
            <a:srcRect l="9111" t="9466" r="9111" b="9823"/>
            <a:stretch/>
          </p:blipFill>
          <p:spPr>
            <a:xfrm>
              <a:off x="3862334" y="1162503"/>
              <a:ext cx="321342" cy="317150"/>
            </a:xfrm>
            <a:prstGeom prst="rect">
              <a:avLst/>
            </a:prstGeom>
          </p:spPr>
        </p:pic>
        <p:pic>
          <p:nvPicPr>
            <p:cNvPr id="31" name="Picture 30">
              <a:extLst>
                <a:ext uri="{FF2B5EF4-FFF2-40B4-BE49-F238E27FC236}">
                  <a16:creationId xmlns:a16="http://schemas.microsoft.com/office/drawing/2014/main" id="{59112B74-17FF-DA6B-38B5-AF978CE2C4C2}"/>
                </a:ext>
              </a:extLst>
            </p:cNvPr>
            <p:cNvPicPr>
              <a:picLocks noChangeAspect="1"/>
            </p:cNvPicPr>
            <p:nvPr/>
          </p:nvPicPr>
          <p:blipFill>
            <a:blip r:embed="rId5">
              <a:duotone>
                <a:srgbClr val="D9D9D9">
                  <a:shade val="45000"/>
                  <a:satMod val="135000"/>
                </a:srgbClr>
                <a:prstClr val="white"/>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237462" y="1119985"/>
              <a:ext cx="342618" cy="382034"/>
            </a:xfrm>
            <a:prstGeom prst="rect">
              <a:avLst/>
            </a:prstGeom>
          </p:spPr>
        </p:pic>
      </p:grpSp>
      <p:pic>
        <p:nvPicPr>
          <p:cNvPr id="49" name="Picture 48">
            <a:extLst>
              <a:ext uri="{FF2B5EF4-FFF2-40B4-BE49-F238E27FC236}">
                <a16:creationId xmlns:a16="http://schemas.microsoft.com/office/drawing/2014/main" id="{278A0D85-8E65-2AF7-EC0B-F38F84C8E95E}"/>
              </a:ext>
            </a:extLst>
          </p:cNvPr>
          <p:cNvPicPr>
            <a:picLocks noChangeAspect="1"/>
          </p:cNvPicPr>
          <p:nvPr/>
        </p:nvPicPr>
        <p:blipFill>
          <a:blip r:embed="rId7" cstate="screen">
            <a:duotone>
              <a:srgbClr val="D9D9D9">
                <a:shade val="45000"/>
                <a:satMod val="135000"/>
              </a:srgbClr>
              <a:prstClr val="white"/>
            </a:duotone>
            <a:extLst>
              <a:ext uri="{28A0092B-C50C-407E-A947-70E740481C1C}">
                <a14:useLocalDpi xmlns:a14="http://schemas.microsoft.com/office/drawing/2010/main"/>
              </a:ext>
            </a:extLst>
          </a:blip>
          <a:stretch>
            <a:fillRect/>
          </a:stretch>
        </p:blipFill>
        <p:spPr>
          <a:xfrm>
            <a:off x="8975451" y="1834657"/>
            <a:ext cx="438973" cy="397820"/>
          </a:xfrm>
          <a:prstGeom prst="rect">
            <a:avLst/>
          </a:prstGeom>
        </p:spPr>
      </p:pic>
      <p:pic>
        <p:nvPicPr>
          <p:cNvPr id="50" name="Picture 49">
            <a:extLst>
              <a:ext uri="{FF2B5EF4-FFF2-40B4-BE49-F238E27FC236}">
                <a16:creationId xmlns:a16="http://schemas.microsoft.com/office/drawing/2014/main" id="{2A729D4E-CB9A-1516-D6E7-6291508F9E7C}"/>
              </a:ext>
            </a:extLst>
          </p:cNvPr>
          <p:cNvPicPr>
            <a:picLocks noChangeAspect="1"/>
          </p:cNvPicPr>
          <p:nvPr/>
        </p:nvPicPr>
        <p:blipFill>
          <a:blip r:embed="rId8" cstate="screen">
            <a:duotone>
              <a:srgbClr val="D9D9D9">
                <a:shade val="45000"/>
                <a:satMod val="135000"/>
              </a:srgbClr>
              <a:prstClr val="white"/>
            </a:duotone>
            <a:extLst>
              <a:ext uri="{28A0092B-C50C-407E-A947-70E740481C1C}">
                <a14:useLocalDpi xmlns:a14="http://schemas.microsoft.com/office/drawing/2010/main"/>
              </a:ext>
            </a:extLst>
          </a:blip>
          <a:stretch>
            <a:fillRect/>
          </a:stretch>
        </p:blipFill>
        <p:spPr>
          <a:xfrm>
            <a:off x="11580155" y="1838892"/>
            <a:ext cx="405640" cy="405640"/>
          </a:xfrm>
          <a:prstGeom prst="rect">
            <a:avLst/>
          </a:prstGeom>
        </p:spPr>
      </p:pic>
      <p:sp>
        <p:nvSpPr>
          <p:cNvPr id="51" name="TextBox 50">
            <a:extLst>
              <a:ext uri="{FF2B5EF4-FFF2-40B4-BE49-F238E27FC236}">
                <a16:creationId xmlns:a16="http://schemas.microsoft.com/office/drawing/2014/main" id="{AAFF62AF-D3A8-F83C-3563-E085006C7222}"/>
              </a:ext>
            </a:extLst>
          </p:cNvPr>
          <p:cNvSpPr txBox="1"/>
          <p:nvPr/>
        </p:nvSpPr>
        <p:spPr>
          <a:xfrm>
            <a:off x="5128811" y="2978066"/>
            <a:ext cx="1965765" cy="2298963"/>
          </a:xfrm>
          <a:prstGeom prst="rect">
            <a:avLst/>
          </a:prstGeom>
        </p:spPr>
        <p:txBody>
          <a:bodyPr wrap="square" lIns="0" tIns="0" rIns="0" bIns="0" rtlCol="0">
            <a:spAutoFit/>
          </a:bodyPr>
          <a:lstStyle/>
          <a:p>
            <a:pPr marL="228594" indent="-228594" defTabSz="609585" fontAlgn="b">
              <a:buClr>
                <a:srgbClr val="000000"/>
              </a:buClr>
              <a:buSzPct val="100000"/>
              <a:buFont typeface="Arial" panose="020B0604020202020204" pitchFamily="34" charset="0"/>
              <a:buChar char="•"/>
              <a:defRPr/>
            </a:pPr>
            <a:r>
              <a:rPr lang="en-GB" sz="1067" dirty="0">
                <a:solidFill>
                  <a:srgbClr val="000000"/>
                </a:solidFill>
                <a:latin typeface="Arial" panose="020B0604020202020204"/>
              </a:rPr>
              <a:t>Easily Spin Up Private/Public Cloud Resources.</a:t>
            </a:r>
          </a:p>
          <a:p>
            <a:pPr marL="228594" indent="-228594" defTabSz="609585" fontAlgn="b">
              <a:buClr>
                <a:srgbClr val="000000"/>
              </a:buClr>
              <a:buSzPct val="100000"/>
              <a:buFont typeface="Arial" panose="020B0604020202020204" pitchFamily="34" charset="0"/>
              <a:buChar char="•"/>
              <a:defRPr/>
            </a:pPr>
            <a:endParaRPr lang="en-GB" sz="1067" dirty="0">
              <a:solidFill>
                <a:srgbClr val="000000"/>
              </a:solidFill>
              <a:latin typeface="Arial" panose="020B0604020202020204"/>
            </a:endParaRPr>
          </a:p>
          <a:p>
            <a:pPr marL="228594" indent="-228594" defTabSz="609585" fontAlgn="b">
              <a:buClr>
                <a:srgbClr val="000000"/>
              </a:buClr>
              <a:buSzPct val="100000"/>
              <a:buFont typeface="Arial" panose="020B0604020202020204" pitchFamily="34" charset="0"/>
              <a:buChar char="•"/>
              <a:defRPr/>
            </a:pPr>
            <a:r>
              <a:rPr lang="en-GB" sz="1067" dirty="0">
                <a:solidFill>
                  <a:srgbClr val="000000"/>
                </a:solidFill>
                <a:latin typeface="Arial" panose="020B0604020202020204"/>
              </a:rPr>
              <a:t>Quicker Deployment of Bulk resources.</a:t>
            </a:r>
          </a:p>
          <a:p>
            <a:pPr marL="228594" indent="-228594" defTabSz="609585" fontAlgn="b">
              <a:buClr>
                <a:srgbClr val="000000"/>
              </a:buClr>
              <a:buSzPct val="100000"/>
              <a:buFont typeface="Arial" panose="020B0604020202020204" pitchFamily="34" charset="0"/>
              <a:buChar char="•"/>
              <a:defRPr/>
            </a:pPr>
            <a:endParaRPr lang="en-GB" sz="1067" dirty="0">
              <a:solidFill>
                <a:srgbClr val="000000"/>
              </a:solidFill>
              <a:latin typeface="Arial" panose="020B0604020202020204"/>
            </a:endParaRPr>
          </a:p>
          <a:p>
            <a:pPr marL="228594" indent="-228594" defTabSz="609585" fontAlgn="b">
              <a:buClr>
                <a:srgbClr val="000000"/>
              </a:buClr>
              <a:buSzPct val="100000"/>
              <a:buFont typeface="Arial" panose="020B0604020202020204" pitchFamily="34" charset="0"/>
              <a:buChar char="•"/>
              <a:defRPr/>
            </a:pPr>
            <a:r>
              <a:rPr lang="en-GB" sz="1067" dirty="0">
                <a:solidFill>
                  <a:srgbClr val="000000"/>
                </a:solidFill>
                <a:latin typeface="Arial" panose="020B0604020202020204"/>
              </a:rPr>
              <a:t>Suitable for Enterprise Grade  IaC </a:t>
            </a:r>
            <a:r>
              <a:rPr lang="en-GB" sz="1067" dirty="0" err="1">
                <a:solidFill>
                  <a:srgbClr val="000000"/>
                </a:solidFill>
                <a:latin typeface="Arial" panose="020B0604020202020204"/>
              </a:rPr>
              <a:t>DevSecOps</a:t>
            </a:r>
            <a:r>
              <a:rPr lang="en-GB" sz="1067" dirty="0">
                <a:solidFill>
                  <a:srgbClr val="000000"/>
                </a:solidFill>
                <a:latin typeface="Arial" panose="020B0604020202020204"/>
              </a:rPr>
              <a:t> Tools.</a:t>
            </a:r>
          </a:p>
          <a:p>
            <a:pPr marL="228594" indent="-228594" defTabSz="609585" fontAlgn="b">
              <a:buClr>
                <a:srgbClr val="000000"/>
              </a:buClr>
              <a:buSzPct val="100000"/>
              <a:buFont typeface="Arial" panose="020B0604020202020204" pitchFamily="34" charset="0"/>
              <a:buChar char="•"/>
              <a:defRPr/>
            </a:pPr>
            <a:endParaRPr lang="en-GB" sz="1067" dirty="0">
              <a:solidFill>
                <a:srgbClr val="000000"/>
              </a:solidFill>
              <a:latin typeface="Arial" panose="020B0604020202020204"/>
            </a:endParaRPr>
          </a:p>
          <a:p>
            <a:pPr marL="228594" indent="-228594" defTabSz="609585" fontAlgn="b">
              <a:buClr>
                <a:srgbClr val="000000"/>
              </a:buClr>
              <a:buSzPct val="100000"/>
              <a:buFont typeface="Arial" panose="020B0604020202020204" pitchFamily="34" charset="0"/>
              <a:buChar char="•"/>
              <a:defRPr/>
            </a:pPr>
            <a:r>
              <a:rPr lang="en-GB" sz="1067" dirty="0">
                <a:solidFill>
                  <a:srgbClr val="000000"/>
                </a:solidFill>
                <a:latin typeface="Arial" panose="020B0604020202020204"/>
              </a:rPr>
              <a:t>Manual platform Engineering works are automated.</a:t>
            </a:r>
            <a:endParaRPr lang="en-US" sz="1067" dirty="0">
              <a:solidFill>
                <a:srgbClr val="000000"/>
              </a:solidFill>
              <a:latin typeface="Arial" panose="020B0604020202020204"/>
            </a:endParaRPr>
          </a:p>
          <a:p>
            <a:pPr marL="0" lvl="1" fontAlgn="b">
              <a:buSzPct val="100000"/>
              <a:defRPr/>
            </a:pPr>
            <a:r>
              <a:rPr lang="en-GB" sz="1067" dirty="0">
                <a:solidFill>
                  <a:srgbClr val="000000"/>
                </a:solidFill>
                <a:latin typeface="Arial" panose="020B0604020202020204"/>
              </a:rPr>
              <a:t> </a:t>
            </a:r>
            <a:endParaRPr lang="en-US" sz="1067" dirty="0">
              <a:solidFill>
                <a:srgbClr val="000000"/>
              </a:solidFill>
              <a:latin typeface="Arial" panose="020B0604020202020204"/>
            </a:endParaRPr>
          </a:p>
        </p:txBody>
      </p:sp>
      <p:sp>
        <p:nvSpPr>
          <p:cNvPr id="52" name="Rounded Rectangle 70">
            <a:extLst>
              <a:ext uri="{FF2B5EF4-FFF2-40B4-BE49-F238E27FC236}">
                <a16:creationId xmlns:a16="http://schemas.microsoft.com/office/drawing/2014/main" id="{834927F6-1F4D-5784-17B0-941079789D94}"/>
              </a:ext>
            </a:extLst>
          </p:cNvPr>
          <p:cNvSpPr/>
          <p:nvPr/>
        </p:nvSpPr>
        <p:spPr>
          <a:xfrm>
            <a:off x="273182" y="4862644"/>
            <a:ext cx="1991499" cy="710794"/>
          </a:xfrm>
          <a:prstGeom prst="roundRect">
            <a:avLst/>
          </a:prstGeom>
          <a:solidFill>
            <a:srgbClr val="FFFFFF">
              <a:lumMod val="95000"/>
              <a:alpha val="91000"/>
            </a:srgbClr>
          </a:solidFill>
          <a:ln w="6350" cap="flat" cmpd="sng" algn="ctr">
            <a:noFill/>
            <a:prstDash val="solid"/>
            <a:miter lim="800000"/>
          </a:ln>
          <a:effectLst/>
        </p:spPr>
        <p:txBody>
          <a:bodyPr rtlCol="0" anchor="ctr"/>
          <a:lstStyle/>
          <a:p>
            <a:pPr algn="ctr">
              <a:defRPr/>
            </a:pPr>
            <a:endParaRPr lang="en-US" sz="1400" b="1" kern="0" dirty="0">
              <a:solidFill>
                <a:srgbClr val="0033A0"/>
              </a:solidFill>
              <a:cs typeface="Arial" panose="020B0604020202020204" pitchFamily="34" charset="0"/>
            </a:endParaRPr>
          </a:p>
          <a:p>
            <a:pPr algn="ctr">
              <a:defRPr/>
            </a:pPr>
            <a:r>
              <a:rPr lang="en-US" sz="1400" b="1" kern="0" dirty="0">
                <a:solidFill>
                  <a:srgbClr val="0033A0"/>
                </a:solidFill>
                <a:cs typeface="Arial" panose="020B0604020202020204" pitchFamily="34" charset="0"/>
              </a:rPr>
              <a:t>10</a:t>
            </a:r>
            <a:r>
              <a:rPr kumimoji="0" lang="en-US" sz="1400" b="1" i="0" u="none" strike="noStrike" kern="0" cap="none" spc="0" normalizeH="0" baseline="0" noProof="0" dirty="0">
                <a:ln>
                  <a:noFill/>
                </a:ln>
                <a:solidFill>
                  <a:srgbClr val="0033A0"/>
                </a:solidFill>
                <a:effectLst/>
                <a:uLnTx/>
                <a:uFillTx/>
                <a:cs typeface="Arial" panose="020B0604020202020204" pitchFamily="34" charset="0"/>
              </a:rPr>
              <a:t>% </a:t>
            </a:r>
            <a:r>
              <a:rPr lang="en-US" sz="1400" b="1" kern="0" dirty="0">
                <a:solidFill>
                  <a:srgbClr val="0033A0"/>
                </a:solidFill>
                <a:cs typeface="Arial" panose="020B0604020202020204" pitchFamily="34" charset="0"/>
              </a:rPr>
              <a:t>increase of Productivity of Environment team</a:t>
            </a:r>
          </a:p>
          <a:p>
            <a:pPr marL="0" marR="0" lvl="0" indent="0" algn="ctr" defTabSz="914400" eaLnBrk="1" fontAlgn="auto" latinLnBrk="0" hangingPunct="1">
              <a:lnSpc>
                <a:spcPct val="100000"/>
              </a:lnSpc>
              <a:spcBef>
                <a:spcPts val="0"/>
              </a:spcBef>
              <a:spcAft>
                <a:spcPts val="0"/>
              </a:spcAft>
              <a:buClrTx/>
              <a:buSzTx/>
              <a:buFontTx/>
              <a:buNone/>
              <a:tabLst/>
              <a:defRPr/>
            </a:pPr>
            <a:endParaRPr lang="en-US" sz="1600" b="1" kern="0" dirty="0">
              <a:solidFill>
                <a:srgbClr val="0033A0"/>
              </a:solidFill>
              <a:cs typeface="Arial" panose="020B0604020202020204" pitchFamily="34" charset="0"/>
            </a:endParaRPr>
          </a:p>
        </p:txBody>
      </p:sp>
      <p:sp>
        <p:nvSpPr>
          <p:cNvPr id="53" name="Rounded Rectangle 70">
            <a:extLst>
              <a:ext uri="{FF2B5EF4-FFF2-40B4-BE49-F238E27FC236}">
                <a16:creationId xmlns:a16="http://schemas.microsoft.com/office/drawing/2014/main" id="{0A43C417-E04D-A411-3DC7-4A50AAE31470}"/>
              </a:ext>
            </a:extLst>
          </p:cNvPr>
          <p:cNvSpPr/>
          <p:nvPr/>
        </p:nvSpPr>
        <p:spPr>
          <a:xfrm>
            <a:off x="2575932" y="4826998"/>
            <a:ext cx="1991499" cy="710794"/>
          </a:xfrm>
          <a:prstGeom prst="roundRect">
            <a:avLst/>
          </a:prstGeom>
          <a:solidFill>
            <a:srgbClr val="0033A0">
              <a:lumMod val="20000"/>
              <a:lumOff val="80000"/>
              <a:alpha val="90000"/>
            </a:srgbClr>
          </a:solidFill>
          <a:ln w="6350" cap="flat" cmpd="sng" algn="ctr">
            <a:noFill/>
            <a:prstDash val="solid"/>
            <a:miter lim="800000"/>
          </a:ln>
          <a:effectLst/>
        </p:spPr>
        <p:txBody>
          <a:bodyPr rtlCol="0" anchor="ctr"/>
          <a:lstStyle/>
          <a:p>
            <a:pPr algn="ctr"/>
            <a:endParaRPr lang="en-US" sz="3200" b="1" kern="0" dirty="0">
              <a:solidFill>
                <a:srgbClr val="0033A0"/>
              </a:solidFill>
              <a:cs typeface="Arial" panose="020B0604020202020204" pitchFamily="34" charset="0"/>
            </a:endParaRPr>
          </a:p>
          <a:p>
            <a:pPr algn="ctr"/>
            <a:r>
              <a:rPr lang="en-US" sz="1400" b="1" kern="0" dirty="0">
                <a:solidFill>
                  <a:srgbClr val="0033A0"/>
                </a:solidFill>
                <a:cs typeface="Arial" panose="020B0604020202020204" pitchFamily="34" charset="0"/>
              </a:rPr>
              <a:t>25 – 30% reduction of MTTR</a:t>
            </a:r>
          </a:p>
          <a:p>
            <a:pPr algn="ctr"/>
            <a:endParaRPr lang="en-US" sz="3200" b="1" kern="0" dirty="0">
              <a:solidFill>
                <a:srgbClr val="0033A0"/>
              </a:solidFill>
              <a:cs typeface="Arial" panose="020B0604020202020204" pitchFamily="34" charset="0"/>
            </a:endParaRPr>
          </a:p>
        </p:txBody>
      </p:sp>
      <p:sp>
        <p:nvSpPr>
          <p:cNvPr id="54" name="Rounded Rectangle 70">
            <a:extLst>
              <a:ext uri="{FF2B5EF4-FFF2-40B4-BE49-F238E27FC236}">
                <a16:creationId xmlns:a16="http://schemas.microsoft.com/office/drawing/2014/main" id="{01BD4454-E1F0-444A-7C24-1A42972351C2}"/>
              </a:ext>
            </a:extLst>
          </p:cNvPr>
          <p:cNvSpPr/>
          <p:nvPr/>
        </p:nvSpPr>
        <p:spPr>
          <a:xfrm>
            <a:off x="5080811" y="4837477"/>
            <a:ext cx="1991499" cy="749345"/>
          </a:xfrm>
          <a:prstGeom prst="roundRect">
            <a:avLst/>
          </a:prstGeom>
          <a:solidFill>
            <a:srgbClr val="FFFFFF">
              <a:lumMod val="95000"/>
              <a:alpha val="91000"/>
            </a:srgbClr>
          </a:solidFill>
          <a:ln w="6350" cap="flat" cmpd="sng" algn="ctr">
            <a:noFill/>
            <a:prstDash val="solid"/>
            <a:miter lim="800000"/>
          </a:ln>
          <a:effectLst/>
        </p:spPr>
        <p:txBody>
          <a:bodyPr rtlCol="0" anchor="ctr"/>
          <a:lstStyle/>
          <a:p>
            <a:pPr algn="ctr">
              <a:defRPr/>
            </a:pPr>
            <a:endParaRPr lang="en-US" sz="1400" b="1" kern="0" dirty="0">
              <a:solidFill>
                <a:srgbClr val="0033A0"/>
              </a:solidFill>
              <a:cs typeface="Arial" panose="020B0604020202020204" pitchFamily="34" charset="0"/>
            </a:endParaRPr>
          </a:p>
          <a:p>
            <a:pPr algn="ctr">
              <a:defRPr/>
            </a:pPr>
            <a:r>
              <a:rPr lang="en-US" sz="1400" b="1" kern="0" dirty="0">
                <a:solidFill>
                  <a:srgbClr val="0033A0"/>
                </a:solidFill>
                <a:cs typeface="Arial" panose="020B0604020202020204" pitchFamily="34" charset="0"/>
              </a:rPr>
              <a:t>10 – 15% reduction of Environment Turnaround time.</a:t>
            </a:r>
          </a:p>
        </p:txBody>
      </p:sp>
      <p:sp>
        <p:nvSpPr>
          <p:cNvPr id="55" name="Rounded Rectangle 70">
            <a:extLst>
              <a:ext uri="{FF2B5EF4-FFF2-40B4-BE49-F238E27FC236}">
                <a16:creationId xmlns:a16="http://schemas.microsoft.com/office/drawing/2014/main" id="{00F95FC7-3503-3A1B-F6F3-BA7B7E81C429}"/>
              </a:ext>
            </a:extLst>
          </p:cNvPr>
          <p:cNvSpPr/>
          <p:nvPr/>
        </p:nvSpPr>
        <p:spPr>
          <a:xfrm>
            <a:off x="7623028" y="4772088"/>
            <a:ext cx="1991499" cy="801350"/>
          </a:xfrm>
          <a:prstGeom prst="roundRect">
            <a:avLst/>
          </a:prstGeom>
          <a:solidFill>
            <a:srgbClr val="FFFFFF">
              <a:lumMod val="95000"/>
              <a:alpha val="91000"/>
            </a:srgbClr>
          </a:solidFill>
          <a:ln w="6350" cap="flat" cmpd="sng" algn="ctr">
            <a:noFill/>
            <a:prstDash val="solid"/>
            <a:miter lim="800000"/>
          </a:ln>
          <a:effectLst/>
        </p:spPr>
        <p:txBody>
          <a:bodyPr rtlCol="0" anchor="ctr"/>
          <a:lstStyle/>
          <a:p>
            <a:pPr algn="ctr">
              <a:defRPr/>
            </a:pPr>
            <a:endParaRPr lang="en-US" sz="1400" b="1" kern="0" dirty="0">
              <a:solidFill>
                <a:srgbClr val="0033A0"/>
              </a:solidFill>
              <a:cs typeface="Arial" panose="020B0604020202020204" pitchFamily="34" charset="0"/>
            </a:endParaRPr>
          </a:p>
          <a:p>
            <a:pPr algn="ctr">
              <a:defRPr/>
            </a:pPr>
            <a:r>
              <a:rPr lang="en-US" sz="1400" b="1" kern="0" dirty="0">
                <a:solidFill>
                  <a:srgbClr val="0033A0"/>
                </a:solidFill>
                <a:cs typeface="Arial" panose="020B0604020202020204" pitchFamily="34" charset="0"/>
              </a:rPr>
              <a:t>10 % Increase of Change Accuracy.</a:t>
            </a:r>
          </a:p>
        </p:txBody>
      </p:sp>
      <p:sp>
        <p:nvSpPr>
          <p:cNvPr id="56" name="Rounded Rectangle 70">
            <a:extLst>
              <a:ext uri="{FF2B5EF4-FFF2-40B4-BE49-F238E27FC236}">
                <a16:creationId xmlns:a16="http://schemas.microsoft.com/office/drawing/2014/main" id="{70006F90-CE17-9111-0F24-3FD9BE1E73E0}"/>
              </a:ext>
            </a:extLst>
          </p:cNvPr>
          <p:cNvSpPr/>
          <p:nvPr/>
        </p:nvSpPr>
        <p:spPr>
          <a:xfrm>
            <a:off x="9939742" y="4772088"/>
            <a:ext cx="2201490" cy="1043571"/>
          </a:xfrm>
          <a:prstGeom prst="roundRect">
            <a:avLst/>
          </a:prstGeom>
          <a:solidFill>
            <a:srgbClr val="0033A0">
              <a:lumMod val="20000"/>
              <a:lumOff val="80000"/>
              <a:alpha val="90000"/>
            </a:srgbClr>
          </a:solidFill>
          <a:ln w="6350" cap="flat" cmpd="sng" algn="ctr">
            <a:noFill/>
            <a:prstDash val="solid"/>
            <a:miter lim="800000"/>
          </a:ln>
          <a:effectLst/>
        </p:spPr>
        <p:txBody>
          <a:bodyPr rtlCol="0" anchor="ctr"/>
          <a:lstStyle/>
          <a:p>
            <a:pPr algn="ctr"/>
            <a:r>
              <a:rPr lang="en-US" sz="1400" b="1" kern="0" dirty="0">
                <a:solidFill>
                  <a:srgbClr val="0033A0"/>
                </a:solidFill>
                <a:cs typeface="Arial" panose="020B0604020202020204" pitchFamily="34" charset="0"/>
              </a:rPr>
              <a:t>80-90 % increase of Environment</a:t>
            </a:r>
          </a:p>
          <a:p>
            <a:pPr algn="ctr"/>
            <a:r>
              <a:rPr lang="en-US" sz="1400" b="1" kern="0" dirty="0">
                <a:solidFill>
                  <a:srgbClr val="0033A0"/>
                </a:solidFill>
                <a:cs typeface="Arial" panose="020B0604020202020204" pitchFamily="34" charset="0"/>
              </a:rPr>
              <a:t>Availability</a:t>
            </a:r>
            <a:endParaRPr lang="en-US" sz="3200" b="1" kern="0" dirty="0">
              <a:solidFill>
                <a:srgbClr val="0033A0"/>
              </a:solidFill>
              <a:cs typeface="Arial" panose="020B0604020202020204" pitchFamily="34" charset="0"/>
            </a:endParaRPr>
          </a:p>
        </p:txBody>
      </p:sp>
    </p:spTree>
    <p:extLst>
      <p:ext uri="{BB962C8B-B14F-4D97-AF65-F5344CB8AC3E}">
        <p14:creationId xmlns:p14="http://schemas.microsoft.com/office/powerpoint/2010/main" val="224724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85F50C1F-781E-DDAC-2DAD-72F924E80081}"/>
              </a:ext>
            </a:extLst>
          </p:cNvPr>
          <p:cNvSpPr>
            <a:spLocks noGrp="1"/>
          </p:cNvSpPr>
          <p:nvPr>
            <p:ph type="title"/>
          </p:nvPr>
        </p:nvSpPr>
        <p:spPr>
          <a:xfrm>
            <a:off x="512064" y="365761"/>
            <a:ext cx="11222736" cy="828040"/>
          </a:xfrm>
        </p:spPr>
        <p:txBody>
          <a:bodyPr>
            <a:normAutofit/>
          </a:bodyPr>
          <a:lstStyle/>
          <a:p>
            <a:r>
              <a:rPr lang="en-US"/>
              <a:t>Cloud Economics Performance Indicators</a:t>
            </a:r>
          </a:p>
        </p:txBody>
      </p:sp>
      <p:grpSp>
        <p:nvGrpSpPr>
          <p:cNvPr id="5" name="Group 4">
            <a:extLst>
              <a:ext uri="{FF2B5EF4-FFF2-40B4-BE49-F238E27FC236}">
                <a16:creationId xmlns:a16="http://schemas.microsoft.com/office/drawing/2014/main" id="{18112A8B-45EA-C101-0688-E6ED2CD382D5}"/>
              </a:ext>
            </a:extLst>
          </p:cNvPr>
          <p:cNvGrpSpPr/>
          <p:nvPr/>
        </p:nvGrpSpPr>
        <p:grpSpPr>
          <a:xfrm>
            <a:off x="3345491" y="2698223"/>
            <a:ext cx="8348556" cy="998546"/>
            <a:chOff x="3535541" y="2834329"/>
            <a:chExt cx="8386971" cy="1003140"/>
          </a:xfrm>
        </p:grpSpPr>
        <p:grpSp>
          <p:nvGrpSpPr>
            <p:cNvPr id="6" name="Group 5">
              <a:extLst>
                <a:ext uri="{FF2B5EF4-FFF2-40B4-BE49-F238E27FC236}">
                  <a16:creationId xmlns:a16="http://schemas.microsoft.com/office/drawing/2014/main" id="{1483316E-8F51-D00D-71A5-36E9C9DF5747}"/>
                </a:ext>
              </a:extLst>
            </p:cNvPr>
            <p:cNvGrpSpPr/>
            <p:nvPr/>
          </p:nvGrpSpPr>
          <p:grpSpPr>
            <a:xfrm>
              <a:off x="3535541" y="2865599"/>
              <a:ext cx="8386971" cy="929395"/>
              <a:chOff x="3535541" y="2865599"/>
              <a:chExt cx="8386971" cy="929395"/>
            </a:xfrm>
          </p:grpSpPr>
          <p:sp>
            <p:nvSpPr>
              <p:cNvPr id="8" name="Rectangle 7">
                <a:extLst>
                  <a:ext uri="{FF2B5EF4-FFF2-40B4-BE49-F238E27FC236}">
                    <a16:creationId xmlns:a16="http://schemas.microsoft.com/office/drawing/2014/main" id="{301A91F8-A220-6A4E-2757-C7F0213503E8}"/>
                  </a:ext>
                </a:extLst>
              </p:cNvPr>
              <p:cNvSpPr/>
              <p:nvPr/>
            </p:nvSpPr>
            <p:spPr>
              <a:xfrm>
                <a:off x="3535541" y="2877981"/>
                <a:ext cx="6096000" cy="917013"/>
              </a:xfrm>
              <a:prstGeom prst="rect">
                <a:avLst/>
              </a:prstGeom>
            </p:spPr>
            <p:txBody>
              <a:bodyPr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reduction in budget vs actual spend </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reduction through contract negotiation</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Budget workflows &amp; intelligent gap analysis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Cloud recommendations across multi cloud</a:t>
                </a:r>
              </a:p>
            </p:txBody>
          </p:sp>
          <p:sp>
            <p:nvSpPr>
              <p:cNvPr id="9" name="Rectangle 8">
                <a:extLst>
                  <a:ext uri="{FF2B5EF4-FFF2-40B4-BE49-F238E27FC236}">
                    <a16:creationId xmlns:a16="http://schemas.microsoft.com/office/drawing/2014/main" id="{B22B2C91-E222-CD45-3C49-50162D00D48A}"/>
                  </a:ext>
                </a:extLst>
              </p:cNvPr>
              <p:cNvSpPr/>
              <p:nvPr/>
            </p:nvSpPr>
            <p:spPr>
              <a:xfrm>
                <a:off x="7912003" y="2865599"/>
                <a:ext cx="4010509" cy="710950"/>
              </a:xfrm>
              <a:prstGeom prst="rect">
                <a:avLst/>
              </a:prstGeom>
            </p:spPr>
            <p:txBody>
              <a:bodyPr wrap="square"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Cost alerts &amp; cost center chargebacks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Cloud provider cost comparisons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Budget usage histogram</a:t>
                </a:r>
              </a:p>
            </p:txBody>
          </p:sp>
        </p:grpSp>
        <p:sp>
          <p:nvSpPr>
            <p:cNvPr id="7" name="Rectangle 6">
              <a:extLst>
                <a:ext uri="{FF2B5EF4-FFF2-40B4-BE49-F238E27FC236}">
                  <a16:creationId xmlns:a16="http://schemas.microsoft.com/office/drawing/2014/main" id="{2DF4F2E1-4644-92AF-52D3-6C68D49C8004}"/>
                </a:ext>
              </a:extLst>
            </p:cNvPr>
            <p:cNvSpPr/>
            <p:nvPr/>
          </p:nvSpPr>
          <p:spPr>
            <a:xfrm>
              <a:off x="3535541" y="2834329"/>
              <a:ext cx="8386971" cy="1003140"/>
            </a:xfrm>
            <a:prstGeom prst="rect">
              <a:avLst/>
            </a:prstGeom>
            <a:noFill/>
            <a:ln w="28575">
              <a:solidFill>
                <a:srgbClr val="9B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847">
                <a:defRPr/>
              </a:pPr>
              <a:endParaRPr lang="en-GB" sz="1992">
                <a:solidFill>
                  <a:srgbClr val="FFFFFF"/>
                </a:solidFill>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7875F8F1-4FC6-FB23-A2B1-D8E965C9FEDF}"/>
              </a:ext>
            </a:extLst>
          </p:cNvPr>
          <p:cNvGrpSpPr/>
          <p:nvPr/>
        </p:nvGrpSpPr>
        <p:grpSpPr>
          <a:xfrm>
            <a:off x="3345491" y="3787631"/>
            <a:ext cx="8348556" cy="1028776"/>
            <a:chOff x="3535540" y="3943134"/>
            <a:chExt cx="8386971" cy="1033509"/>
          </a:xfrm>
        </p:grpSpPr>
        <p:grpSp>
          <p:nvGrpSpPr>
            <p:cNvPr id="11" name="Group 10">
              <a:extLst>
                <a:ext uri="{FF2B5EF4-FFF2-40B4-BE49-F238E27FC236}">
                  <a16:creationId xmlns:a16="http://schemas.microsoft.com/office/drawing/2014/main" id="{C121FB4C-D973-BDDF-51C7-40CEE8741738}"/>
                </a:ext>
              </a:extLst>
            </p:cNvPr>
            <p:cNvGrpSpPr/>
            <p:nvPr/>
          </p:nvGrpSpPr>
          <p:grpSpPr>
            <a:xfrm>
              <a:off x="3535540" y="3986785"/>
              <a:ext cx="8386971" cy="917014"/>
              <a:chOff x="3535541" y="2877980"/>
              <a:chExt cx="8386971" cy="917014"/>
            </a:xfrm>
          </p:grpSpPr>
          <p:sp>
            <p:nvSpPr>
              <p:cNvPr id="13" name="Rectangle 12">
                <a:extLst>
                  <a:ext uri="{FF2B5EF4-FFF2-40B4-BE49-F238E27FC236}">
                    <a16:creationId xmlns:a16="http://schemas.microsoft.com/office/drawing/2014/main" id="{A5724F31-FE46-6CC8-3119-EEA6108B37FB}"/>
                  </a:ext>
                </a:extLst>
              </p:cNvPr>
              <p:cNvSpPr/>
              <p:nvPr/>
            </p:nvSpPr>
            <p:spPr>
              <a:xfrm>
                <a:off x="3535541" y="2877980"/>
                <a:ext cx="6096000" cy="917013"/>
              </a:xfrm>
              <a:prstGeom prst="rect">
                <a:avLst/>
              </a:prstGeom>
            </p:spPr>
            <p:txBody>
              <a:bodyPr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Architectural enhancements / landing zones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Provisioning through Blue prints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Automation - % Reduced FTEs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DevOps adoption</a:t>
                </a:r>
              </a:p>
            </p:txBody>
          </p:sp>
          <p:sp>
            <p:nvSpPr>
              <p:cNvPr id="14" name="Rectangle 13">
                <a:extLst>
                  <a:ext uri="{FF2B5EF4-FFF2-40B4-BE49-F238E27FC236}">
                    <a16:creationId xmlns:a16="http://schemas.microsoft.com/office/drawing/2014/main" id="{092467BB-C94F-47E1-0E28-09073C4697D9}"/>
                  </a:ext>
                </a:extLst>
              </p:cNvPr>
              <p:cNvSpPr/>
              <p:nvPr/>
            </p:nvSpPr>
            <p:spPr>
              <a:xfrm>
                <a:off x="7912003" y="2877981"/>
                <a:ext cx="4010509" cy="917013"/>
              </a:xfrm>
              <a:prstGeom prst="rect">
                <a:avLst/>
              </a:prstGeom>
            </p:spPr>
            <p:txBody>
              <a:bodyPr wrap="square"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Patch / Software currency </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Cloud native ingestion</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of Policy based compliance</a:t>
                </a:r>
              </a:p>
              <a:p>
                <a:pPr defTabSz="606847">
                  <a:defRPr/>
                </a:pPr>
                <a:endParaRPr lang="en-US" sz="1333">
                  <a:solidFill>
                    <a:srgbClr val="000000">
                      <a:lumMod val="95000"/>
                      <a:lumOff val="5000"/>
                    </a:srgbClr>
                  </a:solidFill>
                  <a:latin typeface="Arial" panose="020B0604020202020204" pitchFamily="34" charset="0"/>
                  <a:cs typeface="Arial" panose="020B0604020202020204" pitchFamily="34" charset="0"/>
                </a:endParaRPr>
              </a:p>
            </p:txBody>
          </p:sp>
        </p:grpSp>
        <p:sp>
          <p:nvSpPr>
            <p:cNvPr id="12" name="Rectangle 11">
              <a:extLst>
                <a:ext uri="{FF2B5EF4-FFF2-40B4-BE49-F238E27FC236}">
                  <a16:creationId xmlns:a16="http://schemas.microsoft.com/office/drawing/2014/main" id="{AB89ED91-FEE0-5402-BE2F-328E94053660}"/>
                </a:ext>
              </a:extLst>
            </p:cNvPr>
            <p:cNvSpPr/>
            <p:nvPr/>
          </p:nvSpPr>
          <p:spPr>
            <a:xfrm>
              <a:off x="3535540" y="3943134"/>
              <a:ext cx="8386971" cy="1033509"/>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847">
                <a:defRPr/>
              </a:pPr>
              <a:endParaRPr lang="en-GB" sz="1992">
                <a:solidFill>
                  <a:srgbClr val="FFFFFF"/>
                </a:solidFill>
                <a:latin typeface="Arial" panose="020B0604020202020204" pitchFamily="34" charset="0"/>
                <a:cs typeface="Arial" panose="020B0604020202020204" pitchFamily="34" charset="0"/>
              </a:endParaRPr>
            </a:p>
          </p:txBody>
        </p:sp>
      </p:grpSp>
      <p:grpSp>
        <p:nvGrpSpPr>
          <p:cNvPr id="15" name="Group 14">
            <a:extLst>
              <a:ext uri="{FF2B5EF4-FFF2-40B4-BE49-F238E27FC236}">
                <a16:creationId xmlns:a16="http://schemas.microsoft.com/office/drawing/2014/main" id="{7CB05402-2E04-231D-F784-365C48C54E03}"/>
              </a:ext>
            </a:extLst>
          </p:cNvPr>
          <p:cNvGrpSpPr/>
          <p:nvPr/>
        </p:nvGrpSpPr>
        <p:grpSpPr>
          <a:xfrm>
            <a:off x="3345495" y="4890663"/>
            <a:ext cx="8348556" cy="1040935"/>
            <a:chOff x="3535543" y="5065358"/>
            <a:chExt cx="8386971" cy="1045724"/>
          </a:xfrm>
        </p:grpSpPr>
        <p:grpSp>
          <p:nvGrpSpPr>
            <p:cNvPr id="16" name="Group 15">
              <a:extLst>
                <a:ext uri="{FF2B5EF4-FFF2-40B4-BE49-F238E27FC236}">
                  <a16:creationId xmlns:a16="http://schemas.microsoft.com/office/drawing/2014/main" id="{C7B3A6B3-6BF4-6694-688A-35D84C8A089A}"/>
                </a:ext>
              </a:extLst>
            </p:cNvPr>
            <p:cNvGrpSpPr/>
            <p:nvPr/>
          </p:nvGrpSpPr>
          <p:grpSpPr>
            <a:xfrm>
              <a:off x="3535543" y="5109011"/>
              <a:ext cx="8386971" cy="917014"/>
              <a:chOff x="3535541" y="2877982"/>
              <a:chExt cx="8386971" cy="917014"/>
            </a:xfrm>
          </p:grpSpPr>
          <p:sp>
            <p:nvSpPr>
              <p:cNvPr id="18" name="Rectangle 17">
                <a:extLst>
                  <a:ext uri="{FF2B5EF4-FFF2-40B4-BE49-F238E27FC236}">
                    <a16:creationId xmlns:a16="http://schemas.microsoft.com/office/drawing/2014/main" id="{7ACD4313-5C18-170E-671E-64AE355B1ED5}"/>
                  </a:ext>
                </a:extLst>
              </p:cNvPr>
              <p:cNvSpPr/>
              <p:nvPr/>
            </p:nvSpPr>
            <p:spPr>
              <a:xfrm>
                <a:off x="3535541" y="2877982"/>
                <a:ext cx="6096000" cy="917013"/>
              </a:xfrm>
              <a:prstGeom prst="rect">
                <a:avLst/>
              </a:prstGeom>
            </p:spPr>
            <p:txBody>
              <a:bodyPr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Time usage of non-prod environments</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Utilization of resources (on-Demand, RI) </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Right-sized vs. poorly sized </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On-Demand vs. Reserved</a:t>
                </a:r>
              </a:p>
            </p:txBody>
          </p:sp>
          <p:sp>
            <p:nvSpPr>
              <p:cNvPr id="19" name="Rectangle 18">
                <a:extLst>
                  <a:ext uri="{FF2B5EF4-FFF2-40B4-BE49-F238E27FC236}">
                    <a16:creationId xmlns:a16="http://schemas.microsoft.com/office/drawing/2014/main" id="{B0AC551F-B767-9ACE-78FE-8C50F82FCF18}"/>
                  </a:ext>
                </a:extLst>
              </p:cNvPr>
              <p:cNvSpPr/>
              <p:nvPr/>
            </p:nvSpPr>
            <p:spPr>
              <a:xfrm>
                <a:off x="7912003" y="2877983"/>
                <a:ext cx="4010509" cy="917013"/>
              </a:xfrm>
              <a:prstGeom prst="rect">
                <a:avLst/>
              </a:prstGeom>
            </p:spPr>
            <p:txBody>
              <a:bodyPr wrap="square"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of Resources unused / sprawled</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Optimize prepaid consumption</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Automated house keeping commitment</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Establish predictive demand patterns</a:t>
                </a:r>
              </a:p>
            </p:txBody>
          </p:sp>
        </p:grpSp>
        <p:sp>
          <p:nvSpPr>
            <p:cNvPr id="17" name="Rectangle 16">
              <a:extLst>
                <a:ext uri="{FF2B5EF4-FFF2-40B4-BE49-F238E27FC236}">
                  <a16:creationId xmlns:a16="http://schemas.microsoft.com/office/drawing/2014/main" id="{1D181D58-8CAC-1CD3-60D6-DC3F46E80DF0}"/>
                </a:ext>
              </a:extLst>
            </p:cNvPr>
            <p:cNvSpPr/>
            <p:nvPr/>
          </p:nvSpPr>
          <p:spPr>
            <a:xfrm>
              <a:off x="3535543" y="5065358"/>
              <a:ext cx="8386971" cy="1045724"/>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847">
                <a:defRPr/>
              </a:pPr>
              <a:endParaRPr lang="en-GB" sz="1992">
                <a:solidFill>
                  <a:srgbClr val="FFFFFF"/>
                </a:solidFill>
                <a:latin typeface="Arial" panose="020B0604020202020204" pitchFamily="34" charset="0"/>
                <a:cs typeface="Arial" panose="020B0604020202020204" pitchFamily="34" charset="0"/>
              </a:endParaRPr>
            </a:p>
          </p:txBody>
        </p:sp>
      </p:grpSp>
      <p:sp>
        <p:nvSpPr>
          <p:cNvPr id="20" name="Chevron 18">
            <a:extLst>
              <a:ext uri="{FF2B5EF4-FFF2-40B4-BE49-F238E27FC236}">
                <a16:creationId xmlns:a16="http://schemas.microsoft.com/office/drawing/2014/main" id="{B31CCF2C-D9E6-1CFD-D5A2-FD4904ECBD1D}"/>
              </a:ext>
            </a:extLst>
          </p:cNvPr>
          <p:cNvSpPr/>
          <p:nvPr/>
        </p:nvSpPr>
        <p:spPr>
          <a:xfrm>
            <a:off x="945226" y="4924923"/>
            <a:ext cx="2237033" cy="980856"/>
          </a:xfrm>
          <a:prstGeom prst="chevron">
            <a:avLst/>
          </a:prstGeom>
          <a:solidFill>
            <a:schemeClr val="accent1">
              <a:lumMod val="75000"/>
            </a:schemeClr>
          </a:solidFill>
          <a:ln w="12700" cap="flat" cmpd="sng" algn="ctr">
            <a:solidFill>
              <a:schemeClr val="bg1"/>
            </a:solidFill>
            <a:prstDash val="solid"/>
            <a:miter lim="800000"/>
          </a:ln>
          <a:effectLst/>
        </p:spPr>
        <p:txBody>
          <a:bodyPr rtlCol="0" anchor="ctr"/>
          <a:lstStyle/>
          <a:p>
            <a:pPr algn="ctr" defTabSz="606847">
              <a:defRPr/>
            </a:pPr>
            <a:r>
              <a:rPr lang="en-US" sz="1333" b="1">
                <a:solidFill>
                  <a:schemeClr val="bg1"/>
                </a:solidFill>
                <a:latin typeface="Arial" panose="020B0604020202020204" pitchFamily="34" charset="0"/>
                <a:cs typeface="Arial" panose="020B0604020202020204" pitchFamily="34" charset="0"/>
              </a:rPr>
              <a:t>Intelligent Resource Affluence</a:t>
            </a:r>
            <a:endParaRPr lang="en-US" sz="1333" b="1" kern="0">
              <a:solidFill>
                <a:schemeClr val="bg1"/>
              </a:solidFill>
              <a:latin typeface="Arial" panose="020B0604020202020204" pitchFamily="34" charset="0"/>
              <a:cs typeface="Arial" panose="020B0604020202020204" pitchFamily="34" charset="0"/>
            </a:endParaRPr>
          </a:p>
        </p:txBody>
      </p:sp>
      <p:sp>
        <p:nvSpPr>
          <p:cNvPr id="21" name="Chevron 19">
            <a:extLst>
              <a:ext uri="{FF2B5EF4-FFF2-40B4-BE49-F238E27FC236}">
                <a16:creationId xmlns:a16="http://schemas.microsoft.com/office/drawing/2014/main" id="{02DC5235-44D8-799C-6239-23A1B9441109}"/>
              </a:ext>
            </a:extLst>
          </p:cNvPr>
          <p:cNvSpPr/>
          <p:nvPr/>
        </p:nvSpPr>
        <p:spPr>
          <a:xfrm>
            <a:off x="945225" y="2641539"/>
            <a:ext cx="2237033" cy="980856"/>
          </a:xfrm>
          <a:prstGeom prst="chevron">
            <a:avLst/>
          </a:prstGeom>
          <a:solidFill>
            <a:srgbClr val="9B9B9B"/>
          </a:solidFill>
          <a:ln w="6350" cap="flat" cmpd="sng" algn="ctr">
            <a:solidFill>
              <a:schemeClr val="bg1"/>
            </a:solidFill>
            <a:prstDash val="solid"/>
            <a:miter lim="800000"/>
          </a:ln>
          <a:effectLst/>
        </p:spPr>
        <p:txBody>
          <a:bodyPr rtlCol="0" anchor="ctr"/>
          <a:lstStyle/>
          <a:p>
            <a:pPr algn="ctr" defTabSz="606847">
              <a:defRPr/>
            </a:pPr>
            <a:r>
              <a:rPr lang="en-US" sz="1333" b="1">
                <a:solidFill>
                  <a:schemeClr val="bg1"/>
                </a:solidFill>
                <a:latin typeface="Arial" panose="020B0604020202020204" pitchFamily="34" charset="0"/>
                <a:cs typeface="Arial" panose="020B0604020202020204" pitchFamily="34" charset="0"/>
              </a:rPr>
              <a:t>Inclusive Economics</a:t>
            </a:r>
          </a:p>
          <a:p>
            <a:pPr algn="ctr" defTabSz="606847">
              <a:defRPr/>
            </a:pPr>
            <a:r>
              <a:rPr lang="en-US" sz="1333" b="1">
                <a:solidFill>
                  <a:schemeClr val="bg1"/>
                </a:solidFill>
                <a:latin typeface="Arial" panose="020B0604020202020204" pitchFamily="34" charset="0"/>
                <a:cs typeface="Arial" panose="020B0604020202020204" pitchFamily="34" charset="0"/>
              </a:rPr>
              <a:t>Governance</a:t>
            </a:r>
            <a:endParaRPr lang="en-US" sz="1333" b="1" kern="0">
              <a:solidFill>
                <a:schemeClr val="bg1"/>
              </a:solidFill>
              <a:latin typeface="Arial" panose="020B0604020202020204" pitchFamily="34" charset="0"/>
              <a:cs typeface="Arial" panose="020B0604020202020204" pitchFamily="34" charset="0"/>
            </a:endParaRPr>
          </a:p>
        </p:txBody>
      </p:sp>
      <p:sp>
        <p:nvSpPr>
          <p:cNvPr id="22" name="Chevron 20">
            <a:extLst>
              <a:ext uri="{FF2B5EF4-FFF2-40B4-BE49-F238E27FC236}">
                <a16:creationId xmlns:a16="http://schemas.microsoft.com/office/drawing/2014/main" id="{01B9B178-3706-55AD-BF3A-C5FA81D5AFA2}"/>
              </a:ext>
            </a:extLst>
          </p:cNvPr>
          <p:cNvSpPr/>
          <p:nvPr/>
        </p:nvSpPr>
        <p:spPr>
          <a:xfrm>
            <a:off x="945226" y="3809737"/>
            <a:ext cx="2237033" cy="980856"/>
          </a:xfrm>
          <a:prstGeom prst="chevron">
            <a:avLst/>
          </a:prstGeom>
          <a:solidFill>
            <a:schemeClr val="accent4"/>
          </a:solidFill>
          <a:ln w="12700" cap="flat" cmpd="sng" algn="ctr">
            <a:solidFill>
              <a:schemeClr val="bg1"/>
            </a:solidFill>
            <a:prstDash val="solid"/>
            <a:miter lim="800000"/>
          </a:ln>
          <a:effectLst/>
        </p:spPr>
        <p:txBody>
          <a:bodyPr rtlCol="0" anchor="ctr"/>
          <a:lstStyle/>
          <a:p>
            <a:pPr algn="ctr" defTabSz="606847">
              <a:defRPr/>
            </a:pPr>
            <a:r>
              <a:rPr lang="en-US" sz="1333" b="1">
                <a:solidFill>
                  <a:schemeClr val="bg1"/>
                </a:solidFill>
                <a:latin typeface="Arial" panose="020B0604020202020204" pitchFamily="34" charset="0"/>
                <a:cs typeface="Arial" panose="020B0604020202020204" pitchFamily="34" charset="0"/>
              </a:rPr>
              <a:t>Innovative Technology Adherence</a:t>
            </a:r>
            <a:endParaRPr lang="en-US" sz="1333" b="1" kern="0">
              <a:solidFill>
                <a:schemeClr val="bg1"/>
              </a:solidFill>
              <a:latin typeface="Arial" panose="020B0604020202020204" pitchFamily="34" charset="0"/>
              <a:cs typeface="Arial" panose="020B0604020202020204" pitchFamily="34" charset="0"/>
            </a:endParaRPr>
          </a:p>
        </p:txBody>
      </p:sp>
      <p:grpSp>
        <p:nvGrpSpPr>
          <p:cNvPr id="23" name="Group 22">
            <a:extLst>
              <a:ext uri="{FF2B5EF4-FFF2-40B4-BE49-F238E27FC236}">
                <a16:creationId xmlns:a16="http://schemas.microsoft.com/office/drawing/2014/main" id="{AB785FE3-8285-F5B5-0C5A-27ABD63681CD}"/>
              </a:ext>
            </a:extLst>
          </p:cNvPr>
          <p:cNvGrpSpPr/>
          <p:nvPr/>
        </p:nvGrpSpPr>
        <p:grpSpPr>
          <a:xfrm>
            <a:off x="562243" y="2647871"/>
            <a:ext cx="934484" cy="938164"/>
            <a:chOff x="354305" y="1931076"/>
            <a:chExt cx="938784" cy="942480"/>
          </a:xfrm>
          <a:solidFill>
            <a:schemeClr val="accent1">
              <a:lumMod val="60000"/>
              <a:lumOff val="40000"/>
            </a:schemeClr>
          </a:solidFill>
        </p:grpSpPr>
        <p:sp>
          <p:nvSpPr>
            <p:cNvPr id="24" name="Oval 23">
              <a:extLst>
                <a:ext uri="{FF2B5EF4-FFF2-40B4-BE49-F238E27FC236}">
                  <a16:creationId xmlns:a16="http://schemas.microsoft.com/office/drawing/2014/main" id="{C176C672-B8CD-D1DD-89DE-E4E30B460B7F}"/>
                </a:ext>
              </a:extLst>
            </p:cNvPr>
            <p:cNvSpPr/>
            <p:nvPr/>
          </p:nvSpPr>
          <p:spPr>
            <a:xfrm>
              <a:off x="354305" y="1931076"/>
              <a:ext cx="938784" cy="942480"/>
            </a:xfrm>
            <a:prstGeom prst="ellipse">
              <a:avLst/>
            </a:prstGeom>
            <a:solidFill>
              <a:schemeClr val="bg1"/>
            </a:solidFill>
            <a:ln w="28575">
              <a:solidFill>
                <a:srgbClr val="9B9B9B"/>
              </a:solidFill>
            </a:ln>
          </p:spPr>
          <p:style>
            <a:lnRef idx="0">
              <a:scrgbClr r="0" g="0" b="0"/>
            </a:lnRef>
            <a:fillRef idx="0">
              <a:scrgbClr r="0" g="0" b="0"/>
            </a:fillRef>
            <a:effectRef idx="0">
              <a:scrgbClr r="0" g="0" b="0"/>
            </a:effectRef>
            <a:fontRef idx="minor">
              <a:schemeClr val="lt1"/>
            </a:fontRef>
          </p:style>
          <p:txBody>
            <a:bodyPr rtlCol="0" anchor="ctr"/>
            <a:lstStyle/>
            <a:p>
              <a:pPr algn="ctr" defTabSz="606847">
                <a:defRPr/>
              </a:pPr>
              <a:endParaRPr lang="en-US" sz="2389">
                <a:solidFill>
                  <a:srgbClr val="FFFFFF"/>
                </a:solidFill>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2C354B77-3009-7A11-C571-F64C3ABCEFF2}"/>
                </a:ext>
              </a:extLst>
            </p:cNvPr>
            <p:cNvSpPr/>
            <p:nvPr/>
          </p:nvSpPr>
          <p:spPr>
            <a:xfrm>
              <a:off x="360564" y="2274044"/>
              <a:ext cx="926267" cy="257081"/>
            </a:xfrm>
            <a:prstGeom prst="rect">
              <a:avLst/>
            </a:prstGeom>
            <a:noFill/>
            <a:ln>
              <a:noFill/>
            </a:ln>
          </p:spPr>
          <p:txBody>
            <a:bodyPr wrap="square">
              <a:spAutoFit/>
            </a:bodyPr>
            <a:lstStyle/>
            <a:p>
              <a:pPr algn="ctr" defTabSz="606847">
                <a:defRPr/>
              </a:pPr>
              <a:r>
                <a:rPr lang="en-US" sz="1063" b="1">
                  <a:solidFill>
                    <a:srgbClr val="7F7F7F"/>
                  </a:solidFill>
                  <a:latin typeface="Arial" panose="020B0604020202020204" pitchFamily="34" charset="0"/>
                  <a:cs typeface="Arial" panose="020B0604020202020204" pitchFamily="34" charset="0"/>
                </a:rPr>
                <a:t>Control</a:t>
              </a:r>
              <a:endParaRPr lang="en-US" sz="1195" b="1">
                <a:solidFill>
                  <a:srgbClr val="7F7F7F"/>
                </a:solidFill>
                <a:latin typeface="Arial" panose="020B0604020202020204" pitchFamily="34" charset="0"/>
                <a:cs typeface="Arial" panose="020B0604020202020204" pitchFamily="34" charset="0"/>
              </a:endParaRPr>
            </a:p>
          </p:txBody>
        </p:sp>
      </p:grpSp>
      <p:grpSp>
        <p:nvGrpSpPr>
          <p:cNvPr id="26" name="Group 25">
            <a:extLst>
              <a:ext uri="{FF2B5EF4-FFF2-40B4-BE49-F238E27FC236}">
                <a16:creationId xmlns:a16="http://schemas.microsoft.com/office/drawing/2014/main" id="{8B2F71C6-4F3D-B3E1-E7FA-3E805CCD0044}"/>
              </a:ext>
            </a:extLst>
          </p:cNvPr>
          <p:cNvGrpSpPr/>
          <p:nvPr/>
        </p:nvGrpSpPr>
        <p:grpSpPr>
          <a:xfrm>
            <a:off x="483435" y="3824319"/>
            <a:ext cx="1092096" cy="938164"/>
            <a:chOff x="268304" y="3111857"/>
            <a:chExt cx="1097121" cy="942480"/>
          </a:xfrm>
          <a:solidFill>
            <a:schemeClr val="accent6"/>
          </a:solidFill>
        </p:grpSpPr>
        <p:sp>
          <p:nvSpPr>
            <p:cNvPr id="27" name="Oval 26">
              <a:extLst>
                <a:ext uri="{FF2B5EF4-FFF2-40B4-BE49-F238E27FC236}">
                  <a16:creationId xmlns:a16="http://schemas.microsoft.com/office/drawing/2014/main" id="{206D2DB3-5D8E-16EC-9850-B6A100F61C7D}"/>
                </a:ext>
              </a:extLst>
            </p:cNvPr>
            <p:cNvSpPr/>
            <p:nvPr/>
          </p:nvSpPr>
          <p:spPr>
            <a:xfrm>
              <a:off x="347472" y="3111857"/>
              <a:ext cx="938784" cy="942480"/>
            </a:xfrm>
            <a:prstGeom prst="ellipse">
              <a:avLst/>
            </a:prstGeom>
            <a:solidFill>
              <a:schemeClr val="bg1"/>
            </a:solidFill>
            <a:ln w="28575">
              <a:solidFill>
                <a:schemeClr val="accent6"/>
              </a:solidFill>
            </a:ln>
          </p:spPr>
          <p:style>
            <a:lnRef idx="0">
              <a:scrgbClr r="0" g="0" b="0"/>
            </a:lnRef>
            <a:fillRef idx="0">
              <a:scrgbClr r="0" g="0" b="0"/>
            </a:fillRef>
            <a:effectRef idx="0">
              <a:scrgbClr r="0" g="0" b="0"/>
            </a:effectRef>
            <a:fontRef idx="minor">
              <a:schemeClr val="lt1"/>
            </a:fontRef>
          </p:style>
          <p:txBody>
            <a:bodyPr rtlCol="0" anchor="ctr"/>
            <a:lstStyle/>
            <a:p>
              <a:pPr algn="ctr" defTabSz="606847">
                <a:defRPr/>
              </a:pPr>
              <a:endParaRPr lang="en-US" sz="2389">
                <a:solidFill>
                  <a:srgbClr val="00B140"/>
                </a:solidFill>
                <a:latin typeface="Arial" panose="020B0604020202020204" pitchFamily="34" charset="0"/>
                <a:cs typeface="Arial" panose="020B0604020202020204" pitchFamily="34" charset="0"/>
              </a:endParaRPr>
            </a:p>
          </p:txBody>
        </p:sp>
        <p:sp>
          <p:nvSpPr>
            <p:cNvPr id="28" name="Rectangle 27">
              <a:extLst>
                <a:ext uri="{FF2B5EF4-FFF2-40B4-BE49-F238E27FC236}">
                  <a16:creationId xmlns:a16="http://schemas.microsoft.com/office/drawing/2014/main" id="{FDBE4F46-7AAC-C8F1-D39D-468C9E3CE2A0}"/>
                </a:ext>
              </a:extLst>
            </p:cNvPr>
            <p:cNvSpPr/>
            <p:nvPr/>
          </p:nvSpPr>
          <p:spPr>
            <a:xfrm>
              <a:off x="268304" y="3454825"/>
              <a:ext cx="1097121" cy="257081"/>
            </a:xfrm>
            <a:prstGeom prst="rect">
              <a:avLst/>
            </a:prstGeom>
            <a:noFill/>
            <a:ln>
              <a:noFill/>
            </a:ln>
          </p:spPr>
          <p:txBody>
            <a:bodyPr wrap="square">
              <a:spAutoFit/>
            </a:bodyPr>
            <a:lstStyle/>
            <a:p>
              <a:pPr algn="ctr" defTabSz="606847">
                <a:defRPr/>
              </a:pPr>
              <a:r>
                <a:rPr lang="en-US" sz="1063" b="1">
                  <a:solidFill>
                    <a:schemeClr val="accent4"/>
                  </a:solidFill>
                  <a:latin typeface="Arial" panose="020B0604020202020204" pitchFamily="34" charset="0"/>
                  <a:cs typeface="Arial" panose="020B0604020202020204" pitchFamily="34" charset="0"/>
                </a:rPr>
                <a:t>Confidence</a:t>
              </a:r>
              <a:endParaRPr lang="en-US" sz="1195" b="1">
                <a:solidFill>
                  <a:schemeClr val="accent4"/>
                </a:solidFill>
                <a:latin typeface="Arial" panose="020B0604020202020204" pitchFamily="34" charset="0"/>
                <a:cs typeface="Arial" panose="020B0604020202020204" pitchFamily="34" charset="0"/>
              </a:endParaRPr>
            </a:p>
          </p:txBody>
        </p:sp>
      </p:grpSp>
      <p:grpSp>
        <p:nvGrpSpPr>
          <p:cNvPr id="29" name="Group 28">
            <a:extLst>
              <a:ext uri="{FF2B5EF4-FFF2-40B4-BE49-F238E27FC236}">
                <a16:creationId xmlns:a16="http://schemas.microsoft.com/office/drawing/2014/main" id="{248ABDEA-0186-ED25-E4A0-B58D1D8AD528}"/>
              </a:ext>
            </a:extLst>
          </p:cNvPr>
          <p:cNvGrpSpPr/>
          <p:nvPr/>
        </p:nvGrpSpPr>
        <p:grpSpPr>
          <a:xfrm>
            <a:off x="483435" y="4958211"/>
            <a:ext cx="1092096" cy="938164"/>
            <a:chOff x="332561" y="4292639"/>
            <a:chExt cx="1097121" cy="942480"/>
          </a:xfrm>
          <a:solidFill>
            <a:schemeClr val="bg1"/>
          </a:solidFill>
        </p:grpSpPr>
        <p:sp>
          <p:nvSpPr>
            <p:cNvPr id="30" name="Oval 29">
              <a:extLst>
                <a:ext uri="{FF2B5EF4-FFF2-40B4-BE49-F238E27FC236}">
                  <a16:creationId xmlns:a16="http://schemas.microsoft.com/office/drawing/2014/main" id="{21FCE58F-B2B3-BF9D-B978-F7B36152CFD8}"/>
                </a:ext>
              </a:extLst>
            </p:cNvPr>
            <p:cNvSpPr/>
            <p:nvPr/>
          </p:nvSpPr>
          <p:spPr>
            <a:xfrm>
              <a:off x="411729" y="4292639"/>
              <a:ext cx="938784" cy="942480"/>
            </a:xfrm>
            <a:prstGeom prst="ellipse">
              <a:avLst/>
            </a:prstGeom>
            <a:grpFill/>
            <a:ln w="28575">
              <a:solidFill>
                <a:schemeClr val="accent1">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defTabSz="606847">
                <a:defRPr/>
              </a:pPr>
              <a:endParaRPr lang="en-US" sz="2389">
                <a:solidFill>
                  <a:srgbClr val="0033A0"/>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F678E792-2E3F-017C-7E9D-68B5B2485188}"/>
                </a:ext>
              </a:extLst>
            </p:cNvPr>
            <p:cNvSpPr/>
            <p:nvPr/>
          </p:nvSpPr>
          <p:spPr>
            <a:xfrm>
              <a:off x="332561" y="4635607"/>
              <a:ext cx="1097121" cy="257081"/>
            </a:xfrm>
            <a:prstGeom prst="rect">
              <a:avLst/>
            </a:prstGeom>
            <a:noFill/>
            <a:ln>
              <a:noFill/>
            </a:ln>
          </p:spPr>
          <p:txBody>
            <a:bodyPr wrap="square">
              <a:spAutoFit/>
            </a:bodyPr>
            <a:lstStyle/>
            <a:p>
              <a:pPr algn="ctr" defTabSz="606847">
                <a:defRPr/>
              </a:pPr>
              <a:r>
                <a:rPr lang="en-US" sz="1063" b="1">
                  <a:solidFill>
                    <a:schemeClr val="accent1"/>
                  </a:solidFill>
                  <a:latin typeface="Arial" panose="020B0604020202020204" pitchFamily="34" charset="0"/>
                  <a:cs typeface="Arial" panose="020B0604020202020204" pitchFamily="34" charset="0"/>
                </a:rPr>
                <a:t>Convenience</a:t>
              </a:r>
            </a:p>
          </p:txBody>
        </p:sp>
      </p:grpSp>
      <p:grpSp>
        <p:nvGrpSpPr>
          <p:cNvPr id="32" name="Group 31">
            <a:extLst>
              <a:ext uri="{FF2B5EF4-FFF2-40B4-BE49-F238E27FC236}">
                <a16:creationId xmlns:a16="http://schemas.microsoft.com/office/drawing/2014/main" id="{8DAD144E-745E-BAFE-A8BF-BD2577E4CD76}"/>
              </a:ext>
            </a:extLst>
          </p:cNvPr>
          <p:cNvGrpSpPr/>
          <p:nvPr/>
        </p:nvGrpSpPr>
        <p:grpSpPr>
          <a:xfrm>
            <a:off x="597694" y="1213914"/>
            <a:ext cx="11096353" cy="1027416"/>
            <a:chOff x="774898" y="881543"/>
            <a:chExt cx="11144508" cy="1031872"/>
          </a:xfrm>
        </p:grpSpPr>
        <p:sp>
          <p:nvSpPr>
            <p:cNvPr id="33" name="Rectangle 32">
              <a:extLst>
                <a:ext uri="{FF2B5EF4-FFF2-40B4-BE49-F238E27FC236}">
                  <a16:creationId xmlns:a16="http://schemas.microsoft.com/office/drawing/2014/main" id="{8117A7EE-74FF-D2A3-91B2-8B2D633B1F93}"/>
                </a:ext>
              </a:extLst>
            </p:cNvPr>
            <p:cNvSpPr/>
            <p:nvPr/>
          </p:nvSpPr>
          <p:spPr>
            <a:xfrm>
              <a:off x="3534619" y="881543"/>
              <a:ext cx="8384787" cy="1031872"/>
            </a:xfrm>
            <a:prstGeom prst="rect">
              <a:avLst/>
            </a:prstGeom>
            <a:noFill/>
            <a:ln w="28575">
              <a:solidFill>
                <a:srgbClr val="0033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6847">
                <a:defRPr/>
              </a:pPr>
              <a:endParaRPr lang="en-GB" sz="2389">
                <a:solidFill>
                  <a:srgbClr val="FFFFFF"/>
                </a:solidFill>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39E9CE0A-E1FA-E989-12D7-86825A46B7C7}"/>
                </a:ext>
              </a:extLst>
            </p:cNvPr>
            <p:cNvGrpSpPr/>
            <p:nvPr/>
          </p:nvGrpSpPr>
          <p:grpSpPr>
            <a:xfrm>
              <a:off x="774898" y="958247"/>
              <a:ext cx="11144508" cy="947295"/>
              <a:chOff x="774898" y="958247"/>
              <a:chExt cx="11144508" cy="947295"/>
            </a:xfrm>
          </p:grpSpPr>
          <p:grpSp>
            <p:nvGrpSpPr>
              <p:cNvPr id="35" name="Group 34">
                <a:extLst>
                  <a:ext uri="{FF2B5EF4-FFF2-40B4-BE49-F238E27FC236}">
                    <a16:creationId xmlns:a16="http://schemas.microsoft.com/office/drawing/2014/main" id="{9E675742-D00C-7423-1A14-69423F1DA6AE}"/>
                  </a:ext>
                </a:extLst>
              </p:cNvPr>
              <p:cNvGrpSpPr/>
              <p:nvPr/>
            </p:nvGrpSpPr>
            <p:grpSpPr>
              <a:xfrm>
                <a:off x="3534619" y="987968"/>
                <a:ext cx="8384787" cy="710764"/>
                <a:chOff x="3535541" y="2807239"/>
                <a:chExt cx="8386971" cy="710952"/>
              </a:xfrm>
            </p:grpSpPr>
            <p:sp>
              <p:nvSpPr>
                <p:cNvPr id="40" name="Rectangle 39">
                  <a:extLst>
                    <a:ext uri="{FF2B5EF4-FFF2-40B4-BE49-F238E27FC236}">
                      <a16:creationId xmlns:a16="http://schemas.microsoft.com/office/drawing/2014/main" id="{0541C462-4877-8C40-ED60-A2A720A71382}"/>
                    </a:ext>
                  </a:extLst>
                </p:cNvPr>
                <p:cNvSpPr/>
                <p:nvPr/>
              </p:nvSpPr>
              <p:spPr>
                <a:xfrm>
                  <a:off x="3535541" y="2807239"/>
                  <a:ext cx="6096001" cy="710952"/>
                </a:xfrm>
                <a:prstGeom prst="rect">
                  <a:avLst/>
                </a:prstGeom>
              </p:spPr>
              <p:txBody>
                <a:bodyPr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improvement in time to market</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Reduction in governance effort </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Third party spend reduction </a:t>
                  </a:r>
                </a:p>
              </p:txBody>
            </p:sp>
            <p:sp>
              <p:nvSpPr>
                <p:cNvPr id="41" name="Rectangle 40">
                  <a:extLst>
                    <a:ext uri="{FF2B5EF4-FFF2-40B4-BE49-F238E27FC236}">
                      <a16:creationId xmlns:a16="http://schemas.microsoft.com/office/drawing/2014/main" id="{BC8E219E-D282-7F63-32AD-CCFE7E4A7B0A}"/>
                    </a:ext>
                  </a:extLst>
                </p:cNvPr>
                <p:cNvSpPr/>
                <p:nvPr/>
              </p:nvSpPr>
              <p:spPr>
                <a:xfrm>
                  <a:off x="7912003" y="2932240"/>
                  <a:ext cx="4010509" cy="504887"/>
                </a:xfrm>
                <a:prstGeom prst="rect">
                  <a:avLst/>
                </a:prstGeom>
              </p:spPr>
              <p:txBody>
                <a:bodyPr wrap="square" anchor="ctr">
                  <a:spAutoFit/>
                </a:bodyPr>
                <a:lstStyle/>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 Improvement of Developer utilization</a:t>
                  </a:r>
                </a:p>
                <a:p>
                  <a:pPr marL="284425" indent="-284425" defTabSz="606847">
                    <a:buFont typeface="Arial" panose="020B0604020202020204" pitchFamily="34" charset="0"/>
                    <a:buChar char="•"/>
                    <a:defRPr/>
                  </a:pPr>
                  <a:r>
                    <a:rPr lang="en-US" sz="1333">
                      <a:solidFill>
                        <a:srgbClr val="000000">
                          <a:lumMod val="95000"/>
                          <a:lumOff val="5000"/>
                        </a:srgbClr>
                      </a:solidFill>
                      <a:latin typeface="Arial" panose="020B0604020202020204" pitchFamily="34" charset="0"/>
                      <a:cs typeface="Arial" panose="020B0604020202020204" pitchFamily="34" charset="0"/>
                    </a:rPr>
                    <a:t>Speed to establish project </a:t>
                  </a:r>
                </a:p>
              </p:txBody>
            </p:sp>
          </p:grpSp>
          <p:sp>
            <p:nvSpPr>
              <p:cNvPr id="36" name="Chevron 34">
                <a:extLst>
                  <a:ext uri="{FF2B5EF4-FFF2-40B4-BE49-F238E27FC236}">
                    <a16:creationId xmlns:a16="http://schemas.microsoft.com/office/drawing/2014/main" id="{D059EA19-76F3-64F0-6F59-C140E665B2BB}"/>
                  </a:ext>
                </a:extLst>
              </p:cNvPr>
              <p:cNvSpPr/>
              <p:nvPr/>
            </p:nvSpPr>
            <p:spPr>
              <a:xfrm>
                <a:off x="1123938" y="958247"/>
                <a:ext cx="2246741" cy="947295"/>
              </a:xfrm>
              <a:prstGeom prst="chevron">
                <a:avLst/>
              </a:prstGeom>
              <a:solidFill>
                <a:srgbClr val="0033A0"/>
              </a:solidFill>
              <a:ln w="6350" cap="flat" cmpd="sng" algn="ctr">
                <a:solidFill>
                  <a:schemeClr val="bg1"/>
                </a:solidFill>
                <a:prstDash val="solid"/>
                <a:miter lim="800000"/>
              </a:ln>
              <a:effectLst/>
            </p:spPr>
            <p:txBody>
              <a:bodyPr rtlCol="0" anchor="ctr"/>
              <a:lstStyle/>
              <a:p>
                <a:pPr algn="ctr" defTabSz="606847">
                  <a:defRPr/>
                </a:pPr>
                <a:r>
                  <a:rPr lang="en-US" sz="1333" b="1">
                    <a:solidFill>
                      <a:srgbClr val="FFFFFF"/>
                    </a:solidFill>
                    <a:latin typeface="Arial" panose="020B0604020202020204" pitchFamily="34" charset="0"/>
                    <a:cs typeface="Arial" panose="020B0604020202020204" pitchFamily="34" charset="0"/>
                  </a:rPr>
                  <a:t>Cloud Economics</a:t>
                </a:r>
                <a:endParaRPr lang="en-US" sz="1333" b="1" kern="0">
                  <a:solidFill>
                    <a:srgbClr val="FFFFFF"/>
                  </a:solidFill>
                  <a:latin typeface="Arial" panose="020B0604020202020204" pitchFamily="34" charset="0"/>
                  <a:cs typeface="Arial" panose="020B0604020202020204" pitchFamily="34" charset="0"/>
                </a:endParaRPr>
              </a:p>
            </p:txBody>
          </p:sp>
          <p:grpSp>
            <p:nvGrpSpPr>
              <p:cNvPr id="37" name="Group 36">
                <a:extLst>
                  <a:ext uri="{FF2B5EF4-FFF2-40B4-BE49-F238E27FC236}">
                    <a16:creationId xmlns:a16="http://schemas.microsoft.com/office/drawing/2014/main" id="{22C9F8E6-8B0E-CBB8-7E07-A69C63730D1D}"/>
                  </a:ext>
                </a:extLst>
              </p:cNvPr>
              <p:cNvGrpSpPr/>
              <p:nvPr/>
            </p:nvGrpSpPr>
            <p:grpSpPr>
              <a:xfrm>
                <a:off x="774898" y="958247"/>
                <a:ext cx="982083" cy="942235"/>
                <a:chOff x="354305" y="1931076"/>
                <a:chExt cx="982338" cy="942480"/>
              </a:xfrm>
              <a:solidFill>
                <a:schemeClr val="accent1">
                  <a:lumMod val="60000"/>
                  <a:lumOff val="40000"/>
                </a:schemeClr>
              </a:solidFill>
            </p:grpSpPr>
            <p:sp>
              <p:nvSpPr>
                <p:cNvPr id="38" name="Oval 37">
                  <a:extLst>
                    <a:ext uri="{FF2B5EF4-FFF2-40B4-BE49-F238E27FC236}">
                      <a16:creationId xmlns:a16="http://schemas.microsoft.com/office/drawing/2014/main" id="{EE60BA73-C151-6CE0-7713-B969CC6AA0E4}"/>
                    </a:ext>
                  </a:extLst>
                </p:cNvPr>
                <p:cNvSpPr/>
                <p:nvPr/>
              </p:nvSpPr>
              <p:spPr>
                <a:xfrm>
                  <a:off x="354305" y="1931076"/>
                  <a:ext cx="938784" cy="942480"/>
                </a:xfrm>
                <a:prstGeom prst="ellipse">
                  <a:avLst/>
                </a:prstGeom>
                <a:solidFill>
                  <a:schemeClr val="bg1"/>
                </a:solidFill>
                <a:ln w="28575">
                  <a:solidFill>
                    <a:srgbClr val="0033A0"/>
                  </a:solidFill>
                </a:ln>
              </p:spPr>
              <p:style>
                <a:lnRef idx="0">
                  <a:scrgbClr r="0" g="0" b="0"/>
                </a:lnRef>
                <a:fillRef idx="0">
                  <a:scrgbClr r="0" g="0" b="0"/>
                </a:fillRef>
                <a:effectRef idx="0">
                  <a:scrgbClr r="0" g="0" b="0"/>
                </a:effectRef>
                <a:fontRef idx="minor">
                  <a:schemeClr val="lt1"/>
                </a:fontRef>
              </p:style>
              <p:txBody>
                <a:bodyPr rtlCol="0" anchor="ctr"/>
                <a:lstStyle/>
                <a:p>
                  <a:pPr algn="ctr" defTabSz="606847">
                    <a:defRPr/>
                  </a:pPr>
                  <a:endParaRPr lang="en-US" sz="2389">
                    <a:solidFill>
                      <a:srgbClr val="FFFFFF"/>
                    </a:solidFill>
                    <a:latin typeface="Arial" panose="020B0604020202020204" pitchFamily="34" charset="0"/>
                    <a:cs typeface="Arial" panose="020B0604020202020204" pitchFamily="34" charset="0"/>
                  </a:endParaRPr>
                </a:p>
              </p:txBody>
            </p:sp>
            <p:sp>
              <p:nvSpPr>
                <p:cNvPr id="39" name="Rectangle 38">
                  <a:extLst>
                    <a:ext uri="{FF2B5EF4-FFF2-40B4-BE49-F238E27FC236}">
                      <a16:creationId xmlns:a16="http://schemas.microsoft.com/office/drawing/2014/main" id="{4A36F569-5F0A-D3F5-1F1F-883F83745594}"/>
                    </a:ext>
                  </a:extLst>
                </p:cNvPr>
                <p:cNvSpPr/>
                <p:nvPr/>
              </p:nvSpPr>
              <p:spPr>
                <a:xfrm>
                  <a:off x="360563" y="2190914"/>
                  <a:ext cx="976080" cy="421403"/>
                </a:xfrm>
                <a:prstGeom prst="rect">
                  <a:avLst/>
                </a:prstGeom>
                <a:noFill/>
                <a:ln>
                  <a:noFill/>
                </a:ln>
              </p:spPr>
              <p:txBody>
                <a:bodyPr wrap="square">
                  <a:spAutoFit/>
                </a:bodyPr>
                <a:lstStyle/>
                <a:p>
                  <a:pPr algn="ctr" defTabSz="606847">
                    <a:defRPr/>
                  </a:pPr>
                  <a:r>
                    <a:rPr lang="en-US" sz="1063" b="1">
                      <a:solidFill>
                        <a:srgbClr val="0033A0"/>
                      </a:solidFill>
                      <a:latin typeface="Arial" panose="020B0604020202020204" pitchFamily="34" charset="0"/>
                      <a:cs typeface="Arial" panose="020B0604020202020204" pitchFamily="34" charset="0"/>
                    </a:rPr>
                    <a:t>Cloud Economics</a:t>
                  </a:r>
                  <a:endParaRPr lang="en-US" sz="1195" b="1">
                    <a:solidFill>
                      <a:srgbClr val="0033A0"/>
                    </a:solidFill>
                    <a:latin typeface="Arial" panose="020B0604020202020204" pitchFamily="34" charset="0"/>
                    <a:cs typeface="Arial" panose="020B0604020202020204" pitchFamily="34" charset="0"/>
                  </a:endParaRPr>
                </a:p>
              </p:txBody>
            </p:sp>
          </p:grpSp>
        </p:grpSp>
      </p:grpSp>
      <p:sp>
        <p:nvSpPr>
          <p:cNvPr id="42" name="Rectangle 41">
            <a:extLst>
              <a:ext uri="{FF2B5EF4-FFF2-40B4-BE49-F238E27FC236}">
                <a16:creationId xmlns:a16="http://schemas.microsoft.com/office/drawing/2014/main" id="{70017FDE-805F-BBFC-9331-B42BCD541C8E}"/>
              </a:ext>
            </a:extLst>
          </p:cNvPr>
          <p:cNvSpPr/>
          <p:nvPr/>
        </p:nvSpPr>
        <p:spPr>
          <a:xfrm>
            <a:off x="5857868" y="2289833"/>
            <a:ext cx="3817520" cy="398892"/>
          </a:xfrm>
          <a:prstGeom prst="rect">
            <a:avLst/>
          </a:prstGeom>
        </p:spPr>
        <p:txBody>
          <a:bodyPr wrap="none">
            <a:spAutoFit/>
          </a:bodyPr>
          <a:lstStyle/>
          <a:p>
            <a:pPr defTabSz="606847">
              <a:defRPr/>
            </a:pPr>
            <a:r>
              <a:rPr lang="en-US" sz="1992" b="1">
                <a:solidFill>
                  <a:srgbClr val="273777"/>
                </a:solidFill>
                <a:latin typeface="Arial" panose="020B0604020202020204" pitchFamily="34" charset="0"/>
                <a:cs typeface="Arial" panose="020B0604020202020204" pitchFamily="34" charset="0"/>
              </a:rPr>
              <a:t>PERFORMANCE INDICATORS</a:t>
            </a:r>
          </a:p>
        </p:txBody>
      </p:sp>
      <p:sp>
        <p:nvSpPr>
          <p:cNvPr id="43" name="Slide Number Placeholder 12">
            <a:extLst>
              <a:ext uri="{FF2B5EF4-FFF2-40B4-BE49-F238E27FC236}">
                <a16:creationId xmlns:a16="http://schemas.microsoft.com/office/drawing/2014/main" id="{B3CBFF2B-2E4F-0259-B289-141DF77A54E4}"/>
              </a:ext>
            </a:extLst>
          </p:cNvPr>
          <p:cNvSpPr txBox="1">
            <a:spLocks/>
          </p:cNvSpPr>
          <p:nvPr/>
        </p:nvSpPr>
        <p:spPr>
          <a:xfrm>
            <a:off x="513467" y="6346055"/>
            <a:ext cx="304800" cy="164148"/>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EFEF571-C9B4-4D92-A7F7-315B894862A8}" type="slidenum">
              <a:rPr lang="en-US" smtClean="0"/>
              <a:pPr/>
              <a:t>3</a:t>
            </a:fld>
            <a:endParaRPr lang="en-US"/>
          </a:p>
        </p:txBody>
      </p:sp>
    </p:spTree>
    <p:extLst>
      <p:ext uri="{BB962C8B-B14F-4D97-AF65-F5344CB8AC3E}">
        <p14:creationId xmlns:p14="http://schemas.microsoft.com/office/powerpoint/2010/main" val="2424377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B78424-439E-FBA3-9CAF-35834207070A}"/>
              </a:ext>
            </a:extLst>
          </p:cNvPr>
          <p:cNvSpPr>
            <a:spLocks noGrp="1"/>
          </p:cNvSpPr>
          <p:nvPr>
            <p:ph type="title"/>
          </p:nvPr>
        </p:nvSpPr>
        <p:spPr>
          <a:xfrm>
            <a:off x="167194" y="124843"/>
            <a:ext cx="9388345" cy="423545"/>
          </a:xfrm>
        </p:spPr>
        <p:txBody>
          <a:bodyPr>
            <a:normAutofit fontScale="90000"/>
          </a:bodyPr>
          <a:lstStyle/>
          <a:p>
            <a:r>
              <a:rPr lang="en-CO" dirty="0"/>
              <a:t>Why NewRelic</a:t>
            </a:r>
          </a:p>
        </p:txBody>
      </p:sp>
      <p:graphicFrame>
        <p:nvGraphicFramePr>
          <p:cNvPr id="5" name="Table 4">
            <a:extLst>
              <a:ext uri="{FF2B5EF4-FFF2-40B4-BE49-F238E27FC236}">
                <a16:creationId xmlns:a16="http://schemas.microsoft.com/office/drawing/2014/main" id="{3946BDBD-B6BC-6CF7-D9D0-554634EDFA5C}"/>
              </a:ext>
            </a:extLst>
          </p:cNvPr>
          <p:cNvGraphicFramePr>
            <a:graphicFrameLocks noGrp="1"/>
          </p:cNvGraphicFramePr>
          <p:nvPr>
            <p:extLst>
              <p:ext uri="{D42A27DB-BD31-4B8C-83A1-F6EECF244321}">
                <p14:modId xmlns:p14="http://schemas.microsoft.com/office/powerpoint/2010/main" val="514668552"/>
              </p:ext>
            </p:extLst>
          </p:nvPr>
        </p:nvGraphicFramePr>
        <p:xfrm>
          <a:off x="80387" y="693497"/>
          <a:ext cx="11786716" cy="6039660"/>
        </p:xfrm>
        <a:graphic>
          <a:graphicData uri="http://schemas.openxmlformats.org/drawingml/2006/table">
            <a:tbl>
              <a:tblPr/>
              <a:tblGrid>
                <a:gridCol w="1706189">
                  <a:extLst>
                    <a:ext uri="{9D8B030D-6E8A-4147-A177-3AD203B41FA5}">
                      <a16:colId xmlns:a16="http://schemas.microsoft.com/office/drawing/2014/main" val="3074035602"/>
                    </a:ext>
                  </a:extLst>
                </a:gridCol>
                <a:gridCol w="3750589">
                  <a:extLst>
                    <a:ext uri="{9D8B030D-6E8A-4147-A177-3AD203B41FA5}">
                      <a16:colId xmlns:a16="http://schemas.microsoft.com/office/drawing/2014/main" val="1242363996"/>
                    </a:ext>
                  </a:extLst>
                </a:gridCol>
                <a:gridCol w="6329938">
                  <a:extLst>
                    <a:ext uri="{9D8B030D-6E8A-4147-A177-3AD203B41FA5}">
                      <a16:colId xmlns:a16="http://schemas.microsoft.com/office/drawing/2014/main" val="410987669"/>
                    </a:ext>
                  </a:extLst>
                </a:gridCol>
              </a:tblGrid>
              <a:tr h="164973">
                <a:tc>
                  <a:txBody>
                    <a:bodyPr/>
                    <a:lstStyle/>
                    <a:p>
                      <a:pPr algn="ctr" fontAlgn="ctr"/>
                      <a:r>
                        <a:rPr lang="en-US" sz="1100" b="1" i="0" u="none" strike="noStrike">
                          <a:solidFill>
                            <a:srgbClr val="000000"/>
                          </a:solidFill>
                          <a:effectLst/>
                          <a:latin typeface="Calibri" panose="020F0502020204030204" pitchFamily="34" charset="0"/>
                        </a:rPr>
                        <a:t>Item</a:t>
                      </a:r>
                    </a:p>
                  </a:txBody>
                  <a:tcPr marL="3334" marR="3334" marT="3334" marB="16003" anchor="ctr">
                    <a:lnL>
                      <a:noFill/>
                    </a:lnL>
                    <a:lnR>
                      <a:noFill/>
                    </a:lnR>
                    <a:lnT>
                      <a:noFill/>
                    </a:lnT>
                    <a:lnB>
                      <a:noFill/>
                    </a:lnB>
                    <a:solidFill>
                      <a:srgbClr val="FFFF00"/>
                    </a:solidFill>
                  </a:tcPr>
                </a:tc>
                <a:tc>
                  <a:txBody>
                    <a:bodyPr/>
                    <a:lstStyle/>
                    <a:p>
                      <a:pPr algn="ctr" fontAlgn="ctr"/>
                      <a:r>
                        <a:rPr lang="en-US" sz="1100" b="1" i="0" u="none" strike="noStrike">
                          <a:solidFill>
                            <a:srgbClr val="000000"/>
                          </a:solidFill>
                          <a:effectLst/>
                          <a:latin typeface="Calibri" panose="020F0502020204030204" pitchFamily="34" charset="0"/>
                        </a:rPr>
                        <a:t>Azure</a:t>
                      </a:r>
                    </a:p>
                  </a:txBody>
                  <a:tcPr marL="3334" marR="3334" marT="3334" marB="16003" anchor="ctr">
                    <a:lnL>
                      <a:noFill/>
                    </a:lnL>
                    <a:lnR>
                      <a:noFill/>
                    </a:lnR>
                    <a:lnT>
                      <a:noFill/>
                    </a:lnT>
                    <a:lnB>
                      <a:noFill/>
                    </a:lnB>
                    <a:solidFill>
                      <a:srgbClr val="FFFF00"/>
                    </a:solidFill>
                  </a:tcPr>
                </a:tc>
                <a:tc>
                  <a:txBody>
                    <a:bodyPr/>
                    <a:lstStyle/>
                    <a:p>
                      <a:pPr algn="ctr" fontAlgn="ctr"/>
                      <a:r>
                        <a:rPr lang="en-US" sz="1100" b="1" i="0" u="none" strike="noStrike" dirty="0">
                          <a:solidFill>
                            <a:srgbClr val="000000"/>
                          </a:solidFill>
                          <a:effectLst/>
                          <a:latin typeface="Calibri" panose="020F0502020204030204" pitchFamily="34" charset="0"/>
                        </a:rPr>
                        <a:t>NewRelic </a:t>
                      </a:r>
                    </a:p>
                  </a:txBody>
                  <a:tcPr marL="3334" marR="3334" marT="3334" marB="16003" anchor="ctr">
                    <a:lnL>
                      <a:noFill/>
                    </a:lnL>
                    <a:lnR>
                      <a:noFill/>
                    </a:lnR>
                    <a:lnT>
                      <a:noFill/>
                    </a:lnT>
                    <a:lnB>
                      <a:noFill/>
                    </a:lnB>
                    <a:solidFill>
                      <a:srgbClr val="FFFF00"/>
                    </a:solidFill>
                  </a:tcPr>
                </a:tc>
                <a:extLst>
                  <a:ext uri="{0D108BD9-81ED-4DB2-BD59-A6C34878D82A}">
                    <a16:rowId xmlns:a16="http://schemas.microsoft.com/office/drawing/2014/main" val="4222301692"/>
                  </a:ext>
                </a:extLst>
              </a:tr>
              <a:tr h="350912">
                <a:tc>
                  <a:txBody>
                    <a:bodyPr/>
                    <a:lstStyle/>
                    <a:p>
                      <a:pPr algn="ctr" fontAlgn="ctr"/>
                      <a:r>
                        <a:rPr lang="en-US" sz="1100" b="1" i="0" u="none" strike="noStrike">
                          <a:solidFill>
                            <a:srgbClr val="131520"/>
                          </a:solidFill>
                          <a:effectLst/>
                          <a:latin typeface="Calibri" panose="020F0502020204030204" pitchFamily="34" charset="0"/>
                        </a:rPr>
                        <a:t>Capability Set</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rPr>
                        <a:t>Azure Monitor lacks traces for critical infrastructure, service map dependencies are not enabled by default</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New Relic is better suited for application/services metrics. (APM) Even though NewRelic has monitoring modules for infra metrics and logs, they lean towards a complete application performance visibility</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2972940679"/>
                  </a:ext>
                </a:extLst>
              </a:tr>
              <a:tr h="554921">
                <a:tc>
                  <a:txBody>
                    <a:bodyPr/>
                    <a:lstStyle/>
                    <a:p>
                      <a:pPr algn="ctr" fontAlgn="ctr"/>
                      <a:r>
                        <a:rPr lang="en-US" sz="1100" b="1" i="0" u="none" strike="noStrike">
                          <a:solidFill>
                            <a:srgbClr val="131520"/>
                          </a:solidFill>
                          <a:effectLst/>
                          <a:latin typeface="Calibri" panose="020F0502020204030204" pitchFamily="34" charset="0"/>
                        </a:rPr>
                        <a:t>Ease of Use</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rPr>
                        <a:t>Azure Monitor can be complex at searching for metrics and accessing a single pane of glass for complete operational control. Metrics are isolated from each other, and regarding Application metrics, the insight is not the best. It is hard to obtain meaningful data</a:t>
                      </a:r>
                    </a:p>
                  </a:txBody>
                  <a:tcPr marL="3334" marR="3334" marT="3334" marB="16003"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New Relic is stronger in terms of reporting and exporters. The insights on data are great, specifically for applications and services. there is a single pane of glass to get consolidated data. New Relic counts on its service distribution to trace performance issues and service degradation throughout different IT workflows</a:t>
                      </a:r>
                    </a:p>
                  </a:txBody>
                  <a:tcPr marL="3334" marR="3334" marT="3334" marB="16003" anchor="ctr">
                    <a:lnL>
                      <a:noFill/>
                    </a:lnL>
                    <a:lnR>
                      <a:noFill/>
                    </a:lnR>
                    <a:lnT>
                      <a:noFill/>
                    </a:lnT>
                    <a:lnB>
                      <a:noFill/>
                    </a:lnB>
                  </a:tcPr>
                </a:tc>
                <a:extLst>
                  <a:ext uri="{0D108BD9-81ED-4DB2-BD59-A6C34878D82A}">
                    <a16:rowId xmlns:a16="http://schemas.microsoft.com/office/drawing/2014/main" val="2446421116"/>
                  </a:ext>
                </a:extLst>
              </a:tr>
              <a:tr h="420456">
                <a:tc>
                  <a:txBody>
                    <a:bodyPr/>
                    <a:lstStyle/>
                    <a:p>
                      <a:pPr algn="ctr" fontAlgn="ctr"/>
                      <a:r>
                        <a:rPr lang="en-US" sz="1100" b="1" i="0" u="none" strike="noStrike">
                          <a:solidFill>
                            <a:srgbClr val="131520"/>
                          </a:solidFill>
                          <a:effectLst/>
                          <a:latin typeface="Calibri" panose="020F0502020204030204" pitchFamily="34" charset="0"/>
                        </a:rPr>
                        <a:t>Middleware</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rPr>
                        <a:t>Azure Monitor does no provide a supported way to monitor middlware layers. </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        New Relic can trace the whole middleware layer processing, from the service status to deep metrics such as queue size, latency, channel operability and events performance. New relic has native support for commercial event-based technologies such as RabbitMQ, ActiveMQ, and Kafka.  </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3342806460"/>
                  </a:ext>
                </a:extLst>
              </a:tr>
              <a:tr h="463137">
                <a:tc>
                  <a:txBody>
                    <a:bodyPr/>
                    <a:lstStyle/>
                    <a:p>
                      <a:pPr algn="ctr" fontAlgn="ctr"/>
                      <a:r>
                        <a:rPr lang="en-US" sz="1100" b="1" i="0" u="none" strike="noStrike" dirty="0">
                          <a:solidFill>
                            <a:srgbClr val="131520"/>
                          </a:solidFill>
                          <a:effectLst/>
                          <a:latin typeface="Calibri" panose="020F0502020204030204" pitchFamily="34" charset="0"/>
                        </a:rPr>
                        <a:t>Kubernetes</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a:solidFill>
                            <a:srgbClr val="000000"/>
                          </a:solidFill>
                          <a:effectLst/>
                          <a:latin typeface="Calibri" panose="020F0502020204030204" pitchFamily="34" charset="0"/>
                        </a:rPr>
                        <a:t>Azure provides container insights which only extnd its observability to infrastructure metrics such as logs, performance status </a:t>
                      </a:r>
                    </a:p>
                  </a:txBody>
                  <a:tcPr marL="3334" marR="3334" marT="3334" marB="16003"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New Relic includes Pixie technology for tracing microservices hosted in Kubernetes. Pixie can trace the whole service map distribution to detect anomalies in terms of performance, latency, response code, pod status, and autoscaling. It is extremely useful at detecting issues in Volpay 3x from the Ui layer to the different backend components.</a:t>
                      </a:r>
                    </a:p>
                  </a:txBody>
                  <a:tcPr marL="3334" marR="3334" marT="3334" marB="16003" anchor="ctr">
                    <a:lnL>
                      <a:noFill/>
                    </a:lnL>
                    <a:lnR>
                      <a:noFill/>
                    </a:lnR>
                    <a:lnT>
                      <a:noFill/>
                    </a:lnT>
                    <a:lnB>
                      <a:noFill/>
                    </a:lnB>
                  </a:tcPr>
                </a:tc>
                <a:extLst>
                  <a:ext uri="{0D108BD9-81ED-4DB2-BD59-A6C34878D82A}">
                    <a16:rowId xmlns:a16="http://schemas.microsoft.com/office/drawing/2014/main" val="4173725428"/>
                  </a:ext>
                </a:extLst>
              </a:tr>
              <a:tr h="463137">
                <a:tc>
                  <a:txBody>
                    <a:bodyPr/>
                    <a:lstStyle/>
                    <a:p>
                      <a:pPr algn="ctr" fontAlgn="ctr"/>
                      <a:r>
                        <a:rPr lang="en-US" sz="1100" b="1" i="0" u="none" strike="noStrike" dirty="0">
                          <a:solidFill>
                            <a:srgbClr val="131520"/>
                          </a:solidFill>
                          <a:effectLst/>
                          <a:latin typeface="Calibri" panose="020F0502020204030204" pitchFamily="34" charset="0"/>
                        </a:rPr>
                        <a:t>Database</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Azure Monitor provides native monitoring for Azure SQL</a:t>
                      </a:r>
                    </a:p>
                  </a:txBody>
                  <a:tcPr marL="3334" marR="3334" marT="3334" marB="16003"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New Relic noy only provides native integration to Azure SQL, but also it offers complete visibility for multi database technologies, including MongoDB, EC2 MySQL, RDS, Oracle VM-based and Posgres. Having a single pane of glass for DB will increase visibility and speediness to track bottlenecks from the data layer tier. </a:t>
                      </a:r>
                    </a:p>
                  </a:txBody>
                  <a:tcPr marL="3334" marR="3334" marT="3334" marB="16003" anchor="ctr">
                    <a:lnL>
                      <a:noFill/>
                    </a:lnL>
                    <a:lnR>
                      <a:noFill/>
                    </a:lnR>
                    <a:lnT>
                      <a:noFill/>
                    </a:lnT>
                    <a:lnB>
                      <a:noFill/>
                    </a:lnB>
                  </a:tcPr>
                </a:tc>
                <a:extLst>
                  <a:ext uri="{0D108BD9-81ED-4DB2-BD59-A6C34878D82A}">
                    <a16:rowId xmlns:a16="http://schemas.microsoft.com/office/drawing/2014/main" val="177949360"/>
                  </a:ext>
                </a:extLst>
              </a:tr>
              <a:tr h="420456">
                <a:tc>
                  <a:txBody>
                    <a:bodyPr/>
                    <a:lstStyle/>
                    <a:p>
                      <a:pPr algn="ctr" fontAlgn="ctr"/>
                      <a:r>
                        <a:rPr lang="en-US" sz="1100" b="1" i="0" u="none" strike="noStrike">
                          <a:solidFill>
                            <a:srgbClr val="000000"/>
                          </a:solidFill>
                          <a:effectLst/>
                          <a:latin typeface="Calibri" panose="020F0502020204030204" pitchFamily="34" charset="0"/>
                        </a:rPr>
                        <a:t>Endpoints Health Checks</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Azure does not provide a native service to monitor the status of endpoints and web services. i.e. Volpay User interface</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New relic provides RUM (Real-time user Monitoring), which can health check the endpoint's status, from SSL validation, latency, and response time. New Relic can also trace the UI behavior, by triggering an alert when it detects users' behavior anomalies </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976230237"/>
                  </a:ext>
                </a:extLst>
              </a:tr>
              <a:tr h="420456">
                <a:tc>
                  <a:txBody>
                    <a:bodyPr/>
                    <a:lstStyle/>
                    <a:p>
                      <a:pPr algn="ctr" fontAlgn="ctr"/>
                      <a:r>
                        <a:rPr lang="en-US" sz="1100" b="1" i="0" u="none" strike="noStrike">
                          <a:solidFill>
                            <a:srgbClr val="131520"/>
                          </a:solidFill>
                          <a:effectLst/>
                          <a:latin typeface="Calibri" panose="020F0502020204030204" pitchFamily="34" charset="0"/>
                        </a:rPr>
                        <a:t>SLA/SLO Reports</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Azure does not provide a native way to provide a dashboard to customers where they can collect SLO/SLA metrics regarding VolPay Availability </a:t>
                      </a:r>
                    </a:p>
                  </a:txBody>
                  <a:tcPr marL="3334" marR="3334" marT="3334" marB="16003"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New relic provides pre-configured dashboards and custom metrics for customers based on tags. Each customer could have a general view to retrieve business metrics such as real-time transactions, Service availability, and monthly downtime. </a:t>
                      </a:r>
                    </a:p>
                  </a:txBody>
                  <a:tcPr marL="3334" marR="3334" marT="3334" marB="16003" anchor="ctr">
                    <a:lnL>
                      <a:noFill/>
                    </a:lnL>
                    <a:lnR>
                      <a:noFill/>
                    </a:lnR>
                    <a:lnT>
                      <a:noFill/>
                    </a:lnT>
                    <a:lnB>
                      <a:noFill/>
                    </a:lnB>
                  </a:tcPr>
                </a:tc>
                <a:extLst>
                  <a:ext uri="{0D108BD9-81ED-4DB2-BD59-A6C34878D82A}">
                    <a16:rowId xmlns:a16="http://schemas.microsoft.com/office/drawing/2014/main" val="1750573983"/>
                  </a:ext>
                </a:extLst>
              </a:tr>
              <a:tr h="285991">
                <a:tc>
                  <a:txBody>
                    <a:bodyPr/>
                    <a:lstStyle/>
                    <a:p>
                      <a:pPr algn="ctr" fontAlgn="ctr"/>
                      <a:r>
                        <a:rPr lang="en-US" sz="1100" b="1" i="0" u="none" strike="noStrike">
                          <a:solidFill>
                            <a:srgbClr val="131520"/>
                          </a:solidFill>
                          <a:effectLst/>
                          <a:latin typeface="Calibri" panose="020F0502020204030204" pitchFamily="34" charset="0"/>
                        </a:rPr>
                        <a:t>API and Extensibility</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Azure Monitor is Azure wide based. The integration for critical third-party services such as Jenkins, Jira, PagerDuty and Terraform is limited. </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a:solidFill>
                            <a:srgbClr val="000000"/>
                          </a:solidFill>
                          <a:effectLst/>
                          <a:latin typeface="Calibri" panose="020F0502020204030204" pitchFamily="34" charset="0"/>
                        </a:rPr>
                        <a:t>New Relic has extensive API integration support. It has up to 20 diffeerent notification channels for different targets</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286851554"/>
                  </a:ext>
                </a:extLst>
              </a:tr>
              <a:tr h="420456">
                <a:tc>
                  <a:txBody>
                    <a:bodyPr/>
                    <a:lstStyle/>
                    <a:p>
                      <a:pPr algn="ctr" fontAlgn="ctr"/>
                      <a:r>
                        <a:rPr lang="en-US" sz="1100" b="1" i="0" u="none" strike="noStrike">
                          <a:solidFill>
                            <a:srgbClr val="131520"/>
                          </a:solidFill>
                          <a:effectLst/>
                          <a:latin typeface="Calibri" panose="020F0502020204030204" pitchFamily="34" charset="0"/>
                        </a:rPr>
                        <a:t>Multi-Cloud and Multi-Service</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Azure only provides metrics for Azure services. Custom telemetry can be performed, however it comes with a lot of management and maintenance</a:t>
                      </a:r>
                    </a:p>
                  </a:txBody>
                  <a:tcPr marL="3334" marR="3334" marT="3334" marB="16003"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New Relic has more than 100 integrations available with different services among them the major cloud providers such as GCP, AWS, and Azure. NewRelic also provides native integration with SaaS and PaaS services highly used by Volante such as MongoDB,Cassandra and Redis</a:t>
                      </a:r>
                    </a:p>
                  </a:txBody>
                  <a:tcPr marL="3334" marR="3334" marT="3334" marB="16003" anchor="ctr">
                    <a:lnL>
                      <a:noFill/>
                    </a:lnL>
                    <a:lnR>
                      <a:noFill/>
                    </a:lnR>
                    <a:lnT>
                      <a:noFill/>
                    </a:lnT>
                    <a:lnB>
                      <a:noFill/>
                    </a:lnB>
                  </a:tcPr>
                </a:tc>
                <a:extLst>
                  <a:ext uri="{0D108BD9-81ED-4DB2-BD59-A6C34878D82A}">
                    <a16:rowId xmlns:a16="http://schemas.microsoft.com/office/drawing/2014/main" val="221354077"/>
                  </a:ext>
                </a:extLst>
              </a:tr>
              <a:tr h="420456">
                <a:tc>
                  <a:txBody>
                    <a:bodyPr/>
                    <a:lstStyle/>
                    <a:p>
                      <a:pPr algn="ctr" fontAlgn="ctr"/>
                      <a:r>
                        <a:rPr lang="en-US" sz="1100" b="1" i="0" u="none" strike="noStrike">
                          <a:solidFill>
                            <a:srgbClr val="131520"/>
                          </a:solidFill>
                          <a:effectLst/>
                          <a:latin typeface="Calibri" panose="020F0502020204030204" pitchFamily="34" charset="0"/>
                        </a:rPr>
                        <a:t>Open telemetry Open Metrics</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Most of the app instrumentation for open metrics isn't well-documented. The instrumentation in many cases is hard to achieve, and no automated way is out of beta right now</a:t>
                      </a: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        New relic has open telemetry and open metrics support by adding native integration with Prometheus. The instrumentation for the different code languages is well-documented </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1623594387"/>
                  </a:ext>
                </a:extLst>
              </a:tr>
              <a:tr h="164973">
                <a:tc>
                  <a:txBody>
                    <a:bodyPr/>
                    <a:lstStyle/>
                    <a:p>
                      <a:pPr algn="ctr" fontAlgn="ctr"/>
                      <a:r>
                        <a:rPr lang="en-US" sz="1100" b="1" i="0" u="none" strike="noStrike">
                          <a:solidFill>
                            <a:srgbClr val="000000"/>
                          </a:solidFill>
                          <a:effectLst/>
                          <a:latin typeface="Calibri" panose="020F0502020204030204" pitchFamily="34" charset="0"/>
                        </a:rPr>
                        <a:t>Success Stories </a:t>
                      </a:r>
                    </a:p>
                  </a:txBody>
                  <a:tcPr marL="3334" marR="3334" marT="3334" marB="16003" anchor="ctr">
                    <a:lnL>
                      <a:noFill/>
                    </a:lnL>
                    <a:lnR>
                      <a:noFill/>
                    </a:lnR>
                    <a:lnT>
                      <a:noFill/>
                    </a:lnT>
                    <a:lnB>
                      <a:noFill/>
                    </a:lnB>
                  </a:tcPr>
                </a:tc>
                <a:tc>
                  <a:txBody>
                    <a:bodyPr/>
                    <a:lstStyle/>
                    <a:p>
                      <a:pPr algn="ctr" fontAlgn="ctr"/>
                      <a:endParaRPr lang="en-CO" sz="1000" b="0" i="0" u="none" strike="noStrike">
                        <a:solidFill>
                          <a:srgbClr val="000000"/>
                        </a:solidFill>
                        <a:effectLst/>
                        <a:latin typeface="Calibri" panose="020F0502020204030204" pitchFamily="34" charset="0"/>
                      </a:endParaRPr>
                    </a:p>
                  </a:txBody>
                  <a:tcPr marL="3334" marR="3334" marT="3334" marB="16003" anchor="ctr">
                    <a:lnL>
                      <a:noFill/>
                    </a:lnL>
                    <a:lnR>
                      <a:noFill/>
                    </a:lnR>
                    <a:lnT>
                      <a:noFill/>
                    </a:lnT>
                    <a:lnB>
                      <a:noFill/>
                    </a:lnB>
                  </a:tcPr>
                </a:tc>
                <a:tc>
                  <a:txBody>
                    <a:bodyPr/>
                    <a:lstStyle/>
                    <a:p>
                      <a:pPr algn="ctr" fontAlgn="ctr"/>
                      <a:r>
                        <a:rPr lang="en-US" sz="1000" b="0" i="0" u="none" strike="noStrike">
                          <a:solidFill>
                            <a:srgbClr val="000000"/>
                          </a:solidFill>
                          <a:effectLst/>
                          <a:latin typeface="Calibri" panose="020F0502020204030204" pitchFamily="34" charset="0"/>
                        </a:rPr>
                        <a:t>Runkeeper, Tableau, Nike, Gawker Media, ESPN, and Sony</a:t>
                      </a:r>
                    </a:p>
                  </a:txBody>
                  <a:tcPr marL="3334" marR="3334" marT="3334" marB="16003" anchor="ctr">
                    <a:lnL>
                      <a:noFill/>
                    </a:lnL>
                    <a:lnR>
                      <a:noFill/>
                    </a:lnR>
                    <a:lnT>
                      <a:noFill/>
                    </a:lnT>
                    <a:lnB>
                      <a:noFill/>
                    </a:lnB>
                  </a:tcPr>
                </a:tc>
                <a:extLst>
                  <a:ext uri="{0D108BD9-81ED-4DB2-BD59-A6C34878D82A}">
                    <a16:rowId xmlns:a16="http://schemas.microsoft.com/office/drawing/2014/main" val="1820386774"/>
                  </a:ext>
                </a:extLst>
              </a:tr>
              <a:tr h="350912">
                <a:tc>
                  <a:txBody>
                    <a:bodyPr/>
                    <a:lstStyle/>
                    <a:p>
                      <a:pPr algn="ctr" fontAlgn="ctr"/>
                      <a:r>
                        <a:rPr lang="en-US" sz="1100" b="1" i="0" u="none" strike="noStrike">
                          <a:solidFill>
                            <a:srgbClr val="131520"/>
                          </a:solidFill>
                          <a:effectLst/>
                          <a:latin typeface="Calibri" panose="020F0502020204030204" pitchFamily="34" charset="0"/>
                        </a:rPr>
                        <a:t> Learning Curve</a:t>
                      </a:r>
                    </a:p>
                  </a:txBody>
                  <a:tcPr marL="3334" marR="3334" marT="3334" marB="16003" anchor="ctr">
                    <a:lnL>
                      <a:noFill/>
                    </a:lnL>
                    <a:lnR>
                      <a:noFill/>
                    </a:lnR>
                    <a:lnT>
                      <a:noFill/>
                    </a:lnT>
                    <a:lnB>
                      <a:noFill/>
                    </a:lnB>
                    <a:solidFill>
                      <a:srgbClr val="FFFFFF"/>
                    </a:solidFill>
                  </a:tcPr>
                </a:tc>
                <a:tc>
                  <a:txBody>
                    <a:bodyPr/>
                    <a:lstStyle/>
                    <a:p>
                      <a:pPr algn="ctr" fontAlgn="ctr"/>
                      <a:endParaRPr lang="en-CO" sz="1000" b="0" i="0" u="none" strike="noStrike">
                        <a:solidFill>
                          <a:srgbClr val="000000"/>
                        </a:solidFill>
                        <a:effectLst/>
                        <a:latin typeface="Calibri" panose="020F0502020204030204" pitchFamily="34" charset="0"/>
                      </a:endParaRP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a:solidFill>
                            <a:srgbClr val="000000"/>
                          </a:solidFill>
                          <a:effectLst/>
                          <a:latin typeface="Calibri" panose="020F0502020204030204" pitchFamily="34" charset="0"/>
                        </a:rPr>
                        <a:t>       Both platforms have been designed to be very interactive, along with the documentation, both platforms provide extensive training material including videos, courses, step by step post, and best practices architectures  </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2563037187"/>
                  </a:ext>
                </a:extLst>
              </a:tr>
              <a:tr h="285991">
                <a:tc>
                  <a:txBody>
                    <a:bodyPr/>
                    <a:lstStyle/>
                    <a:p>
                      <a:pPr algn="ctr" fontAlgn="ctr"/>
                      <a:r>
                        <a:rPr lang="en-US" sz="1100" b="1" i="0" u="none" strike="noStrike">
                          <a:solidFill>
                            <a:srgbClr val="131520"/>
                          </a:solidFill>
                          <a:effectLst/>
                          <a:latin typeface="Calibri" panose="020F0502020204030204" pitchFamily="34" charset="0"/>
                        </a:rPr>
                        <a:t>AI and Proctive Metrics</a:t>
                      </a:r>
                    </a:p>
                  </a:txBody>
                  <a:tcPr marL="3334" marR="3334" marT="3334" marB="16003" anchor="ctr">
                    <a:lnL>
                      <a:noFill/>
                    </a:lnL>
                    <a:lnR>
                      <a:noFill/>
                    </a:lnR>
                    <a:lnT>
                      <a:noFill/>
                    </a:lnT>
                    <a:lnB>
                      <a:noFill/>
                    </a:lnB>
                    <a:solidFill>
                      <a:srgbClr val="FFFFFF"/>
                    </a:solidFill>
                  </a:tcPr>
                </a:tc>
                <a:tc>
                  <a:txBody>
                    <a:bodyPr/>
                    <a:lstStyle/>
                    <a:p>
                      <a:pPr algn="ctr" fontAlgn="ctr"/>
                      <a:r>
                        <a:rPr lang="en-US" sz="1000" b="0" i="0" u="none" strike="noStrike" dirty="0">
                          <a:solidFill>
                            <a:srgbClr val="000000"/>
                          </a:solidFill>
                          <a:effectLst/>
                          <a:latin typeface="Calibri" panose="020F0502020204030204" pitchFamily="34" charset="0"/>
                        </a:rPr>
                        <a:t>Azure provides a very basic alert triggering system. Most of thresholds and alerts need to be setup up manually </a:t>
                      </a:r>
                    </a:p>
                  </a:txBody>
                  <a:tcPr marL="3334" marR="3334" marT="3334" marB="16003" anchor="ctr">
                    <a:lnL>
                      <a:noFill/>
                    </a:lnL>
                    <a:lnR>
                      <a:noFill/>
                    </a:lnR>
                    <a:lnT>
                      <a:noFill/>
                    </a:lnT>
                    <a:lnB>
                      <a:noFill/>
                    </a:lnB>
                  </a:tcPr>
                </a:tc>
                <a:tc>
                  <a:txBody>
                    <a:bodyPr/>
                    <a:lstStyle/>
                    <a:p>
                      <a:pPr algn="ctr" fontAlgn="ctr"/>
                      <a:r>
                        <a:rPr lang="en-US" sz="1000" b="0" i="0" u="none" strike="noStrike" dirty="0">
                          <a:solidFill>
                            <a:srgbClr val="000000"/>
                          </a:solidFill>
                          <a:effectLst/>
                          <a:latin typeface="Calibri" panose="020F0502020204030204" pitchFamily="34" charset="0"/>
                        </a:rPr>
                        <a:t>New Relic provides an extensive list of pre-configured alert methods. From infrastructure metrics, log aggregation, service's status, middleware processing, UX experience, Realtime processing, etc. </a:t>
                      </a:r>
                    </a:p>
                  </a:txBody>
                  <a:tcPr marL="3334" marR="3334" marT="3334" marB="16003" anchor="ctr">
                    <a:lnL>
                      <a:noFill/>
                    </a:lnL>
                    <a:lnR>
                      <a:noFill/>
                    </a:lnR>
                    <a:lnT>
                      <a:noFill/>
                    </a:lnT>
                    <a:lnB>
                      <a:noFill/>
                    </a:lnB>
                  </a:tcPr>
                </a:tc>
                <a:extLst>
                  <a:ext uri="{0D108BD9-81ED-4DB2-BD59-A6C34878D82A}">
                    <a16:rowId xmlns:a16="http://schemas.microsoft.com/office/drawing/2014/main" val="4145965788"/>
                  </a:ext>
                </a:extLst>
              </a:tr>
              <a:tr h="350912">
                <a:tc>
                  <a:txBody>
                    <a:bodyPr/>
                    <a:lstStyle/>
                    <a:p>
                      <a:pPr algn="ctr" fontAlgn="ctr"/>
                      <a:r>
                        <a:rPr lang="en-US" sz="1100" b="1" i="0" u="none" strike="noStrike" dirty="0">
                          <a:solidFill>
                            <a:srgbClr val="000000"/>
                          </a:solidFill>
                          <a:effectLst/>
                          <a:latin typeface="Calibri" panose="020F0502020204030204" pitchFamily="34" charset="0"/>
                        </a:rPr>
                        <a:t>Security Rating</a:t>
                      </a:r>
                    </a:p>
                  </a:txBody>
                  <a:tcPr marL="3334" marR="3334" marT="3334" marB="16003" anchor="ctr">
                    <a:lnL>
                      <a:noFill/>
                    </a:lnL>
                    <a:lnR>
                      <a:noFill/>
                    </a:lnR>
                    <a:lnT>
                      <a:noFill/>
                    </a:lnT>
                    <a:lnB>
                      <a:noFill/>
                    </a:lnB>
                    <a:solidFill>
                      <a:srgbClr val="D9E1F2"/>
                    </a:solidFill>
                  </a:tcPr>
                </a:tc>
                <a:tc>
                  <a:txBody>
                    <a:bodyPr/>
                    <a:lstStyle/>
                    <a:p>
                      <a:pPr algn="ctr" fontAlgn="ctr"/>
                      <a:endParaRPr lang="en-CO" sz="1000" b="0" i="0" u="none" strike="noStrike">
                        <a:solidFill>
                          <a:srgbClr val="000000"/>
                        </a:solidFill>
                        <a:effectLst/>
                        <a:latin typeface="Calibri" panose="020F0502020204030204" pitchFamily="34" charset="0"/>
                      </a:endParaRPr>
                    </a:p>
                  </a:txBody>
                  <a:tcPr marL="3334" marR="3334" marT="3334" marB="16003" anchor="ctr">
                    <a:lnL>
                      <a:noFill/>
                    </a:lnL>
                    <a:lnR>
                      <a:noFill/>
                    </a:lnR>
                    <a:lnT>
                      <a:noFill/>
                    </a:lnT>
                    <a:lnB>
                      <a:noFill/>
                    </a:lnB>
                    <a:solidFill>
                      <a:srgbClr val="D9E1F2"/>
                    </a:solidFill>
                  </a:tcPr>
                </a:tc>
                <a:tc>
                  <a:txBody>
                    <a:bodyPr/>
                    <a:lstStyle/>
                    <a:p>
                      <a:pPr algn="ctr" fontAlgn="ctr"/>
                      <a:r>
                        <a:rPr lang="en-US" sz="1000" b="0" i="0" u="none" strike="noStrike" dirty="0">
                          <a:solidFill>
                            <a:srgbClr val="000000"/>
                          </a:solidFill>
                          <a:effectLst/>
                          <a:latin typeface="Calibri" panose="020F0502020204030204" pitchFamily="34" charset="0"/>
                        </a:rPr>
                        <a:t>New relic encrypts all data in transit as well at rest. No critical data is sent to New relic PoP. New relic only uses metadata to collect metrics and services status. From Volante's approach, we won't use NewRelic to store logs.  </a:t>
                      </a:r>
                    </a:p>
                  </a:txBody>
                  <a:tcPr marL="3334" marR="3334" marT="3334" marB="16003" anchor="ctr">
                    <a:lnL>
                      <a:noFill/>
                    </a:lnL>
                    <a:lnR>
                      <a:noFill/>
                    </a:lnR>
                    <a:lnT>
                      <a:noFill/>
                    </a:lnT>
                    <a:lnB>
                      <a:noFill/>
                    </a:lnB>
                    <a:solidFill>
                      <a:srgbClr val="D9E1F2"/>
                    </a:solidFill>
                  </a:tcPr>
                </a:tc>
                <a:extLst>
                  <a:ext uri="{0D108BD9-81ED-4DB2-BD59-A6C34878D82A}">
                    <a16:rowId xmlns:a16="http://schemas.microsoft.com/office/drawing/2014/main" val="1278600875"/>
                  </a:ext>
                </a:extLst>
              </a:tr>
            </a:tbl>
          </a:graphicData>
        </a:graphic>
      </p:graphicFrame>
    </p:spTree>
    <p:extLst>
      <p:ext uri="{BB962C8B-B14F-4D97-AF65-F5344CB8AC3E}">
        <p14:creationId xmlns:p14="http://schemas.microsoft.com/office/powerpoint/2010/main" val="2932123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4A7652-4F10-A019-BD35-43C887F8568C}"/>
              </a:ext>
            </a:extLst>
          </p:cNvPr>
          <p:cNvPicPr>
            <a:picLocks noChangeAspect="1"/>
          </p:cNvPicPr>
          <p:nvPr/>
        </p:nvPicPr>
        <p:blipFill>
          <a:blip r:embed="rId2"/>
          <a:stretch>
            <a:fillRect/>
          </a:stretch>
        </p:blipFill>
        <p:spPr>
          <a:xfrm>
            <a:off x="1866533" y="620786"/>
            <a:ext cx="8458933" cy="5616427"/>
          </a:xfrm>
          <a:prstGeom prst="rect">
            <a:avLst/>
          </a:prstGeom>
        </p:spPr>
      </p:pic>
    </p:spTree>
    <p:extLst>
      <p:ext uri="{BB962C8B-B14F-4D97-AF65-F5344CB8AC3E}">
        <p14:creationId xmlns:p14="http://schemas.microsoft.com/office/powerpoint/2010/main" val="2043588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3030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1264</Words>
  <Application>Microsoft Office PowerPoint</Application>
  <PresentationFormat>Widescreen</PresentationFormat>
  <Paragraphs>162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PowerPoint Presentation</vt:lpstr>
      <vt:lpstr> IaC Credentials</vt:lpstr>
      <vt:lpstr>Cloud Economics Performance Indicators</vt:lpstr>
      <vt:lpstr>Why NewRelic</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SHANMUGAKUMAR MANOHARAN</dc:creator>
  <cp:lastModifiedBy>SHANMUGAKUMAR MANOHARAN</cp:lastModifiedBy>
  <cp:revision>1</cp:revision>
  <dcterms:created xsi:type="dcterms:W3CDTF">2023-06-15T01:13:08Z</dcterms:created>
  <dcterms:modified xsi:type="dcterms:W3CDTF">2023-06-15T01:30:51Z</dcterms:modified>
</cp:coreProperties>
</file>