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37FC-F48B-A7CA-91BB-58A9A54A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55A22-2E26-EB68-E96F-C5AEEE971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8437-F7C9-21AC-B4F6-D1E5FD61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F0545-3951-FD25-4951-D3FD40C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7C7E-8C50-AA06-38D4-42968328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0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251-BC1D-EBCE-7148-2E01AE76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5BD9-58B9-B436-58FA-BC31134B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6EFA-B147-E06A-C403-965A8143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8B7F-ED53-364C-F5C9-B40BED1B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0C831-8925-5F63-C6B7-EB952903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3D88F-9F22-FAF5-84EC-D5081AF9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D5EBC-D77A-959A-EDE1-2325C7385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D6497-4240-5EE7-D6AA-C631AA67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A5A2-AC7B-17B3-C817-E4F9F17F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9669-3796-450D-8565-6B1C4015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2A40-CFE0-1E7A-8E30-82610769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EE63-2026-A516-B1B9-3F2A757C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5772-34B5-6B1B-E221-87F6E721F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6EE0-786A-BE27-5F8C-2519033E4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EEF71-4A84-5194-F8EA-79E531E7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2A55-3978-A9CE-0D83-4D2A606F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A415C-DD68-3A30-28EC-C1893897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EC0AA-CEC7-1369-1387-BA99147C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35BC-0CD1-B314-E475-BDC21B49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68E51-0835-D801-CE0C-6B2008C0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9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46AA2-0457-4C79-7F6B-2EC3C57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E481-F0AF-4668-55E9-9E619DD13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D198-E511-3E83-8899-CD326E6C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729B-D8A4-E845-56F4-1879A961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42B0C-323D-2B70-F5D0-F85D8320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49C1-745E-75CE-EEF2-B876A041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7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F322-9037-0B75-2BFD-5F97E16D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E3302-1720-D2D4-DD9B-5B6CFE63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C517D-AA53-82C0-24C3-A41E2EDE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DEC3C-30A4-BE66-AB91-53B996F6A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448D3-250E-D74A-F024-FB9F318DA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15B9B-AA79-C59D-0863-8AD124A1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9D628-1363-E85A-14C2-DAC4794F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60D05-1048-8B89-A16C-38A873E5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46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57E2-60D8-9360-D9BE-89F929FD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4510-4E28-F599-5AD2-67025465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DE5A-583B-6F90-9885-F3594460A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42CA-6EC0-AEED-B10A-59742A05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5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8E5D91-C4FB-401C-D192-2225CA0E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BB72D-19FB-8E4E-8455-B7B84E7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EE4D-C859-B547-7A51-EA83308C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4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1CCC-8C6C-F8E5-75B3-6BC3FDD0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8D2D1-5AD8-5237-31DA-4900D4BB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5F0C8-A87B-D958-1D57-BC43B8B0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27BC7-FDAA-3846-D57F-15A3D7E9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E254-F94E-2B2D-E09E-1447686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1843-1ED9-3619-582E-E12F0678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69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07E1-9F4A-7ACC-7725-EB451076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227C4-D126-2318-B15C-694615B6B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ABC23-B9E9-217D-8EFD-B322999C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57122-42EA-F87D-26BE-C659A648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B3E1-679F-B942-0A0E-CB802808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3947-253D-0703-6903-5549A902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3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F0448-ECAB-48BF-FAAB-38972B9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C374-E90D-6047-1D2D-2595E234A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DF95-1D60-F733-ECFF-3F10F977D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D4240-2B4F-4584-97FB-4EE1E1FA00A9}" type="datetimeFigureOut">
              <a:rPr lang="en-GB" smtClean="0"/>
              <a:t>03/08/2023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7328-0595-9999-639A-F9E165782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90AD-1C1F-4C1B-EC90-A096C7838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3D155-AB0D-4E06-8D20-A28082D1D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2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1D8312-5EC9-8F72-79FF-7E049A79C63C}"/>
              </a:ext>
            </a:extLst>
          </p:cNvPr>
          <p:cNvSpPr/>
          <p:nvPr/>
        </p:nvSpPr>
        <p:spPr>
          <a:xfrm>
            <a:off x="330742" y="2550222"/>
            <a:ext cx="1120237" cy="23817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 N/w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2D5C0-C6FE-3AE4-F097-451D4D92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763" y="2983888"/>
            <a:ext cx="1120237" cy="10668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5E7F04-AF5A-7234-EBC5-E3070B885A4A}"/>
              </a:ext>
            </a:extLst>
          </p:cNvPr>
          <p:cNvCxnSpPr>
            <a:cxnSpLocks/>
          </p:cNvCxnSpPr>
          <p:nvPr/>
        </p:nvCxnSpPr>
        <p:spPr>
          <a:xfrm flipV="1">
            <a:off x="1479354" y="3579778"/>
            <a:ext cx="8637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1BF0D80-4F1F-0CBC-7ABA-F3EE1DAF43B1}"/>
              </a:ext>
            </a:extLst>
          </p:cNvPr>
          <p:cNvSpPr/>
          <p:nvPr/>
        </p:nvSpPr>
        <p:spPr>
          <a:xfrm>
            <a:off x="5046256" y="1643974"/>
            <a:ext cx="6815002" cy="3287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1990F7-CE7D-DEC7-6E40-461284ABC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73" y="2808614"/>
            <a:ext cx="708721" cy="14174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CCF07A-1A2B-4208-D8EA-16E32E6D29A8}"/>
              </a:ext>
            </a:extLst>
          </p:cNvPr>
          <p:cNvCxnSpPr>
            <a:cxnSpLocks/>
          </p:cNvCxnSpPr>
          <p:nvPr/>
        </p:nvCxnSpPr>
        <p:spPr>
          <a:xfrm flipH="1" flipV="1">
            <a:off x="3435000" y="3536998"/>
            <a:ext cx="179107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B83AA0B-61BB-705F-3785-612B9819B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203" y="2808614"/>
            <a:ext cx="916228" cy="1417443"/>
          </a:xfrm>
          <a:prstGeom prst="rect">
            <a:avLst/>
          </a:prstGeom>
        </p:spPr>
      </p:pic>
      <p:pic>
        <p:nvPicPr>
          <p:cNvPr id="1026" name="Picture 2" descr="GitHub - Azure/AKS: Azure Kubernetes Service">
            <a:extLst>
              <a:ext uri="{FF2B5EF4-FFF2-40B4-BE49-F238E27FC236}">
                <a16:creationId xmlns:a16="http://schemas.microsoft.com/office/drawing/2014/main" id="{53BD310D-D516-7EA5-58C5-4F8899A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9616" y="3206044"/>
            <a:ext cx="1051734" cy="62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2654C7-382B-C007-21C6-3883213E676A}"/>
              </a:ext>
            </a:extLst>
          </p:cNvPr>
          <p:cNvCxnSpPr>
            <a:cxnSpLocks/>
          </p:cNvCxnSpPr>
          <p:nvPr/>
        </p:nvCxnSpPr>
        <p:spPr>
          <a:xfrm>
            <a:off x="5934794" y="3536998"/>
            <a:ext cx="52240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BDD0513-EAC0-1C43-BCE1-4C2D64E703B4}"/>
              </a:ext>
            </a:extLst>
          </p:cNvPr>
          <p:cNvCxnSpPr>
            <a:cxnSpLocks/>
          </p:cNvCxnSpPr>
          <p:nvPr/>
        </p:nvCxnSpPr>
        <p:spPr>
          <a:xfrm>
            <a:off x="7373431" y="3517334"/>
            <a:ext cx="396185" cy="1966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053DDAB-E637-06BF-1CD6-4DD1534C8B42}"/>
              </a:ext>
            </a:extLst>
          </p:cNvPr>
          <p:cNvSpPr txBox="1"/>
          <p:nvPr/>
        </p:nvSpPr>
        <p:spPr>
          <a:xfrm>
            <a:off x="7402479" y="1105909"/>
            <a:ext cx="378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Payment Gateway SWIFT/TCH Payments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9B9982B-36AB-4811-1CD3-21A185831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619" y="2871057"/>
            <a:ext cx="916228" cy="1417443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8129A9-329C-2AF3-15A8-EB64CB43DE32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8821350" y="3517333"/>
            <a:ext cx="308113" cy="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EB538B4-F32B-9860-306E-D23E856DF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3092" y="5147901"/>
            <a:ext cx="3493140" cy="171009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FC8F1FD-135E-693F-4442-7454BFAB9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381" y="2828276"/>
            <a:ext cx="708721" cy="141744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D52524-29B8-8104-7300-364D26A7F228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0111157" y="3536998"/>
            <a:ext cx="948224" cy="740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DD3854-607C-5208-9E24-43DD9746161A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1413742" y="4245719"/>
            <a:ext cx="12246" cy="139492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195BF81-3F69-64AA-5C5C-78B3980B0604}"/>
              </a:ext>
            </a:extLst>
          </p:cNvPr>
          <p:cNvSpPr txBox="1"/>
          <p:nvPr/>
        </p:nvSpPr>
        <p:spPr>
          <a:xfrm>
            <a:off x="142402" y="1259797"/>
            <a:ext cx="378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Bank N/W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347D2D-0B14-5CA2-6E27-094A1570C2D9}"/>
              </a:ext>
            </a:extLst>
          </p:cNvPr>
          <p:cNvSpPr txBox="1"/>
          <p:nvPr/>
        </p:nvSpPr>
        <p:spPr>
          <a:xfrm>
            <a:off x="6416980" y="6096564"/>
            <a:ext cx="187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Payment Clearances</a:t>
            </a:r>
          </a:p>
        </p:txBody>
      </p:sp>
    </p:spTree>
    <p:extLst>
      <p:ext uri="{BB962C8B-B14F-4D97-AF65-F5344CB8AC3E}">
        <p14:creationId xmlns:p14="http://schemas.microsoft.com/office/powerpoint/2010/main" val="200519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2</cp:revision>
  <dcterms:created xsi:type="dcterms:W3CDTF">2023-08-03T01:29:39Z</dcterms:created>
  <dcterms:modified xsi:type="dcterms:W3CDTF">2023-08-03T01:54:18Z</dcterms:modified>
</cp:coreProperties>
</file>