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4"/>
    <p:sldMasterId id="2147483944" r:id="rId5"/>
  </p:sldMasterIdLst>
  <p:notesMasterIdLst>
    <p:notesMasterId r:id="rId38"/>
  </p:notesMasterIdLst>
  <p:sldIdLst>
    <p:sldId id="757" r:id="rId6"/>
    <p:sldId id="758" r:id="rId7"/>
    <p:sldId id="759" r:id="rId8"/>
    <p:sldId id="760" r:id="rId9"/>
    <p:sldId id="761" r:id="rId10"/>
    <p:sldId id="762" r:id="rId11"/>
    <p:sldId id="763" r:id="rId12"/>
    <p:sldId id="764" r:id="rId13"/>
    <p:sldId id="784" r:id="rId14"/>
    <p:sldId id="785" r:id="rId15"/>
    <p:sldId id="786" r:id="rId16"/>
    <p:sldId id="787" r:id="rId17"/>
    <p:sldId id="788" r:id="rId18"/>
    <p:sldId id="771" r:id="rId19"/>
    <p:sldId id="770" r:id="rId20"/>
    <p:sldId id="772" r:id="rId21"/>
    <p:sldId id="773" r:id="rId22"/>
    <p:sldId id="774" r:id="rId23"/>
    <p:sldId id="775" r:id="rId24"/>
    <p:sldId id="776" r:id="rId25"/>
    <p:sldId id="777" r:id="rId26"/>
    <p:sldId id="778" r:id="rId27"/>
    <p:sldId id="779" r:id="rId28"/>
    <p:sldId id="780" r:id="rId29"/>
    <p:sldId id="781" r:id="rId30"/>
    <p:sldId id="782" r:id="rId31"/>
    <p:sldId id="765" r:id="rId32"/>
    <p:sldId id="766" r:id="rId33"/>
    <p:sldId id="767" r:id="rId34"/>
    <p:sldId id="768" r:id="rId35"/>
    <p:sldId id="769" r:id="rId36"/>
    <p:sldId id="78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12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456" userDrawn="1">
          <p15:clr>
            <a:srgbClr val="A4A3A4"/>
          </p15:clr>
        </p15:guide>
        <p15:guide id="6" orient="horz" pos="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1547"/>
    <a:srgbClr val="421C5E"/>
    <a:srgbClr val="009023"/>
    <a:srgbClr val="00B050"/>
    <a:srgbClr val="0033B4"/>
    <a:srgbClr val="001693"/>
    <a:srgbClr val="B08200"/>
    <a:srgbClr val="C08E00"/>
    <a:srgbClr val="CC9900"/>
    <a:srgbClr val="DE6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FA45A9-FF86-492B-8220-EF5D80BBB0DC}" v="1" dt="2021-11-17T15:15:43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15" autoAdjust="0"/>
    <p:restoredTop sz="94343" autoAdjust="0"/>
  </p:normalViewPr>
  <p:slideViewPr>
    <p:cSldViewPr snapToGrid="0">
      <p:cViewPr varScale="1">
        <p:scale>
          <a:sx n="86" d="100"/>
          <a:sy n="86" d="100"/>
        </p:scale>
        <p:origin x="264" y="58"/>
      </p:cViewPr>
      <p:guideLst>
        <p:guide orient="horz" pos="2136"/>
        <p:guide pos="3840"/>
        <p:guide pos="312"/>
        <p:guide pos="7368"/>
        <p:guide orient="horz" pos="456"/>
        <p:guide orient="horz" pos="6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9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HARAN, Shanmugakumar (Cognizant)" userId="35c2ad10-ae50-4b14-a6b6-d479d38847ed" providerId="ADAL" clId="{65FA45A9-FF86-492B-8220-EF5D80BBB0DC}"/>
    <pc:docChg chg="delSld">
      <pc:chgData name="MANOHARAN, Shanmugakumar (Cognizant)" userId="35c2ad10-ae50-4b14-a6b6-d479d38847ed" providerId="ADAL" clId="{65FA45A9-FF86-492B-8220-EF5D80BBB0DC}" dt="2021-11-17T15:15:29.489" v="0" actId="47"/>
      <pc:docMkLst>
        <pc:docMk/>
      </pc:docMkLst>
      <pc:sldChg chg="del">
        <pc:chgData name="MANOHARAN, Shanmugakumar (Cognizant)" userId="35c2ad10-ae50-4b14-a6b6-d479d38847ed" providerId="ADAL" clId="{65FA45A9-FF86-492B-8220-EF5D80BBB0DC}" dt="2021-11-17T15:15:29.489" v="0" actId="47"/>
        <pc:sldMkLst>
          <pc:docMk/>
          <pc:sldMk cId="968540030" sldId="5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3004B-36DE-43A9-A91B-8C512ECA7E51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172ED-5A55-4267-A827-D5540B5A04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3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/>
              <a:t>© 2019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4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12192000" cy="68617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8E5F3-76E5-C042-960D-4D3913A473A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31B7D22-96C5-D744-AB8D-7183965D3C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22C6B8-2F6B-8947-A2A3-ED9E370F7326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BC14C20-C069-724B-A635-DC1F5CCF80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939A0796-1F5C-6743-A1D0-11A18609B2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0B9CC9C9-D971-3041-A81C-BA9E6B224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2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12192000" cy="686172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70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78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1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942" y="106135"/>
            <a:ext cx="4316545" cy="1562623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25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8757" y="763730"/>
            <a:ext cx="0" cy="865637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942" y="106135"/>
            <a:ext cx="4316545" cy="1562623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13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277" y="510502"/>
            <a:ext cx="3499417" cy="74455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29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277" y="510502"/>
            <a:ext cx="3499417" cy="744557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225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8000" y="1549401"/>
            <a:ext cx="11222736" cy="4415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67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_header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67636" y="6333176"/>
            <a:ext cx="3599187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169021226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936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8CAA2D-3B9D-4E1F-8644-E41A288D4C97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2019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513261" y="6254496"/>
            <a:ext cx="111788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954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_header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67636" y="6397571"/>
            <a:ext cx="3599187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© 2020 Cognizant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512064" y="6397570"/>
            <a:ext cx="457659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fld id="{16D98973-A0C0-42D3-A127-F2562D64E648}" type="slidenum">
              <a:rPr lang="en-US" sz="1100" smtClean="0">
                <a:solidFill>
                  <a:schemeClr val="tx1"/>
                </a:solidFill>
              </a:rPr>
              <a:t>‹#›</a:t>
            </a:fld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230820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549400"/>
            <a:ext cx="5374387" cy="4425696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11048" y="1549400"/>
            <a:ext cx="5374387" cy="4425696"/>
          </a:xfrm>
        </p:spPr>
        <p:txBody>
          <a:bodyPr/>
          <a:lstStyle>
            <a:lvl1pPr>
              <a:defRPr sz="24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20094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549400"/>
            <a:ext cx="3584448" cy="44256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549400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07680" y="1549400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877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171936" cy="828040"/>
          </a:xfrm>
        </p:spPr>
        <p:txBody>
          <a:bodyPr wrap="none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335346"/>
            <a:ext cx="1373033" cy="29468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936" y="1481868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2768281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adi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171936" cy="828040"/>
          </a:xfrm>
        </p:spPr>
        <p:txBody>
          <a:bodyPr wrap="none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335346"/>
            <a:ext cx="1373033" cy="29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123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" y="0"/>
            <a:ext cx="1219162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258180"/>
            <a:ext cx="1373033" cy="29468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95732" y="2279391"/>
            <a:ext cx="8974667" cy="1625060"/>
          </a:xfrm>
        </p:spPr>
        <p:txBody>
          <a:bodyPr wrap="square" anchor="t" anchorCtr="0">
            <a:spAutoFit/>
          </a:bodyPr>
          <a:lstStyle>
            <a:lvl1pPr algn="l">
              <a:defRPr sz="5867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 userDrawn="1"/>
        </p:nvCxnSpPr>
        <p:spPr>
          <a:xfrm>
            <a:off x="1095732" y="2010157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890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258180"/>
            <a:ext cx="1373033" cy="29468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95732" y="2279391"/>
            <a:ext cx="8974667" cy="1625060"/>
          </a:xfrm>
        </p:spPr>
        <p:txBody>
          <a:bodyPr wrap="square" anchor="t" anchorCtr="0">
            <a:spAutoFit/>
          </a:bodyPr>
          <a:lstStyle>
            <a:lvl1pPr algn="l">
              <a:defRPr sz="5867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 userDrawn="1"/>
        </p:nvCxnSpPr>
        <p:spPr>
          <a:xfrm>
            <a:off x="1095732" y="2010157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5101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2571" y="-3"/>
            <a:ext cx="12189429" cy="685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258180"/>
            <a:ext cx="1373033" cy="29468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95732" y="2279391"/>
            <a:ext cx="8974667" cy="1625060"/>
          </a:xfrm>
        </p:spPr>
        <p:txBody>
          <a:bodyPr wrap="square" anchor="t" anchorCtr="0">
            <a:spAutoFit/>
          </a:bodyPr>
          <a:lstStyle>
            <a:lvl1pPr algn="l">
              <a:defRPr sz="5867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 userDrawn="1"/>
        </p:nvCxnSpPr>
        <p:spPr>
          <a:xfrm>
            <a:off x="1095732" y="2010157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7399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4736" y="5802219"/>
            <a:ext cx="2699265" cy="57431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9516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3837" y="5804887"/>
            <a:ext cx="2699265" cy="57431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67837" y="5616679"/>
            <a:ext cx="2416164" cy="819563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61262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bg1"/>
                </a:solidFill>
              </a:defRPr>
            </a:lvl1pPr>
            <a:lvl2pPr marL="309026" indent="-309026">
              <a:buNone/>
              <a:defRPr sz="5867">
                <a:solidFill>
                  <a:schemeClr val="bg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C9F047-48D5-4D5C-AECF-46C7121CB17F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3712" y="6400800"/>
            <a:ext cx="60960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© 2019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43712" y="1463040"/>
            <a:ext cx="8961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793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5255" y="5486401"/>
            <a:ext cx="3346032" cy="121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91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67837" y="5616679"/>
            <a:ext cx="2416164" cy="819563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316" y="5486401"/>
            <a:ext cx="3346032" cy="1211287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1493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 userDrawn="1"/>
        </p:nvSpPr>
        <p:spPr>
          <a:xfrm>
            <a:off x="0" y="5410200"/>
            <a:ext cx="12192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" y="0"/>
            <a:ext cx="12191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75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 userDrawn="1"/>
        </p:nvSpPr>
        <p:spPr>
          <a:xfrm>
            <a:off x="0" y="5410200"/>
            <a:ext cx="12192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60"/>
            <a:ext cx="12192000" cy="68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950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1" y="0"/>
            <a:ext cx="12213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866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731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23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C71D-E3BA-4996-9C70-760E925FAFB0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1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968"/>
            <a:ext cx="12177836" cy="6850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864" y="2438400"/>
            <a:ext cx="10363200" cy="438912"/>
          </a:xfrm>
        </p:spPr>
        <p:txBody>
          <a:bodyPr anchor="b" anchorCtr="0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16864" y="3255264"/>
            <a:ext cx="10363200" cy="841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0" indent="0">
              <a:buNone/>
              <a:defRPr sz="2667">
                <a:solidFill>
                  <a:schemeClr val="tx1"/>
                </a:solidFill>
              </a:defRPr>
            </a:lvl2pPr>
            <a:lvl3pPr marL="0" indent="0">
              <a:buNone/>
              <a:defRPr sz="2667">
                <a:solidFill>
                  <a:schemeClr val="tx1"/>
                </a:solidFill>
              </a:defRPr>
            </a:lvl3pPr>
            <a:lvl4pPr marL="0" indent="0">
              <a:buNone/>
              <a:defRPr sz="2667">
                <a:solidFill>
                  <a:schemeClr val="tx1"/>
                </a:solidFill>
              </a:defRPr>
            </a:lvl4pPr>
            <a:lvl5pPr marL="0" indent="0">
              <a:buNone/>
              <a:defRPr sz="2667">
                <a:solidFill>
                  <a:schemeClr val="tx1"/>
                </a:solidFill>
              </a:defRPr>
            </a:lvl5pPr>
            <a:lvl6pPr marL="0" indent="0">
              <a:buNone/>
              <a:defRPr sz="2667">
                <a:solidFill>
                  <a:schemeClr val="tx1"/>
                </a:solidFill>
              </a:defRPr>
            </a:lvl6pPr>
            <a:lvl7pPr marL="0" indent="0">
              <a:buNone/>
              <a:defRPr sz="2667">
                <a:solidFill>
                  <a:schemeClr val="tx1"/>
                </a:solidFill>
              </a:defRPr>
            </a:lvl7pPr>
            <a:lvl8pPr marL="0" indent="0">
              <a:buNone/>
              <a:defRPr sz="2667">
                <a:solidFill>
                  <a:schemeClr val="tx1"/>
                </a:solidFill>
              </a:defRPr>
            </a:lvl8pPr>
            <a:lvl9pPr marL="0" indent="0">
              <a:buNone/>
              <a:defRPr sz="2667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784203" y="-129636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814851" y="3066288"/>
            <a:ext cx="2478245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392930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7" y="1682496"/>
            <a:ext cx="5486400" cy="44256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ew_header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67636" y="6397571"/>
            <a:ext cx="3599187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© 2020 Cognizant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512064" y="6397570"/>
            <a:ext cx="457659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fld id="{16D98973-A0C0-42D3-A127-F2562D64E648}" type="slidenum">
              <a:rPr lang="en-US" sz="1100" smtClean="0">
                <a:solidFill>
                  <a:schemeClr val="tx1"/>
                </a:solidFill>
              </a:rPr>
              <a:t>‹#›</a:t>
            </a:fld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43788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Sing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8B3D69-F8A0-AC46-95E9-28C9598D74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C9A73B0-41F0-3E40-BF14-EF98B7C21B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69DE6-F71B-D441-B24C-6419119B82AF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A4128D7-098B-8241-92AE-59B6A86892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7D1D9E52-6107-5745-AA3C-C0D5178E14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9" name="Footer Placeholder 8">
            <a:extLst>
              <a:ext uri="{FF2B5EF4-FFF2-40B4-BE49-F238E27FC236}">
                <a16:creationId xmlns:a16="http://schemas.microsoft.com/office/drawing/2014/main" id="{9E44F99F-797E-744C-A7A6-9DCFEF3F8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778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7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image" Target="../media/image8.png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400800"/>
            <a:ext cx="12192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BF28C05-E140-4661-A606-66074EF9F616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3440" y="6400800"/>
            <a:ext cx="60960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2019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2064" y="6400800"/>
            <a:ext cx="3048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0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5" r:id="rId2"/>
    <p:sldLayoutId id="2147483933" r:id="rId3"/>
    <p:sldLayoutId id="2147483934" r:id="rId4"/>
    <p:sldLayoutId id="2147483942" r:id="rId5"/>
    <p:sldLayoutId id="2147483943" r:id="rId6"/>
    <p:sldLayoutId id="2147483974" r:id="rId7"/>
  </p:sldLayoutIdLst>
  <p:hf sldNum="0"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92" indent="-304792" algn="l" defTabSz="121917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85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7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70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62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54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547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54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71936" cy="8280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457739"/>
            <a:ext cx="11171936" cy="45057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98626" y="6322756"/>
            <a:ext cx="1385375" cy="2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5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  <p:sldLayoutId id="2147483962" r:id="rId18"/>
    <p:sldLayoutId id="2147483963" r:id="rId19"/>
    <p:sldLayoutId id="2147483964" r:id="rId20"/>
    <p:sldLayoutId id="2147483965" r:id="rId21"/>
    <p:sldLayoutId id="2147483966" r:id="rId22"/>
    <p:sldLayoutId id="2147483967" r:id="rId23"/>
    <p:sldLayoutId id="2147483968" r:id="rId24"/>
    <p:sldLayoutId id="2147483969" r:id="rId25"/>
    <p:sldLayoutId id="2147483970" r:id="rId26"/>
    <p:sldLayoutId id="2147483971" r:id="rId27"/>
    <p:sldLayoutId id="2147483972" r:id="rId28"/>
    <p:sldLayoutId id="2147483973" r:id="rId29"/>
  </p:sldLayoutIdLst>
  <p:hf hdr="0" dt="0"/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4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594" indent="-228594" algn="l" defTabSz="121914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tabLst/>
        <a:defRPr sz="1867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33387" indent="-228594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tabLst/>
        <a:defRPr sz="16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64098" indent="-154513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5089" indent="-230712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25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09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493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493" indent="-304784" algn="l" defTabSz="121914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40">
          <p15:clr>
            <a:srgbClr val="F26B43"/>
          </p15:clr>
        </p15:guide>
        <p15:guide id="3" pos="5520">
          <p15:clr>
            <a:srgbClr val="F26B43"/>
          </p15:clr>
        </p15:guide>
        <p15:guide id="4" orient="horz" pos="2988">
          <p15:clr>
            <a:srgbClr val="F26B43"/>
          </p15:clr>
        </p15:guide>
        <p15:guide id="5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552450"/>
            <a:ext cx="11401425" cy="57531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49C280-D86D-DC57-A2FA-DBAB8012A7CC}"/>
              </a:ext>
            </a:extLst>
          </p:cNvPr>
          <p:cNvSpPr/>
          <p:nvPr/>
        </p:nvSpPr>
        <p:spPr>
          <a:xfrm>
            <a:off x="249382" y="6348845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77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344487"/>
            <a:ext cx="11172825" cy="5762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DECC7D-85AD-0725-4FEE-4246242B88F3}"/>
              </a:ext>
            </a:extLst>
          </p:cNvPr>
          <p:cNvSpPr/>
          <p:nvPr/>
        </p:nvSpPr>
        <p:spPr>
          <a:xfrm>
            <a:off x="249382" y="6348845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136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89" y="176501"/>
            <a:ext cx="11420475" cy="5876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DE3719-2205-3A64-34B2-01A27F706447}"/>
              </a:ext>
            </a:extLst>
          </p:cNvPr>
          <p:cNvSpPr/>
          <p:nvPr/>
        </p:nvSpPr>
        <p:spPr>
          <a:xfrm>
            <a:off x="249382" y="6348845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89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1" y="287048"/>
            <a:ext cx="11220450" cy="58959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E5BC40-CA69-09B3-00F8-9D4F4B77F79C}"/>
              </a:ext>
            </a:extLst>
          </p:cNvPr>
          <p:cNvSpPr/>
          <p:nvPr/>
        </p:nvSpPr>
        <p:spPr>
          <a:xfrm>
            <a:off x="249382" y="6348845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28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6" y="97271"/>
            <a:ext cx="11163300" cy="5924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B18FB4-CC95-1C6C-B510-9A86F920BB4B}"/>
              </a:ext>
            </a:extLst>
          </p:cNvPr>
          <p:cNvSpPr/>
          <p:nvPr/>
        </p:nvSpPr>
        <p:spPr>
          <a:xfrm>
            <a:off x="249382" y="6348845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472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96060"/>
            <a:ext cx="11668125" cy="5591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92F5CF-1E52-FA03-6257-D9D0BC563A25}"/>
              </a:ext>
            </a:extLst>
          </p:cNvPr>
          <p:cNvSpPr/>
          <p:nvPr/>
        </p:nvSpPr>
        <p:spPr>
          <a:xfrm>
            <a:off x="249382" y="6348845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723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00062"/>
            <a:ext cx="10972800" cy="58578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04AC30-D430-A185-F5BB-9C584763D5BA}"/>
              </a:ext>
            </a:extLst>
          </p:cNvPr>
          <p:cNvSpPr/>
          <p:nvPr/>
        </p:nvSpPr>
        <p:spPr>
          <a:xfrm>
            <a:off x="249382" y="6348845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061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45" y="417512"/>
            <a:ext cx="11049000" cy="5210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D6826C-5F60-EA55-754C-B70F9EDCDD42}"/>
              </a:ext>
            </a:extLst>
          </p:cNvPr>
          <p:cNvSpPr/>
          <p:nvPr/>
        </p:nvSpPr>
        <p:spPr>
          <a:xfrm>
            <a:off x="249382" y="6348845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200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34" y="348816"/>
            <a:ext cx="11191875" cy="54768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2DAE1C-EBDA-4E38-C265-865EC04A3F32}"/>
              </a:ext>
            </a:extLst>
          </p:cNvPr>
          <p:cNvSpPr/>
          <p:nvPr/>
        </p:nvSpPr>
        <p:spPr>
          <a:xfrm>
            <a:off x="249382" y="6348845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308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523875"/>
            <a:ext cx="10963275" cy="58102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612F90-D123-A2AD-A342-1FEB0A100B08}"/>
              </a:ext>
            </a:extLst>
          </p:cNvPr>
          <p:cNvSpPr/>
          <p:nvPr/>
        </p:nvSpPr>
        <p:spPr>
          <a:xfrm>
            <a:off x="249382" y="6348845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3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737"/>
            <a:ext cx="11420475" cy="5876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96A390-2CD9-2676-C24F-1DFB6358EA5A}"/>
              </a:ext>
            </a:extLst>
          </p:cNvPr>
          <p:cNvSpPr/>
          <p:nvPr/>
        </p:nvSpPr>
        <p:spPr>
          <a:xfrm>
            <a:off x="249382" y="6348845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69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5" y="313602"/>
            <a:ext cx="11220450" cy="53625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23596C-A471-C6F3-F8CB-786096A0EEA4}"/>
              </a:ext>
            </a:extLst>
          </p:cNvPr>
          <p:cNvSpPr/>
          <p:nvPr/>
        </p:nvSpPr>
        <p:spPr>
          <a:xfrm>
            <a:off x="249382" y="6348845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374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504825"/>
            <a:ext cx="11134725" cy="5848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B355D4-B927-EB0A-7EDA-71DAF0F61309}"/>
              </a:ext>
            </a:extLst>
          </p:cNvPr>
          <p:cNvSpPr/>
          <p:nvPr/>
        </p:nvSpPr>
        <p:spPr>
          <a:xfrm>
            <a:off x="249382" y="6348845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705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91"/>
            <a:ext cx="11306175" cy="5638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00F658-2B55-19C8-EA3A-D2A9AB6E8AA5}"/>
              </a:ext>
            </a:extLst>
          </p:cNvPr>
          <p:cNvSpPr/>
          <p:nvPr/>
        </p:nvSpPr>
        <p:spPr>
          <a:xfrm>
            <a:off x="249382" y="6348845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310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004" y="0"/>
            <a:ext cx="11391900" cy="6038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484772-B1E0-C013-4ACB-0845908B3415}"/>
              </a:ext>
            </a:extLst>
          </p:cNvPr>
          <p:cNvSpPr/>
          <p:nvPr/>
        </p:nvSpPr>
        <p:spPr>
          <a:xfrm>
            <a:off x="249382" y="6348845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073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619269"/>
            <a:ext cx="11239500" cy="5305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C129DF-B5DC-2899-453B-23DF266CA2F8}"/>
              </a:ext>
            </a:extLst>
          </p:cNvPr>
          <p:cNvSpPr/>
          <p:nvPr/>
        </p:nvSpPr>
        <p:spPr>
          <a:xfrm>
            <a:off x="249382" y="6348845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430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96" y="258762"/>
            <a:ext cx="11087100" cy="59340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838180-AD3D-1F50-6580-A4A665066DF1}"/>
              </a:ext>
            </a:extLst>
          </p:cNvPr>
          <p:cNvSpPr/>
          <p:nvPr/>
        </p:nvSpPr>
        <p:spPr>
          <a:xfrm>
            <a:off x="249382" y="6348845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620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14" y="381721"/>
            <a:ext cx="11087100" cy="57435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CECF64-DC03-E398-F95C-58C9A3EA3DA5}"/>
              </a:ext>
            </a:extLst>
          </p:cNvPr>
          <p:cNvSpPr/>
          <p:nvPr/>
        </p:nvSpPr>
        <p:spPr>
          <a:xfrm>
            <a:off x="249382" y="6348845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175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3" y="117763"/>
            <a:ext cx="11201400" cy="5791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009731-77D6-8088-91CF-B4416867645D}"/>
              </a:ext>
            </a:extLst>
          </p:cNvPr>
          <p:cNvSpPr/>
          <p:nvPr/>
        </p:nvSpPr>
        <p:spPr>
          <a:xfrm>
            <a:off x="249382" y="6348845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457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48" y="211282"/>
            <a:ext cx="10620375" cy="5715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94D12A-4DDC-504D-40F2-8582A1A5E7AA}"/>
              </a:ext>
            </a:extLst>
          </p:cNvPr>
          <p:cNvSpPr/>
          <p:nvPr/>
        </p:nvSpPr>
        <p:spPr>
          <a:xfrm>
            <a:off x="249382" y="6348845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855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97" y="218787"/>
            <a:ext cx="10801350" cy="5829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58B3A4-CF8C-9894-9F37-CA2DC955682D}"/>
              </a:ext>
            </a:extLst>
          </p:cNvPr>
          <p:cNvSpPr/>
          <p:nvPr/>
        </p:nvSpPr>
        <p:spPr>
          <a:xfrm>
            <a:off x="249382" y="6348845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357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11" y="550718"/>
            <a:ext cx="11068050" cy="5257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07B51B-618E-76AC-A798-9366E1172F03}"/>
              </a:ext>
            </a:extLst>
          </p:cNvPr>
          <p:cNvSpPr/>
          <p:nvPr/>
        </p:nvSpPr>
        <p:spPr>
          <a:xfrm>
            <a:off x="249382" y="6348845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97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84" y="297151"/>
            <a:ext cx="11153775" cy="52292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055307-7837-581C-289E-0C119BE5799D}"/>
              </a:ext>
            </a:extLst>
          </p:cNvPr>
          <p:cNvSpPr/>
          <p:nvPr/>
        </p:nvSpPr>
        <p:spPr>
          <a:xfrm>
            <a:off x="249382" y="6348845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099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4" y="333519"/>
            <a:ext cx="11058525" cy="52673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DE2BAB-1F82-5413-511B-32F58C7C3AF4}"/>
              </a:ext>
            </a:extLst>
          </p:cNvPr>
          <p:cNvSpPr/>
          <p:nvPr/>
        </p:nvSpPr>
        <p:spPr>
          <a:xfrm>
            <a:off x="249382" y="6348845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535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63" y="217487"/>
            <a:ext cx="11353800" cy="56102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8E166C-49AD-6B95-26A7-863C31692530}"/>
              </a:ext>
            </a:extLst>
          </p:cNvPr>
          <p:cNvSpPr/>
          <p:nvPr/>
        </p:nvSpPr>
        <p:spPr>
          <a:xfrm>
            <a:off x="249382" y="6348845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623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1E04-00B2-A148-A206-4C5FC12A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111" y="2833753"/>
            <a:ext cx="11222736" cy="828040"/>
          </a:xfrm>
        </p:spPr>
        <p:txBody>
          <a:bodyPr/>
          <a:lstStyle/>
          <a:p>
            <a:r>
              <a:rPr lang="en-GB" dirty="0"/>
              <a:t>Thanks !!!!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58D688-2735-97E5-A512-F37FD215E561}"/>
              </a:ext>
            </a:extLst>
          </p:cNvPr>
          <p:cNvSpPr/>
          <p:nvPr/>
        </p:nvSpPr>
        <p:spPr>
          <a:xfrm>
            <a:off x="249382" y="6348845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44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7" y="385041"/>
            <a:ext cx="11087100" cy="5829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ECB6DD-62B4-0917-ED1D-CAB83BDA1705}"/>
              </a:ext>
            </a:extLst>
          </p:cNvPr>
          <p:cNvSpPr/>
          <p:nvPr/>
        </p:nvSpPr>
        <p:spPr>
          <a:xfrm>
            <a:off x="249382" y="6348845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50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59" y="205653"/>
            <a:ext cx="11096625" cy="57816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7A25B3-E5E1-2BE1-F8D0-2991C931959D}"/>
              </a:ext>
            </a:extLst>
          </p:cNvPr>
          <p:cNvSpPr/>
          <p:nvPr/>
        </p:nvSpPr>
        <p:spPr>
          <a:xfrm>
            <a:off x="249382" y="6348845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84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42" y="196416"/>
            <a:ext cx="11172825" cy="57816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833465-4A2D-78F8-AFC9-7C3ABF79175C}"/>
              </a:ext>
            </a:extLst>
          </p:cNvPr>
          <p:cNvSpPr/>
          <p:nvPr/>
        </p:nvSpPr>
        <p:spPr>
          <a:xfrm>
            <a:off x="249382" y="6322211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23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98" y="402503"/>
            <a:ext cx="11039475" cy="5591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F9780A-BEBA-4720-DA8F-A9BF8ED8130A}"/>
              </a:ext>
            </a:extLst>
          </p:cNvPr>
          <p:cNvSpPr/>
          <p:nvPr/>
        </p:nvSpPr>
        <p:spPr>
          <a:xfrm>
            <a:off x="249382" y="6348845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86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53" y="332509"/>
            <a:ext cx="11115675" cy="5638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77E103-A2F1-940C-C94C-F109F7DE507B}"/>
              </a:ext>
            </a:extLst>
          </p:cNvPr>
          <p:cNvSpPr/>
          <p:nvPr/>
        </p:nvSpPr>
        <p:spPr>
          <a:xfrm>
            <a:off x="249382" y="6348845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81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37" y="103332"/>
            <a:ext cx="11734800" cy="6134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713BBE-2A61-FB3E-4F07-AC22142F8B48}"/>
              </a:ext>
            </a:extLst>
          </p:cNvPr>
          <p:cNvSpPr/>
          <p:nvPr/>
        </p:nvSpPr>
        <p:spPr>
          <a:xfrm>
            <a:off x="249382" y="6348845"/>
            <a:ext cx="2140527" cy="43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080530"/>
      </p:ext>
    </p:extLst>
  </p:cSld>
  <p:clrMapOvr>
    <a:masterClrMapping/>
  </p:clrMapOvr>
</p:sld>
</file>

<file path=ppt/theme/theme1.xml><?xml version="1.0" encoding="utf-8"?>
<a:theme xmlns:a="http://schemas.openxmlformats.org/drawingml/2006/main" name="5_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ase Study - Cost Optimization" id="{EDDDECDD-AE89-460F-BB24-3B32FE56B2BB}" vid="{CC36705A-614F-47D4-94A3-0AB4371D0B12}"/>
    </a:ext>
  </a:extLst>
</a:theme>
</file>

<file path=ppt/theme/theme2.xml><?xml version="1.0" encoding="utf-8"?>
<a:theme xmlns:a="http://schemas.openxmlformats.org/drawingml/2006/main" name="Cognizantnewbrand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newbrand" id="{34464321-73E4-410E-B743-CF8D3DC5F44C}" vid="{66CDC2FA-A042-42D3-A5C3-2B3348401B6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apability Presentation" ma:contentTypeID="0x010100FE01832421A15944941043B5C8DACBF1005B93CB9181707849839282A220CA1CF5" ma:contentTypeVersion="21" ma:contentTypeDescription="" ma:contentTypeScope="" ma:versionID="f7cd0a338c28031381790132ece5304a">
  <xsd:schema xmlns:xsd="http://www.w3.org/2001/XMLSchema" xmlns:xs="http://www.w3.org/2001/XMLSchema" xmlns:p="http://schemas.microsoft.com/office/2006/metadata/properties" xmlns:ns1="http://schemas.microsoft.com/sharepoint/v3" xmlns:ns2="17d26229-ae42-48bc-9773-5e36dc39df7c" xmlns:ns3="ea221431-9d39-4575-b90f-a2961b48b1aa" targetNamespace="http://schemas.microsoft.com/office/2006/metadata/properties" ma:root="true" ma:fieldsID="aa75926ee09323f4a369cc8241a9eb74" ns1:_="" ns2:_="" ns3:_="">
    <xsd:import namespace="http://schemas.microsoft.com/sharepoint/v3"/>
    <xsd:import namespace="17d26229-ae42-48bc-9773-5e36dc39df7c"/>
    <xsd:import namespace="ea221431-9d39-4575-b90f-a2961b48b1aa"/>
    <xsd:element name="properties">
      <xsd:complexType>
        <xsd:sequence>
          <xsd:element name="documentManagement">
            <xsd:complexType>
              <xsd:all>
                <xsd:element ref="ns2:Asset_x0020_Owner"/>
                <xsd:element ref="ns2:Description_x0020_Of_x0020_The_x0020_Asset" minOccurs="0"/>
                <xsd:element ref="ns2:Confidentiality"/>
                <xsd:element ref="ns2:Restriction"/>
                <xsd:element ref="ns2:Last_x0020_Updated_x0020_By" minOccurs="0"/>
                <xsd:element ref="ns2:IsCertified" minOccurs="0"/>
                <xsd:element ref="ns2:If_x0020_this_x0020_document_x0020_is_x0020_leaked_x002f_lost_x002c__x0020_could_x0020_there_x0020_be_x0020_loss_x0020_of_x0020_Cognizant_x0020_Trade_x0020_Secret_x0020__x002f__x0020_Patent_x0020_Protection_x003f_"/>
                <xsd:element ref="ns2:If_x0020_this_x0020_document_x0020_is_x0020_leaked_x002f_lost_x002c__x0020_could_x0020_there_x0020_be_x0020_loss_x0020_of_x0020_sales_x0020_or_x0020_customer_x0020_confidence_x003f_"/>
                <xsd:element ref="ns2:Will_x0020_our_x0020_competitors_x0020_be_x0020_interested_x0020_in_x0020_acquiring_x0020_the_x0020_information_x0020_shared_x0020_in_x0020_this_x0020_document_x003f_"/>
                <xsd:element ref="ns2:Terms_x0020__x0026__x0020_Conditions" minOccurs="0"/>
                <xsd:element ref="ns2:Approved_x0020_By" minOccurs="0"/>
                <xsd:element ref="ns2:Approved_x0020_Date" minOccurs="0"/>
                <xsd:element ref="ns2:Average_x0020_Criticality_x0020_Score" minOccurs="0"/>
                <xsd:element ref="ns2:Criticality" minOccurs="0"/>
                <xsd:element ref="ns2:Rejected_x0020_Date" minOccurs="0"/>
                <xsd:element ref="ns2:if41853690e24bb7a44649b6686071e7" minOccurs="0"/>
                <xsd:element ref="ns2:m6a56a8bfde44437bb10292346ce0a36" minOccurs="0"/>
                <xsd:element ref="ns2:o361050b8340428cb1d423629b421bc2" minOccurs="0"/>
                <xsd:element ref="ns2:lc4652e578bd471798d688c9c6def13e" minOccurs="0"/>
                <xsd:element ref="ns2:h27f302fb40041e5a1bfc8316b49d675" minOccurs="0"/>
                <xsd:element ref="ns2:mc312305ee314e52b98bfbd4aa36ccbb" minOccurs="0"/>
                <xsd:element ref="ns2:ieed9e47c6d4439eb7b8d7d41088ffce" minOccurs="0"/>
                <xsd:element ref="ns2:bbd7e4b7c69f48a69d288a62c7c474ac" minOccurs="0"/>
                <xsd:element ref="ns2:TaxCatchAllLabel" minOccurs="0"/>
                <xsd:element ref="ns2:kbf2b046a68b499783c95a6b15e75d78" minOccurs="0"/>
                <xsd:element ref="ns2:o26f244db14b4470a1549ffdd3edb996" minOccurs="0"/>
                <xsd:element ref="ns2:i30115c6d88141f6b5136ae0cb67f3b1" minOccurs="0"/>
                <xsd:element ref="ns2:kd0a5b89790140ae9f387f5d48a94a4f" minOccurs="0"/>
                <xsd:element ref="ns2:bd58194bf90347859030f034e10e0e90" minOccurs="0"/>
                <xsd:element ref="ns2:pfbf93e6b8a24825a1c5d4189028ca40" minOccurs="0"/>
                <xsd:element ref="ns2:lb59a73cc1a54deb81c6eed5463ac275" minOccurs="0"/>
                <xsd:element ref="ns2:c143d55161fa42e4a6f8e9651ec6cbf9" minOccurs="0"/>
                <xsd:element ref="ns2:ac3c19e07d3a4499bc30ca0082baa396" minOccurs="0"/>
                <xsd:element ref="ns2:TaxCatchAll" minOccurs="0"/>
                <xsd:element ref="ns2:Approvers" minOccurs="0"/>
                <xsd:element ref="ns2:Champions" minOccurs="0"/>
                <xsd:element ref="ns2:Contributors" minOccurs="0"/>
                <xsd:element ref="ns2:Leadership" minOccurs="0"/>
                <xsd:element ref="ns2:Users" minOccurs="0"/>
                <xsd:element ref="ns3:ArchivalDate" minOccurs="0"/>
                <xsd:element ref="ns1:_dlc_Exempt" minOccurs="0"/>
                <xsd:element ref="ns1:_dlc_ExpireDateSaved" minOccurs="0"/>
                <xsd:element ref="ns1:_dlc_Expire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65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66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67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d26229-ae42-48bc-9773-5e36dc39df7c" elementFormDefault="qualified">
    <xsd:import namespace="http://schemas.microsoft.com/office/2006/documentManagement/types"/>
    <xsd:import namespace="http://schemas.microsoft.com/office/infopath/2007/PartnerControls"/>
    <xsd:element name="Asset_x0020_Owner" ma:index="2" ma:displayName="Asset Owner" ma:list="UserInfo" ma:SearchPeopleOnly="false" ma:SharePointGroup="0" ma:internalName="Asset_x0020_Ow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scription_x0020_Of_x0020_The_x0020_Asset" ma:index="3" nillable="true" ma:displayName="Description Of The Asset" ma:internalName="Description_x0020_Of_x0020_The_x0020_Asset">
      <xsd:simpleType>
        <xsd:restriction base="dms:Note">
          <xsd:maxLength value="255"/>
        </xsd:restriction>
      </xsd:simpleType>
    </xsd:element>
    <xsd:element name="Confidentiality" ma:index="4" ma:displayName="Confidentiality" ma:default="Cognizant Confidential" ma:format="Dropdown" ma:internalName="Confidentiality">
      <xsd:simpleType>
        <xsd:restriction base="dms:Choice">
          <xsd:enumeration value="Cognizant Confidential"/>
          <xsd:enumeration value="Available for Distribution"/>
        </xsd:restriction>
      </xsd:simpleType>
    </xsd:element>
    <xsd:element name="Restriction" ma:index="5" ma:displayName="Restriction" ma:default="KNET Restricted" ma:description="Knet Restricted – for documents that are specific to Knet Team and can be viewed only by the Knet Team." ma:format="Dropdown" ma:internalName="Restriction">
      <xsd:simpleType>
        <xsd:restriction base="dms:Choice">
          <xsd:enumeration value="KNET Restricted"/>
        </xsd:restriction>
      </xsd:simpleType>
    </xsd:element>
    <xsd:element name="Last_x0020_Updated_x0020_By" ma:index="17" nillable="true" ma:displayName="Last Updated By" ma:list="UserInfo" ma:SearchPeopleOnly="false" ma:SharePointGroup="0" ma:internalName="Last_x0020_Updat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sCertified" ma:index="24" nillable="true" ma:displayName="IsCertified" ma:default="No" ma:description="To be updated by the KM Champions and BU Leadership" ma:format="Dropdown" ma:internalName="IsCertified">
      <xsd:simpleType>
        <xsd:restriction base="dms:Choice">
          <xsd:enumeration value="No"/>
          <xsd:enumeration value="Yes"/>
        </xsd:restriction>
      </xsd:simpleType>
    </xsd:element>
    <xsd:element name="If_x0020_this_x0020_document_x0020_is_x0020_leaked_x002f_lost_x002c__x0020_could_x0020_there_x0020_be_x0020_loss_x0020_of_x0020_Cognizant_x0020_Trade_x0020_Secret_x0020__x002f__x0020_Patent_x0020_Protection_x003f_" ma:index="25" ma:displayName="If this document is leaked/lost, could there be loss of Cognizant Trade Secret / Patent Protection?" ma:default="Little or No Chance" ma:format="Dropdown" ma:internalName="If_x0020_this_x0020_document_x0020_is_x0020_leaked_x002f_lost_x002c__x0020_could_x0020_there_x0020_be_x0020_loss_x0020_of_x0020_Cognizant_x0020_Trade_x0020_Secret_x0020__x002f__x0020_Patent_x0020_Protection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If_x0020_this_x0020_document_x0020_is_x0020_leaked_x002f_lost_x002c__x0020_could_x0020_there_x0020_be_x0020_loss_x0020_of_x0020_sales_x0020_or_x0020_customer_x0020_confidence_x003f_" ma:index="26" ma:displayName="If this document is leaked/lost, could there be loss of sales or customer confidence?" ma:default="Little or No Chance" ma:format="Dropdown" ma:internalName="If_x0020_this_x0020_document_x0020_is_x0020_leaked_x002f_lost_x002c__x0020_could_x0020_there_x0020_be_x0020_loss_x0020_of_x0020_sales_x0020_or_x0020_customer_x0020_confidence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Will_x0020_our_x0020_competitors_x0020_be_x0020_interested_x0020_in_x0020_acquiring_x0020_the_x0020_information_x0020_shared_x0020_in_x0020_this_x0020_document_x003f_" ma:index="27" ma:displayName="Will our competitors be interested in acquiring the information shared in this document?" ma:default="Little or No Chance" ma:format="Dropdown" ma:internalName="Will_x0020_our_x0020_competitors_x0020_be_x0020_interested_x0020_in_x0020_acquiring_x0020_the_x0020_information_x0020_shared_x0020_in_x0020_this_x0020_document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Terms_x0020__x0026__x0020_Conditions" ma:index="28" nillable="true" ma:displayName="Terms &amp; Conditions" ma:default="I hereby confirm that this document does not contain any Cognizant/Customer confidential content and has been shared only with the appropriate audience." ma:internalName="Terms_x0020__x0026__x0020_Conditions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 hereby confirm that this document does not contain any Cognizant/Customer confidential content and has been shared only with the appropriate audience."/>
                  </xsd:restriction>
                </xsd:simpleType>
              </xsd:element>
            </xsd:sequence>
          </xsd:extension>
        </xsd:complexContent>
      </xsd:complexType>
    </xsd:element>
    <xsd:element name="Approved_x0020_By" ma:index="29" nillable="true" ma:displayName="Approved By" ma:list="UserInfo" ma:SearchPeopleOnly="false" ma:SharePointGroup="0" ma:internalName="Approv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ed_x0020_Date" ma:index="30" nillable="true" ma:displayName="Approved Date" ma:format="DateTime" ma:internalName="Approved_x0020_Date">
      <xsd:simpleType>
        <xsd:restriction base="dms:DateTime"/>
      </xsd:simpleType>
    </xsd:element>
    <xsd:element name="Average_x0020_Criticality_x0020_Score" ma:index="31" nillable="true" ma:displayName="Average Criticality Score" ma:decimals="2" ma:internalName="Average_x0020_Criticality_x0020_Score">
      <xsd:simpleType>
        <xsd:restriction base="dms:Number"/>
      </xsd:simpleType>
    </xsd:element>
    <xsd:element name="Criticality" ma:index="32" nillable="true" ma:displayName="Criticality" ma:format="Dropdown" ma:internalName="Criticality">
      <xsd:simpleType>
        <xsd:restriction base="dms:Choice">
          <xsd:enumeration value="C1"/>
          <xsd:enumeration value="C2"/>
          <xsd:enumeration value="C3"/>
          <xsd:enumeration value="C4"/>
        </xsd:restriction>
      </xsd:simpleType>
    </xsd:element>
    <xsd:element name="Rejected_x0020_Date" ma:index="33" nillable="true" ma:displayName="Rejected Date" ma:format="DateTime" ma:internalName="Rejected_x0020_Date">
      <xsd:simpleType>
        <xsd:restriction base="dms:DateTime"/>
      </xsd:simpleType>
    </xsd:element>
    <xsd:element name="if41853690e24bb7a44649b6686071e7" ma:index="35" nillable="true" ma:taxonomy="true" ma:internalName="if41853690e24bb7a44649b6686071e7" ma:taxonomyFieldName="Horizon" ma:displayName="Horizon" ma:default="" ma:fieldId="{2f418536-90e2-4bb7-a446-49b6686071e7}" ma:taxonomyMulti="true" ma:sspId="da2a8d6e-eaef-4067-bfde-2a78757b0a8e" ma:termSetId="c16afa5a-cd2a-4ba7-898a-bda098a2c4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6a56a8bfde44437bb10292346ce0a36" ma:index="37" nillable="true" ma:taxonomy="true" ma:internalName="m6a56a8bfde44437bb10292346ce0a36" ma:taxonomyFieldName="Industry" ma:displayName="Industry" ma:readOnly="false" ma:default="" ma:fieldId="{66a56a8b-fde4-4437-bb10-292346ce0a36}" ma:taxonomyMulti="true" ma:sspId="da2a8d6e-eaef-4067-bfde-2a78757b0a8e" ma:termSetId="87cba696-deef-4f94-9dd4-07120e9905b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361050b8340428cb1d423629b421bc2" ma:index="39" nillable="true" ma:taxonomy="true" ma:internalName="o361050b8340428cb1d423629b421bc2" ma:taxonomyFieldName="Methodology" ma:displayName="Methodology" ma:default="" ma:fieldId="{8361050b-8340-428c-b1d4-23629b421bc2}" ma:taxonomyMulti="true" ma:sspId="da2a8d6e-eaef-4067-bfde-2a78757b0a8e" ma:termSetId="af682cd7-bf86-4238-aa7c-4d0229ee9b5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c4652e578bd471798d688c9c6def13e" ma:index="40" nillable="true" ma:taxonomy="true" ma:internalName="lc4652e578bd471798d688c9c6def13e" ma:taxonomyFieldName="Customer_x0020_Name" ma:displayName="Customer Name" ma:default="" ma:fieldId="{5c4652e5-78bd-4717-98d6-88c9c6def13e}" ma:taxonomyMulti="true" ma:sspId="da2a8d6e-eaef-4067-bfde-2a78757b0a8e" ma:termSetId="a03def52-a62c-4483-9d3d-5fea16e25bf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27f302fb40041e5a1bfc8316b49d675" ma:index="41" ma:taxonomy="true" ma:internalName="h27f302fb40041e5a1bfc8316b49d675" ma:taxonomyFieldName="Capability" ma:displayName="Capability" ma:readOnly="false" ma:default="" ma:fieldId="{127f302f-b400-41e5-a1bf-c8316b49d675}" ma:taxonomyMulti="true" ma:sspId="da2a8d6e-eaef-4067-bfde-2a78757b0a8e" ma:termSetId="fbae28d4-5e63-4fa6-b312-e33509a29f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c312305ee314e52b98bfbd4aa36ccbb" ma:index="42" ma:taxonomy="true" ma:internalName="mc312305ee314e52b98bfbd4aa36ccbb" ma:taxonomyFieldName="Practice_x0020_Service_x0020_Offering" ma:displayName="Practice Service Offering" ma:readOnly="false" ma:default="" ma:fieldId="{6c312305-ee31-4e52-b98b-fbd4aa36ccbb}" ma:taxonomyMulti="true" ma:sspId="da2a8d6e-eaef-4067-bfde-2a78757b0a8e" ma:termSetId="b0b84de0-671b-4c94-b443-9dfc4971336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eed9e47c6d4439eb7b8d7d41088ffce" ma:index="43" nillable="true" ma:taxonomy="true" ma:internalName="ieed9e47c6d4439eb7b8d7d41088ffce" ma:taxonomyFieldName="Cognizant_x0020_Core_x0020_Service_x0020_Offering" ma:displayName="Cognizant Core Service Offering" ma:default="" ma:fieldId="{2eed9e47-c6d4-439e-b7b8-d7d41088ffce}" ma:taxonomyMulti="true" ma:sspId="da2a8d6e-eaef-4067-bfde-2a78757b0a8e" ma:termSetId="3cd06815-1d92-4958-85be-49125fc16b0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bd7e4b7c69f48a69d288a62c7c474ac" ma:index="45" nillable="true" ma:taxonomy="true" ma:internalName="bbd7e4b7c69f48a69d288a62c7c474ac" ma:taxonomyFieldName="Hardware_x0020_Platform" ma:displayName="Hardware Platform" ma:default="" ma:fieldId="{bbd7e4b7-c69f-48a6-9d28-8a62c7c474ac}" ma:taxonomyMulti="true" ma:sspId="da2a8d6e-eaef-4067-bfde-2a78757b0a8e" ma:termSetId="48a2b447-437d-4295-a5e9-e1a78f43781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Label" ma:index="46" nillable="true" ma:displayName="Taxonomy Catch All Column1" ma:hidden="true" ma:list="{482e9bfc-80ab-4061-8f88-ede295f7ac97}" ma:internalName="TaxCatchAllLabel" ma:readOnly="true" ma:showField="CatchAllDataLabel" ma:web="17d26229-ae42-48bc-9773-5e36dc39df7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bf2b046a68b499783c95a6b15e75d78" ma:index="47" nillable="true" ma:taxonomy="true" ma:internalName="kbf2b046a68b499783c95a6b15e75d78" ma:taxonomyFieldName="Industry_x0020_Segment" ma:displayName="Industry Segment" ma:default="" ma:fieldId="{4bf2b046-a68b-4997-83c9-5a6b15e75d78}" ma:taxonomyMulti="true" ma:sspId="da2a8d6e-eaef-4067-bfde-2a78757b0a8e" ma:termSetId="885d71ae-0019-4080-a4c9-372e43d62ae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26f244db14b4470a1549ffdd3edb996" ma:index="49" nillable="true" ma:taxonomy="true" ma:internalName="o26f244db14b4470a1549ffdd3edb996" ma:taxonomyFieldName="Practice_x0020_Sub_x002d_Service_x0020_Offering" ma:displayName="Practice Sub-Service Offering" ma:default="" ma:fieldId="{826f244d-b14b-4470-a154-9ffdd3edb996}" ma:taxonomyMulti="true" ma:sspId="da2a8d6e-eaef-4067-bfde-2a78757b0a8e" ma:termSetId="e03b4d13-0162-4e33-b451-34bd8e6603f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30115c6d88141f6b5136ae0cb67f3b1" ma:index="50" nillable="true" ma:taxonomy="true" ma:internalName="i30115c6d88141f6b5136ae0cb67f3b1" ma:taxonomyFieldName="Phase" ma:displayName="Phase" ma:default="" ma:fieldId="{230115c6-d881-41f6-b513-6ae0cb67f3b1}" ma:taxonomyMulti="true" ma:sspId="da2a8d6e-eaef-4067-bfde-2a78757b0a8e" ma:termSetId="2533fe86-ddd3-4fdf-9c43-5d01470b48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d0a5b89790140ae9f387f5d48a94a4f" ma:index="51" nillable="true" ma:taxonomy="true" ma:internalName="kd0a5b89790140ae9f387f5d48a94a4f" ma:taxonomyFieldName="Technology" ma:displayName="Technology" ma:default="" ma:fieldId="{4d0a5b89-7901-40ae-9f38-7f5d48a94a4f}" ma:taxonomyMulti="true" ma:sspId="da2a8d6e-eaef-4067-bfde-2a78757b0a8e" ma:termSetId="b9b408e1-e30b-458f-a1d8-4cbbd3048d0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d58194bf90347859030f034e10e0e90" ma:index="52" ma:taxonomy="true" ma:internalName="bd58194bf90347859030f034e10e0e90" ma:taxonomyFieldName="Domain" ma:displayName="Domain" ma:readOnly="false" ma:default="" ma:fieldId="{bd58194b-f903-4785-9030-f034e10e0e90}" ma:taxonomyMulti="true" ma:sspId="da2a8d6e-eaef-4067-bfde-2a78757b0a8e" ma:termSetId="ff49a7fe-0e2b-4a54-9666-2713b94f8f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fbf93e6b8a24825a1c5d4189028ca40" ma:index="53" ma:taxonomy="true" ma:internalName="pfbf93e6b8a24825a1c5d4189028ca40" ma:taxonomyFieldName="Service_x0020_Solution_x0020_Suite" ma:displayName="Service Solution Suite" ma:readOnly="false" ma:default="" ma:fieldId="{9fbf93e6-b8a2-4825-a1c5-d4189028ca40}" ma:taxonomyMulti="true" ma:sspId="da2a8d6e-eaef-4067-bfde-2a78757b0a8e" ma:termSetId="658e5bc5-aea4-429c-9ba5-837189ee6f6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b59a73cc1a54deb81c6eed5463ac275" ma:index="55" nillable="true" ma:taxonomy="true" ma:internalName="lb59a73cc1a54deb81c6eed5463ac275" ma:taxonomyFieldName="Software_x0020_Platform" ma:displayName="Software Platform" ma:default="" ma:fieldId="{5b59a73c-c1a5-4deb-81c6-eed5463ac275}" ma:taxonomyMulti="true" ma:sspId="da2a8d6e-eaef-4067-bfde-2a78757b0a8e" ma:termSetId="ff56d16f-76dd-4cd9-924f-a8737f01ed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143d55161fa42e4a6f8e9651ec6cbf9" ma:index="56" nillable="true" ma:taxonomy="true" ma:internalName="c143d55161fa42e4a6f8e9651ec6cbf9" ma:taxonomyFieldName="Region" ma:displayName="Region" ma:readOnly="false" ma:default="" ma:fieldId="{c143d551-61fa-42e4-a6f8-e9651ec6cbf9}" ma:taxonomyMulti="true" ma:sspId="da2a8d6e-eaef-4067-bfde-2a78757b0a8e" ma:termSetId="5f45e876-214d-4b91-b6c4-b61cf6a69eb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c3c19e07d3a4499bc30ca0082baa396" ma:index="57" nillable="true" ma:taxonomy="true" ma:internalName="ac3c19e07d3a4499bc30ca0082baa396" ma:taxonomyFieldName="Vendor_x002F_Partner" ma:displayName="Vendor/Partner" ma:default="" ma:fieldId="{ac3c19e0-7d3a-4499-bc30-ca0082baa396}" ma:taxonomyMulti="true" ma:sspId="da2a8d6e-eaef-4067-bfde-2a78757b0a8e" ma:termSetId="96f6b7aa-68f0-4076-a9d9-76f87736fb0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58" nillable="true" ma:displayName="Taxonomy Catch All Column" ma:hidden="true" ma:list="{482e9bfc-80ab-4061-8f88-ede295f7ac97}" ma:internalName="TaxCatchAll" ma:showField="CatchAllData" ma:web="17d26229-ae42-48bc-9773-5e36dc39df7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pprovers" ma:index="59" nillable="true" ma:displayName="Approvers" ma:internalName="Approvers">
      <xsd:simpleType>
        <xsd:restriction base="dms:Text">
          <xsd:maxLength value="255"/>
        </xsd:restriction>
      </xsd:simpleType>
    </xsd:element>
    <xsd:element name="Champions" ma:index="60" nillable="true" ma:displayName="Champions" ma:internalName="Champions">
      <xsd:simpleType>
        <xsd:restriction base="dms:Text">
          <xsd:maxLength value="255"/>
        </xsd:restriction>
      </xsd:simpleType>
    </xsd:element>
    <xsd:element name="Contributors" ma:index="61" nillable="true" ma:displayName="Contributors" ma:internalName="Contributors">
      <xsd:simpleType>
        <xsd:restriction base="dms:Text">
          <xsd:maxLength value="255"/>
        </xsd:restriction>
      </xsd:simpleType>
    </xsd:element>
    <xsd:element name="Leadership" ma:index="62" nillable="true" ma:displayName="Leadership" ma:internalName="Leadership">
      <xsd:simpleType>
        <xsd:restriction base="dms:Text">
          <xsd:maxLength value="255"/>
        </xsd:restriction>
      </xsd:simpleType>
    </xsd:element>
    <xsd:element name="Users" ma:index="63" nillable="true" ma:displayName="Users" ma:internalName="User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221431-9d39-4575-b90f-a2961b48b1aa" elementFormDefault="qualified">
    <xsd:import namespace="http://schemas.microsoft.com/office/2006/documentManagement/types"/>
    <xsd:import namespace="http://schemas.microsoft.com/office/infopath/2007/PartnerControls"/>
    <xsd:element name="ArchivalDate" ma:index="64" nillable="true" ma:displayName="ArchivalDate" ma:format="DateOnly" ma:internalName="Archival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34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riticality xmlns="17d26229-ae42-48bc-9773-5e36dc39df7c">C3</Criticality>
    <Contributors xmlns="17d26229-ae42-48bc-9773-5e36dc39df7c" xsi:nil="true"/>
    <o361050b8340428cb1d423629b421bc2 xmlns="17d26229-ae42-48bc-9773-5e36dc39df7c">
      <Terms xmlns="http://schemas.microsoft.com/office/infopath/2007/PartnerControls"/>
    </o361050b8340428cb1d423629b421bc2>
    <bbd7e4b7c69f48a69d288a62c7c474ac xmlns="17d26229-ae42-48bc-9773-5e36dc39df7c">
      <Terms xmlns="http://schemas.microsoft.com/office/infopath/2007/PartnerControls"/>
    </bbd7e4b7c69f48a69d288a62c7c474ac>
    <if41853690e24bb7a44649b6686071e7 xmlns="17d26229-ae42-48bc-9773-5e36dc39df7c">
      <Terms xmlns="http://schemas.microsoft.com/office/infopath/2007/PartnerControls"/>
    </if41853690e24bb7a44649b6686071e7>
    <kbf2b046a68b499783c95a6b15e75d78 xmlns="17d26229-ae42-48bc-9773-5e36dc39df7c">
      <Terms xmlns="http://schemas.microsoft.com/office/infopath/2007/PartnerControls"/>
    </kbf2b046a68b499783c95a6b15e75d78>
    <Last_x0020_Updated_x0020_By xmlns="17d26229-ae42-48bc-9773-5e36dc39df7c">
      <UserInfo>
        <DisplayName/>
        <AccountId xsi:nil="true"/>
        <AccountType/>
      </UserInfo>
    </Last_x0020_Updated_x0020_By>
    <ac3c19e07d3a4499bc30ca0082baa396 xmlns="17d26229-ae42-48bc-9773-5e36dc39df7c">
      <Terms xmlns="http://schemas.microsoft.com/office/infopath/2007/PartnerControls"/>
    </ac3c19e07d3a4499bc30ca0082baa396>
    <Approved_x0020_By xmlns="17d26229-ae42-48bc-9773-5e36dc39df7c">
      <UserInfo>
        <DisplayName/>
        <AccountId xsi:nil="true"/>
        <AccountType/>
      </UserInfo>
    </Approved_x0020_By>
    <Asset_x0020_Owner xmlns="17d26229-ae42-48bc-9773-5e36dc39df7c">
      <UserInfo>
        <DisplayName>i:0#.w|cts\407893</DisplayName>
        <AccountId>7821</AccountId>
        <AccountType/>
      </UserInfo>
    </Asset_x0020_Owner>
    <m6a56a8bfde44437bb10292346ce0a36 xmlns="17d26229-ae42-48bc-9773-5e36dc39df7c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Cognizant Infrastructure Services</TermName>
          <TermId xmlns="http://schemas.microsoft.com/office/infopath/2007/PartnerControls">2fcd9c9d-6735-4aff-b137-12ea6edba963</TermId>
        </TermInfo>
      </Terms>
    </m6a56a8bfde44437bb10292346ce0a36>
    <Users xmlns="17d26229-ae42-48bc-9773-5e36dc39df7c" xsi:nil="true"/>
    <Rejected_x0020_Date xmlns="17d26229-ae42-48bc-9773-5e36dc39df7c" xsi:nil="true"/>
    <Approvers xmlns="17d26229-ae42-48bc-9773-5e36dc39df7c">cisknet_Approvers</Approvers>
    <lc4652e578bd471798d688c9c6def13e xmlns="17d26229-ae42-48bc-9773-5e36dc39df7c">
      <Terms xmlns="http://schemas.microsoft.com/office/infopath/2007/PartnerControls"/>
    </lc4652e578bd471798d688c9c6def13e>
    <i30115c6d88141f6b5136ae0cb67f3b1 xmlns="17d26229-ae42-48bc-9773-5e36dc39df7c">
      <Terms xmlns="http://schemas.microsoft.com/office/infopath/2007/PartnerControls"/>
    </i30115c6d88141f6b5136ae0cb67f3b1>
    <c143d55161fa42e4a6f8e9651ec6cbf9 xmlns="17d26229-ae42-48bc-9773-5e36dc39df7c">
      <Terms xmlns="http://schemas.microsoft.com/office/infopath/2007/PartnerControls">
        <TermInfo xmlns="http://schemas.microsoft.com/office/infopath/2007/PartnerControls">
          <TermName xmlns="http://schemas.microsoft.com/office/infopath/2007/PartnerControls">APAC</TermName>
          <TermId xmlns="http://schemas.microsoft.com/office/infopath/2007/PartnerControls">c1f820b7-ed00-44eb-9e88-58c769437ea8</TermId>
        </TermInfo>
        <TermInfo xmlns="http://schemas.microsoft.com/office/infopath/2007/PartnerControls">
          <TermName xmlns="http://schemas.microsoft.com/office/infopath/2007/PartnerControls">Africa</TermName>
          <TermId xmlns="http://schemas.microsoft.com/office/infopath/2007/PartnerControls">f3b57324-00d4-4e12-8225-28177154387e</TermId>
        </TermInfo>
        <TermInfo xmlns="http://schemas.microsoft.com/office/infopath/2007/PartnerControls">
          <TermName xmlns="http://schemas.microsoft.com/office/infopath/2007/PartnerControls">Continental Europe</TermName>
          <TermId xmlns="http://schemas.microsoft.com/office/infopath/2007/PartnerControls">19da32cb-faf5-4aa9-9209-47970947bdbd</TermId>
        </TermInfo>
        <TermInfo xmlns="http://schemas.microsoft.com/office/infopath/2007/PartnerControls">
          <TermName xmlns="http://schemas.microsoft.com/office/infopath/2007/PartnerControls">Europe</TermName>
          <TermId xmlns="http://schemas.microsoft.com/office/infopath/2007/PartnerControls">8b865c42-d3b1-4a85-ae04-0b75e890aa9b</TermId>
        </TermInfo>
        <TermInfo xmlns="http://schemas.microsoft.com/office/infopath/2007/PartnerControls">
          <TermName xmlns="http://schemas.microsoft.com/office/infopath/2007/PartnerControls">India</TermName>
          <TermId xmlns="http://schemas.microsoft.com/office/infopath/2007/PartnerControls">c8a84b2a-a9c2-4359-97de-454adc583981</TermId>
        </TermInfo>
        <TermInfo xmlns="http://schemas.microsoft.com/office/infopath/2007/PartnerControls">
          <TermName xmlns="http://schemas.microsoft.com/office/infopath/2007/PartnerControls">Latin America</TermName>
          <TermId xmlns="http://schemas.microsoft.com/office/infopath/2007/PartnerControls">adc434c0-1878-4393-abfd-029db8ba7c0a</TermId>
        </TermInfo>
        <TermInfo xmlns="http://schemas.microsoft.com/office/infopath/2007/PartnerControls">
          <TermName xmlns="http://schemas.microsoft.com/office/infopath/2007/PartnerControls">Middle East</TermName>
          <TermId xmlns="http://schemas.microsoft.com/office/infopath/2007/PartnerControls">eb911644-f1da-49da-bb4c-344d8824c821</TermId>
        </TermInfo>
        <TermInfo xmlns="http://schemas.microsoft.com/office/infopath/2007/PartnerControls">
          <TermName xmlns="http://schemas.microsoft.com/office/infopath/2007/PartnerControls">Nordics</TermName>
          <TermId xmlns="http://schemas.microsoft.com/office/infopath/2007/PartnerControls">9e312025-c03b-4a86-ad5c-01d61e9ed64e</TermId>
        </TermInfo>
        <TermInfo xmlns="http://schemas.microsoft.com/office/infopath/2007/PartnerControls">
          <TermName xmlns="http://schemas.microsoft.com/office/infopath/2007/PartnerControls">North America</TermName>
          <TermId xmlns="http://schemas.microsoft.com/office/infopath/2007/PartnerControls">75c39b4a-d775-4222-86f3-9f63fdeb547a</TermId>
        </TermInfo>
        <TermInfo xmlns="http://schemas.microsoft.com/office/infopath/2007/PartnerControls">
          <TermName xmlns="http://schemas.microsoft.com/office/infopath/2007/PartnerControls">Rest of the World</TermName>
          <TermId xmlns="http://schemas.microsoft.com/office/infopath/2007/PartnerControls">ddd02529-d9e3-4fbf-bb68-e73ee1a1a4e2</TermId>
        </TermInfo>
        <TermInfo xmlns="http://schemas.microsoft.com/office/infopath/2007/PartnerControls">
          <TermName xmlns="http://schemas.microsoft.com/office/infopath/2007/PartnerControls">UK</TermName>
          <TermId xmlns="http://schemas.microsoft.com/office/infopath/2007/PartnerControls">cc9a25fc-a6e5-4665-a463-79d7415efc19</TermId>
        </TermInfo>
      </Terms>
    </c143d55161fa42e4a6f8e9651ec6cbf9>
    <Will_x0020_our_x0020_competitors_x0020_be_x0020_interested_x0020_in_x0020_acquiring_x0020_the_x0020_information_x0020_shared_x0020_in_x0020_this_x0020_document_x003f_ xmlns="17d26229-ae42-48bc-9773-5e36dc39df7c">Good Chance</Will_x0020_our_x0020_competitors_x0020_be_x0020_interested_x0020_in_x0020_acquiring_x0020_the_x0020_information_x0020_shared_x0020_in_x0020_this_x0020_document_x003f_>
    <Leadership xmlns="17d26229-ae42-48bc-9773-5e36dc39df7c" xsi:nil="true"/>
    <Restriction xmlns="17d26229-ae42-48bc-9773-5e36dc39df7c">KNET Restricted</Restriction>
    <If_x0020_this_x0020_document_x0020_is_x0020_leaked_x002f_lost_x002c__x0020_could_x0020_there_x0020_be_x0020_loss_x0020_of_x0020_Cognizant_x0020_Trade_x0020_Secret_x0020__x002f__x0020_Patent_x0020_Protection_x003f_ xmlns="17d26229-ae42-48bc-9773-5e36dc39df7c">Good Chance</If_x0020_this_x0020_document_x0020_is_x0020_leaked_x002f_lost_x002c__x0020_could_x0020_there_x0020_be_x0020_loss_x0020_of_x0020_Cognizant_x0020_Trade_x0020_Secret_x0020__x002f__x0020_Patent_x0020_Protection_x003f_>
    <ieed9e47c6d4439eb7b8d7d41088ffce xmlns="17d26229-ae42-48bc-9773-5e36dc39df7c">
      <Terms xmlns="http://schemas.microsoft.com/office/infopath/2007/PartnerControls"/>
    </ieed9e47c6d4439eb7b8d7d41088ffce>
    <TaxCatchAll xmlns="17d26229-ae42-48bc-9773-5e36dc39df7c">
      <Value>1183</Value>
      <Value>699</Value>
      <Value>1031</Value>
      <Value>364</Value>
      <Value>1029</Value>
      <Value>510</Value>
      <Value>28</Value>
      <Value>729</Value>
      <Value>356</Value>
      <Value>1227</Value>
      <Value>18</Value>
      <Value>17</Value>
      <Value>386</Value>
      <Value>16</Value>
      <Value>48</Value>
      <Value>47</Value>
      <Value>1032</Value>
      <Value>29</Value>
      <Value>225</Value>
      <Value>520</Value>
      <Value>1074</Value>
    </TaxCatchAll>
    <If_x0020_this_x0020_document_x0020_is_x0020_leaked_x002f_lost_x002c__x0020_could_x0020_there_x0020_be_x0020_loss_x0020_of_x0020_sales_x0020_or_x0020_customer_x0020_confidence_x003f_ xmlns="17d26229-ae42-48bc-9773-5e36dc39df7c">Good Chance</If_x0020_this_x0020_document_x0020_is_x0020_leaked_x002f_lost_x002c__x0020_could_x0020_there_x0020_be_x0020_loss_x0020_of_x0020_sales_x0020_or_x0020_customer_x0020_confidence_x003f_>
    <pfbf93e6b8a24825a1c5d4189028ca40 xmlns="17d26229-ae42-48bc-9773-5e36dc39df7c">
      <Terms xmlns="http://schemas.microsoft.com/office/infopath/2007/PartnerControls">
        <TermInfo xmlns="http://schemas.microsoft.com/office/infopath/2007/PartnerControls">
          <TermName xmlns="http://schemas.microsoft.com/office/infopath/2007/PartnerControls">Public Cloud Offering</TermName>
          <TermId xmlns="http://schemas.microsoft.com/office/infopath/2007/PartnerControls">06e6faf1-e4e0-4889-bbe3-3a46f31347ec</TermId>
        </TermInfo>
        <TermInfo xmlns="http://schemas.microsoft.com/office/infopath/2007/PartnerControls">
          <TermName xmlns="http://schemas.microsoft.com/office/infopath/2007/PartnerControls">Cloud Consult</TermName>
          <TermId xmlns="http://schemas.microsoft.com/office/infopath/2007/PartnerControls">eac64d98-1c17-44b6-a45d-8435596e12cf</TermId>
        </TermInfo>
        <TermInfo xmlns="http://schemas.microsoft.com/office/infopath/2007/PartnerControls">
          <TermName xmlns="http://schemas.microsoft.com/office/infopath/2007/PartnerControls">Cloud Migrate</TermName>
          <TermId xmlns="http://schemas.microsoft.com/office/infopath/2007/PartnerControls">9b1ecffe-ec7f-4f02-870b-92109f484e5a</TermId>
        </TermInfo>
        <TermInfo xmlns="http://schemas.microsoft.com/office/infopath/2007/PartnerControls">
          <TermName xmlns="http://schemas.microsoft.com/office/infopath/2007/PartnerControls">Cloud Operate</TermName>
          <TermId xmlns="http://schemas.microsoft.com/office/infopath/2007/PartnerControls">12f80060-279c-4194-8692-a452cde5a461</TermId>
        </TermInfo>
        <TermInfo xmlns="http://schemas.microsoft.com/office/infopath/2007/PartnerControls">
          <TermName xmlns="http://schemas.microsoft.com/office/infopath/2007/PartnerControls">Cloud Workspace</TermName>
          <TermId xmlns="http://schemas.microsoft.com/office/infopath/2007/PartnerControls">a27f41ae-96e5-41f4-a045-15e466747db0</TermId>
        </TermInfo>
      </Terms>
    </pfbf93e6b8a24825a1c5d4189028ca40>
    <Approved_x0020_Date xmlns="17d26229-ae42-48bc-9773-5e36dc39df7c" xsi:nil="true"/>
    <lb59a73cc1a54deb81c6eed5463ac275 xmlns="17d26229-ae42-48bc-9773-5e36dc39df7c">
      <Terms xmlns="http://schemas.microsoft.com/office/infopath/2007/PartnerControls"/>
    </lb59a73cc1a54deb81c6eed5463ac275>
    <Champions xmlns="17d26229-ae42-48bc-9773-5e36dc39df7c" xsi:nil="true"/>
    <Description_x0020_Of_x0020_The_x0020_Asset xmlns="17d26229-ae42-48bc-9773-5e36dc39df7c" xsi:nil="true"/>
    <Average_x0020_Criticality_x0020_Score xmlns="17d26229-ae42-48bc-9773-5e36dc39df7c">6.6</Average_x0020_Criticality_x0020_Score>
    <h27f302fb40041e5a1bfc8316b49d675 xmlns="17d26229-ae42-48bc-9773-5e36dc39df7c">
      <Terms xmlns="http://schemas.microsoft.com/office/infopath/2007/PartnerControls">
        <TermInfo xmlns="http://schemas.microsoft.com/office/infopath/2007/PartnerControls">
          <TermName xmlns="http://schemas.microsoft.com/office/infopath/2007/PartnerControls">N/A</TermName>
          <TermId xmlns="http://schemas.microsoft.com/office/infopath/2007/PartnerControls">f6b69460-77d5-439c-9046-f8f67a583cd7</TermId>
        </TermInfo>
      </Terms>
    </h27f302fb40041e5a1bfc8316b49d675>
    <Confidentiality xmlns="17d26229-ae42-48bc-9773-5e36dc39df7c">Cognizant Confidential</Confidentiality>
    <IsCertified xmlns="17d26229-ae42-48bc-9773-5e36dc39df7c">No</IsCertified>
    <Terms_x0020__x0026__x0020_Conditions xmlns="17d26229-ae42-48bc-9773-5e36dc39df7c">
      <Value>I hereby confirm that this document does not contain any Cognizant/Customer confidential content and has been shared only with the appropriate audience.</Value>
    </Terms_x0020__x0026__x0020_Conditions>
    <mc312305ee314e52b98bfbd4aa36ccbb xmlns="17d26229-ae42-48bc-9773-5e36dc39df7c">
      <Terms xmlns="http://schemas.microsoft.com/office/infopath/2007/PartnerControls">
        <TermInfo xmlns="http://schemas.microsoft.com/office/infopath/2007/PartnerControls">
          <TermName xmlns="http://schemas.microsoft.com/office/infopath/2007/PartnerControls">Azure Advisory Services</TermName>
          <TermId xmlns="http://schemas.microsoft.com/office/infopath/2007/PartnerControls">a890956b-df78-4683-9527-c7e3c6366932</TermId>
        </TermInfo>
        <TermInfo xmlns="http://schemas.microsoft.com/office/infopath/2007/PartnerControls">
          <TermName xmlns="http://schemas.microsoft.com/office/infopath/2007/PartnerControls">Azure in a Box</TermName>
          <TermId xmlns="http://schemas.microsoft.com/office/infopath/2007/PartnerControls">482e7441-f531-4e01-87ed-78d8c1974c76</TermId>
        </TermInfo>
      </Terms>
    </mc312305ee314e52b98bfbd4aa36ccbb>
    <ArchivalDate xmlns="ea221431-9d39-4575-b90f-a2961b48b1aa" xsi:nil="true"/>
    <bd58194bf90347859030f034e10e0e90 xmlns="17d26229-ae42-48bc-9773-5e36dc39df7c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Cognizant Infrastructure Service (CIS)</TermName>
          <TermId xmlns="http://schemas.microsoft.com/office/infopath/2007/PartnerControls">23f1921a-124f-49ff-b893-b295c520c25b</TermId>
        </TermInfo>
      </Terms>
    </bd58194bf90347859030f034e10e0e90>
    <kd0a5b89790140ae9f387f5d48a94a4f xmlns="17d26229-ae42-48bc-9773-5e36dc39df7c">
      <Terms xmlns="http://schemas.microsoft.com/office/infopath/2007/PartnerControls"/>
    </kd0a5b89790140ae9f387f5d48a94a4f>
    <o26f244db14b4470a1549ffdd3edb996 xmlns="17d26229-ae42-48bc-9773-5e36dc39df7c">
      <Terms xmlns="http://schemas.microsoft.com/office/infopath/2007/PartnerControls"/>
    </o26f244db14b4470a1549ffdd3edb996>
  </documentManagement>
</p:properties>
</file>

<file path=customXml/itemProps1.xml><?xml version="1.0" encoding="utf-8"?>
<ds:datastoreItem xmlns:ds="http://schemas.openxmlformats.org/officeDocument/2006/customXml" ds:itemID="{47DA230E-2AD8-4282-ABAE-F08F029EEC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B57BB8-79EB-46C9-BEB2-D7F70C9FC2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7d26229-ae42-48bc-9773-5e36dc39df7c"/>
    <ds:schemaRef ds:uri="ea221431-9d39-4575-b90f-a2961b48b1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4DFB31-EDEF-4E37-85A1-E0CFA374C907}">
  <ds:schemaRefs>
    <ds:schemaRef ds:uri="http://purl.org/dc/terms/"/>
    <ds:schemaRef ds:uri="http://www.w3.org/XML/1998/namespace"/>
    <ds:schemaRef ds:uri="a27e8751-b8df-4ef1-81da-bfa0b35f7006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acfa46ae-9d90-49b1-bdc0-e752c3773642"/>
    <ds:schemaRef ds:uri="http://schemas.microsoft.com/office/2006/metadata/properties"/>
    <ds:schemaRef ds:uri="17d26229-ae42-48bc-9773-5e36dc39df7c"/>
    <ds:schemaRef ds:uri="ea221431-9d39-4575-b90f-a2961b48b1a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2504</TotalTime>
  <Words>2</Words>
  <Application>Microsoft Office PowerPoint</Application>
  <PresentationFormat>Widescreen</PresentationFormat>
  <Paragraphs>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Courier New</vt:lpstr>
      <vt:lpstr>5_Cognizant</vt:lpstr>
      <vt:lpstr>Cognizantnewbrand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Managed Azure Kubernetes Service Migration</dc:title>
  <dc:creator>Manoharan, Shanmugakumar</dc:creator>
  <cp:lastModifiedBy>SHANMUGAKUMAR MANOHARAN</cp:lastModifiedBy>
  <cp:revision>153</cp:revision>
  <dcterms:created xsi:type="dcterms:W3CDTF">2020-05-03T14:44:56Z</dcterms:created>
  <dcterms:modified xsi:type="dcterms:W3CDTF">2022-06-10T07:15:44Z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7599526-06ca-49cc-9fa9-5307800a949a_Enabled">
    <vt:lpwstr>True</vt:lpwstr>
  </property>
  <property fmtid="{D5CDD505-2E9C-101B-9397-08002B2CF9AE}" pid="3" name="MSIP_Label_67599526-06ca-49cc-9fa9-5307800a949a_SiteId">
    <vt:lpwstr>fabb61b8-3afe-4e75-b934-a47f782b8cd7</vt:lpwstr>
  </property>
  <property fmtid="{D5CDD505-2E9C-101B-9397-08002B2CF9AE}" pid="4" name="MSIP_Label_67599526-06ca-49cc-9fa9-5307800a949a_Owner">
    <vt:lpwstr>ManoharanS1@aetna.com</vt:lpwstr>
  </property>
  <property fmtid="{D5CDD505-2E9C-101B-9397-08002B2CF9AE}" pid="5" name="MSIP_Label_67599526-06ca-49cc-9fa9-5307800a949a_SetDate">
    <vt:lpwstr>2020-05-03T14:46:43.8829990Z</vt:lpwstr>
  </property>
  <property fmtid="{D5CDD505-2E9C-101B-9397-08002B2CF9AE}" pid="6" name="MSIP_Label_67599526-06ca-49cc-9fa9-5307800a949a_Name">
    <vt:lpwstr>Proprietary</vt:lpwstr>
  </property>
  <property fmtid="{D5CDD505-2E9C-101B-9397-08002B2CF9AE}" pid="7" name="MSIP_Label_67599526-06ca-49cc-9fa9-5307800a949a_Application">
    <vt:lpwstr>Microsoft Azure Information Protection</vt:lpwstr>
  </property>
  <property fmtid="{D5CDD505-2E9C-101B-9397-08002B2CF9AE}" pid="8" name="MSIP_Label_67599526-06ca-49cc-9fa9-5307800a949a_ActionId">
    <vt:lpwstr>7129a326-cdc5-4be8-83a4-3f306134a1e4</vt:lpwstr>
  </property>
  <property fmtid="{D5CDD505-2E9C-101B-9397-08002B2CF9AE}" pid="9" name="MSIP_Label_67599526-06ca-49cc-9fa9-5307800a949a_Extended_MSFT_Method">
    <vt:lpwstr>Automatic</vt:lpwstr>
  </property>
  <property fmtid="{D5CDD505-2E9C-101B-9397-08002B2CF9AE}" pid="10" name="Sensitivity">
    <vt:lpwstr>Proprietary</vt:lpwstr>
  </property>
</Properties>
</file>