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5" r:id="rId2"/>
    <p:sldId id="3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6B13F8-83A5-49E1-B43D-4C3B44504C42}" v="1" dt="2023-08-28T09:34:17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KUMAR MANOHARAN" userId="de3bc61c48d0866d" providerId="LiveId" clId="{896B13F8-83A5-49E1-B43D-4C3B44504C42}"/>
    <pc:docChg chg="custSel addSld delSld modSld">
      <pc:chgData name="SHANMUGAKUMAR MANOHARAN" userId="de3bc61c48d0866d" providerId="LiveId" clId="{896B13F8-83A5-49E1-B43D-4C3B44504C42}" dt="2023-08-28T09:35:46.670" v="16" actId="478"/>
      <pc:docMkLst>
        <pc:docMk/>
      </pc:docMkLst>
      <pc:sldChg chg="addSp delSp modSp mod delAnim modAnim">
        <pc:chgData name="SHANMUGAKUMAR MANOHARAN" userId="de3bc61c48d0866d" providerId="LiveId" clId="{896B13F8-83A5-49E1-B43D-4C3B44504C42}" dt="2023-08-28T09:35:26.323" v="13" actId="1076"/>
        <pc:sldMkLst>
          <pc:docMk/>
          <pc:sldMk cId="2303961019" sldId="305"/>
        </pc:sldMkLst>
        <pc:spChg chg="add mod">
          <ac:chgData name="SHANMUGAKUMAR MANOHARAN" userId="de3bc61c48d0866d" providerId="LiveId" clId="{896B13F8-83A5-49E1-B43D-4C3B44504C42}" dt="2023-08-28T09:35:26.323" v="13" actId="1076"/>
          <ac:spMkLst>
            <pc:docMk/>
            <pc:sldMk cId="2303961019" sldId="305"/>
            <ac:spMk id="2" creationId="{46834EAE-7EB0-B015-88EA-CE8DD44006B9}"/>
          </ac:spMkLst>
        </pc:spChg>
        <pc:spChg chg="add del mod">
          <ac:chgData name="SHANMUGAKUMAR MANOHARAN" userId="de3bc61c48d0866d" providerId="LiveId" clId="{896B13F8-83A5-49E1-B43D-4C3B44504C42}" dt="2023-08-28T09:34:42.336" v="5" actId="478"/>
          <ac:spMkLst>
            <pc:docMk/>
            <pc:sldMk cId="2303961019" sldId="305"/>
            <ac:spMk id="3" creationId="{44C72B6D-3E3D-4305-83B8-99E7FD9A1955}"/>
          </ac:spMkLst>
        </pc:spChg>
        <pc:spChg chg="add 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6" creationId="{DD12C13A-382C-E928-A1A3-3A78AB533485}"/>
          </ac:spMkLst>
        </pc:spChg>
        <pc:spChg chg="del">
          <ac:chgData name="SHANMUGAKUMAR MANOHARAN" userId="de3bc61c48d0866d" providerId="LiveId" clId="{896B13F8-83A5-49E1-B43D-4C3B44504C42}" dt="2023-08-28T09:33:59.333" v="0" actId="478"/>
          <ac:spMkLst>
            <pc:docMk/>
            <pc:sldMk cId="2303961019" sldId="305"/>
            <ac:spMk id="7" creationId="{00000000-0000-0000-0000-000000000000}"/>
          </ac:spMkLst>
        </pc:spChg>
        <pc:spChg chg="add del mod">
          <ac:chgData name="SHANMUGAKUMAR MANOHARAN" userId="de3bc61c48d0866d" providerId="LiveId" clId="{896B13F8-83A5-49E1-B43D-4C3B44504C42}" dt="2023-08-28T09:34:35.050" v="4" actId="478"/>
          <ac:spMkLst>
            <pc:docMk/>
            <pc:sldMk cId="2303961019" sldId="305"/>
            <ac:spMk id="8" creationId="{040064AE-4CAF-0971-D5BB-C51685BFB96C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12" creationId="{E217044A-20B4-0099-E285-CBA671FDFEB7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13" creationId="{B64B5DB9-63B3-2DC6-4C3A-1BE5FADFA8E2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14" creationId="{2A630971-CBA9-AF59-FA3F-4254696700BA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15" creationId="{442F26CF-9A0B-8097-268E-C9E32EB18379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16" creationId="{71D177C5-9DFC-63CF-1732-D5E766D56039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17" creationId="{8F0FC60E-79C6-0946-ABB1-D3031A021498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18" creationId="{E671A70F-3F78-8E5A-C0D3-AE4750AA143B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19" creationId="{89ED759E-D79A-7384-1C03-E7B4C4316B52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20" creationId="{A9FE644B-5A25-0B87-E039-3190DEB44D41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21" creationId="{00055479-7E5F-49BB-B419-12043A731055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22" creationId="{A30D2CE2-727F-2823-9F9B-C988EDCC0C6A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23" creationId="{41247DE6-6215-741E-0B5F-733355E54A8C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24" creationId="{23AB7CB2-C069-9118-9E55-3B5C39855E1B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26" creationId="{42B4CFC4-EFA4-EAE2-93C6-94AE272B1BC2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27" creationId="{3126F0C8-5383-671E-40FD-B372E53205AE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28" creationId="{B53A868C-377D-FA25-F421-109DEC52BF63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29" creationId="{9D667011-84F7-F668-04E1-51F7B608654F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38" creationId="{CFA0746C-CFCC-D09A-AAEB-DAAD7693B401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39" creationId="{7A5FB69D-7886-3867-4CCD-E94BD5B8F5BF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40" creationId="{CBAC3D2E-EE2E-7278-E61A-AC33F37A024A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41" creationId="{0639D349-041B-AED7-0630-6054D40298F1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42" creationId="{F140CCC6-9C08-68FF-DAE8-9DBED47776EF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43" creationId="{5ADD0535-5F41-D61D-587D-A3263DDA2332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44" creationId="{D49989C0-1B6D-3A8F-7D83-DCD067D267DC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45" creationId="{144479D9-BCF8-8015-269C-7BBCF1B245AB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46" creationId="{8BBE410B-A203-9722-8F1A-35DF105F3932}"/>
          </ac:spMkLst>
        </pc:spChg>
        <pc:spChg chg="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47" creationId="{EB5AFBF1-34AF-A6A2-3911-30F78B2BD7EB}"/>
          </ac:spMkLst>
        </pc:spChg>
        <pc:spChg chg="add mod">
          <ac:chgData name="SHANMUGAKUMAR MANOHARAN" userId="de3bc61c48d0866d" providerId="LiveId" clId="{896B13F8-83A5-49E1-B43D-4C3B44504C42}" dt="2023-08-28T09:34:17.780" v="2"/>
          <ac:spMkLst>
            <pc:docMk/>
            <pc:sldMk cId="2303961019" sldId="305"/>
            <ac:spMk id="52" creationId="{21706CBC-5D42-72B0-AF85-8E14A8800F72}"/>
          </ac:spMkLst>
        </pc:spChg>
        <pc:spChg chg="add del mod">
          <ac:chgData name="SHANMUGAKUMAR MANOHARAN" userId="de3bc61c48d0866d" providerId="LiveId" clId="{896B13F8-83A5-49E1-B43D-4C3B44504C42}" dt="2023-08-28T09:35:09.547" v="12" actId="478"/>
          <ac:spMkLst>
            <pc:docMk/>
            <pc:sldMk cId="2303961019" sldId="305"/>
            <ac:spMk id="53" creationId="{BDC12B31-A5AC-3D98-A52B-CB74C511F375}"/>
          </ac:spMkLst>
        </pc:spChg>
        <pc:spChg chg="add del mod">
          <ac:chgData name="SHANMUGAKUMAR MANOHARAN" userId="de3bc61c48d0866d" providerId="LiveId" clId="{896B13F8-83A5-49E1-B43D-4C3B44504C42}" dt="2023-08-28T09:35:04.185" v="10" actId="478"/>
          <ac:spMkLst>
            <pc:docMk/>
            <pc:sldMk cId="2303961019" sldId="305"/>
            <ac:spMk id="54" creationId="{47106E90-9A3A-E89A-B10C-D81BE1260358}"/>
          </ac:spMkLst>
        </pc:spChg>
        <pc:spChg chg="add del mod">
          <ac:chgData name="SHANMUGAKUMAR MANOHARAN" userId="de3bc61c48d0866d" providerId="LiveId" clId="{896B13F8-83A5-49E1-B43D-4C3B44504C42}" dt="2023-08-28T09:34:55.419" v="8" actId="478"/>
          <ac:spMkLst>
            <pc:docMk/>
            <pc:sldMk cId="2303961019" sldId="305"/>
            <ac:spMk id="55" creationId="{5350929F-BAA8-25A5-39D0-AB5CFA4CF663}"/>
          </ac:spMkLst>
        </pc:spChg>
        <pc:spChg chg="del">
          <ac:chgData name="SHANMUGAKUMAR MANOHARAN" userId="de3bc61c48d0866d" providerId="LiveId" clId="{896B13F8-83A5-49E1-B43D-4C3B44504C42}" dt="2023-08-28T09:33:59.333" v="0" actId="478"/>
          <ac:spMkLst>
            <pc:docMk/>
            <pc:sldMk cId="2303961019" sldId="305"/>
            <ac:spMk id="56" creationId="{00000000-0000-0000-0000-000000000000}"/>
          </ac:spMkLst>
        </pc:spChg>
        <pc:spChg chg="add del mod">
          <ac:chgData name="SHANMUGAKUMAR MANOHARAN" userId="de3bc61c48d0866d" providerId="LiveId" clId="{896B13F8-83A5-49E1-B43D-4C3B44504C42}" dt="2023-08-28T09:34:50.731" v="7" actId="478"/>
          <ac:spMkLst>
            <pc:docMk/>
            <pc:sldMk cId="2303961019" sldId="305"/>
            <ac:spMk id="57" creationId="{2632FF84-3387-99F6-7478-73A0E74E95AF}"/>
          </ac:spMkLst>
        </pc:spChg>
        <pc:spChg chg="add del mod">
          <ac:chgData name="SHANMUGAKUMAR MANOHARAN" userId="de3bc61c48d0866d" providerId="LiveId" clId="{896B13F8-83A5-49E1-B43D-4C3B44504C42}" dt="2023-08-28T09:34:46.447" v="6" actId="478"/>
          <ac:spMkLst>
            <pc:docMk/>
            <pc:sldMk cId="2303961019" sldId="305"/>
            <ac:spMk id="58" creationId="{D3C62F37-45F8-8CCE-A4C5-330CF8552F47}"/>
          </ac:spMkLst>
        </pc:spChg>
        <pc:grpChg chg="del">
          <ac:chgData name="SHANMUGAKUMAR MANOHARAN" userId="de3bc61c48d0866d" providerId="LiveId" clId="{896B13F8-83A5-49E1-B43D-4C3B44504C42}" dt="2023-08-28T09:33:59.333" v="0" actId="478"/>
          <ac:grpSpMkLst>
            <pc:docMk/>
            <pc:sldMk cId="2303961019" sldId="305"/>
            <ac:grpSpMk id="5" creationId="{00000000-0000-0000-0000-000000000000}"/>
          </ac:grpSpMkLst>
        </pc:grpChg>
        <pc:grpChg chg="add mod">
          <ac:chgData name="SHANMUGAKUMAR MANOHARAN" userId="de3bc61c48d0866d" providerId="LiveId" clId="{896B13F8-83A5-49E1-B43D-4C3B44504C42}" dt="2023-08-28T09:34:17.780" v="2"/>
          <ac:grpSpMkLst>
            <pc:docMk/>
            <pc:sldMk cId="2303961019" sldId="305"/>
            <ac:grpSpMk id="9" creationId="{17FD69DB-6F58-8E0B-76AD-BFC86B011B6F}"/>
          </ac:grpSpMkLst>
        </pc:grpChg>
        <pc:grpChg chg="mod">
          <ac:chgData name="SHANMUGAKUMAR MANOHARAN" userId="de3bc61c48d0866d" providerId="LiveId" clId="{896B13F8-83A5-49E1-B43D-4C3B44504C42}" dt="2023-08-28T09:34:17.780" v="2"/>
          <ac:grpSpMkLst>
            <pc:docMk/>
            <pc:sldMk cId="2303961019" sldId="305"/>
            <ac:grpSpMk id="10" creationId="{2265597A-EB29-EF2E-8E63-60A2C9CB2208}"/>
          </ac:grpSpMkLst>
        </pc:grpChg>
        <pc:grpChg chg="mod">
          <ac:chgData name="SHANMUGAKUMAR MANOHARAN" userId="de3bc61c48d0866d" providerId="LiveId" clId="{896B13F8-83A5-49E1-B43D-4C3B44504C42}" dt="2023-08-28T09:34:17.780" v="2"/>
          <ac:grpSpMkLst>
            <pc:docMk/>
            <pc:sldMk cId="2303961019" sldId="305"/>
            <ac:grpSpMk id="11" creationId="{976A27B2-68EF-9A9D-E8CC-8C250E4303D1}"/>
          </ac:grpSpMkLst>
        </pc:grpChg>
        <pc:grpChg chg="mod">
          <ac:chgData name="SHANMUGAKUMAR MANOHARAN" userId="de3bc61c48d0866d" providerId="LiveId" clId="{896B13F8-83A5-49E1-B43D-4C3B44504C42}" dt="2023-08-28T09:34:17.780" v="2"/>
          <ac:grpSpMkLst>
            <pc:docMk/>
            <pc:sldMk cId="2303961019" sldId="305"/>
            <ac:grpSpMk id="33" creationId="{27F75CF3-5284-7C3D-D34C-CBC1DEA6987A}"/>
          </ac:grpSpMkLst>
        </pc:grpChg>
        <pc:grpChg chg="mod">
          <ac:chgData name="SHANMUGAKUMAR MANOHARAN" userId="de3bc61c48d0866d" providerId="LiveId" clId="{896B13F8-83A5-49E1-B43D-4C3B44504C42}" dt="2023-08-28T09:34:17.780" v="2"/>
          <ac:grpSpMkLst>
            <pc:docMk/>
            <pc:sldMk cId="2303961019" sldId="305"/>
            <ac:grpSpMk id="34" creationId="{B18F34CA-199B-650B-327C-FAB08FA3A927}"/>
          </ac:grpSpMkLst>
        </pc:grpChg>
        <pc:grpChg chg="mod">
          <ac:chgData name="SHANMUGAKUMAR MANOHARAN" userId="de3bc61c48d0866d" providerId="LiveId" clId="{896B13F8-83A5-49E1-B43D-4C3B44504C42}" dt="2023-08-28T09:34:17.780" v="2"/>
          <ac:grpSpMkLst>
            <pc:docMk/>
            <pc:sldMk cId="2303961019" sldId="305"/>
            <ac:grpSpMk id="35" creationId="{0232CEA6-62E0-0627-8BA5-DFD97FA2F557}"/>
          </ac:grpSpMkLst>
        </pc:grpChg>
        <pc:grpChg chg="mod">
          <ac:chgData name="SHANMUGAKUMAR MANOHARAN" userId="de3bc61c48d0866d" providerId="LiveId" clId="{896B13F8-83A5-49E1-B43D-4C3B44504C42}" dt="2023-08-28T09:34:17.780" v="2"/>
          <ac:grpSpMkLst>
            <pc:docMk/>
            <pc:sldMk cId="2303961019" sldId="305"/>
            <ac:grpSpMk id="36" creationId="{2F210A81-BB60-80EC-B152-273B76F9B651}"/>
          </ac:grpSpMkLst>
        </pc:grpChg>
        <pc:grpChg chg="mod">
          <ac:chgData name="SHANMUGAKUMAR MANOHARAN" userId="de3bc61c48d0866d" providerId="LiveId" clId="{896B13F8-83A5-49E1-B43D-4C3B44504C42}" dt="2023-08-28T09:34:17.780" v="2"/>
          <ac:grpSpMkLst>
            <pc:docMk/>
            <pc:sldMk cId="2303961019" sldId="305"/>
            <ac:grpSpMk id="37" creationId="{E674943B-0A21-B7FD-E045-AA305FF0AE4C}"/>
          </ac:grpSpMkLst>
        </pc:grpChg>
        <pc:picChg chg="mod">
          <ac:chgData name="SHANMUGAKUMAR MANOHARAN" userId="de3bc61c48d0866d" providerId="LiveId" clId="{896B13F8-83A5-49E1-B43D-4C3B44504C42}" dt="2023-08-28T09:34:17.780" v="2"/>
          <ac:picMkLst>
            <pc:docMk/>
            <pc:sldMk cId="2303961019" sldId="305"/>
            <ac:picMk id="30" creationId="{E334E95C-2FC9-95A4-CB01-A95C476A67F8}"/>
          </ac:picMkLst>
        </pc:picChg>
        <pc:picChg chg="mod">
          <ac:chgData name="SHANMUGAKUMAR MANOHARAN" userId="de3bc61c48d0866d" providerId="LiveId" clId="{896B13F8-83A5-49E1-B43D-4C3B44504C42}" dt="2023-08-28T09:34:17.780" v="2"/>
          <ac:picMkLst>
            <pc:docMk/>
            <pc:sldMk cId="2303961019" sldId="305"/>
            <ac:picMk id="31" creationId="{CB0C6CAC-D5E5-4646-3261-3E1CCB7AE1EE}"/>
          </ac:picMkLst>
        </pc:picChg>
        <pc:picChg chg="mod">
          <ac:chgData name="SHANMUGAKUMAR MANOHARAN" userId="de3bc61c48d0866d" providerId="LiveId" clId="{896B13F8-83A5-49E1-B43D-4C3B44504C42}" dt="2023-08-28T09:34:17.780" v="2"/>
          <ac:picMkLst>
            <pc:docMk/>
            <pc:sldMk cId="2303961019" sldId="305"/>
            <ac:picMk id="32" creationId="{E0474492-E9E9-6C4F-A53B-EFC2196F2042}"/>
          </ac:picMkLst>
        </pc:picChg>
        <pc:picChg chg="mod">
          <ac:chgData name="SHANMUGAKUMAR MANOHARAN" userId="de3bc61c48d0866d" providerId="LiveId" clId="{896B13F8-83A5-49E1-B43D-4C3B44504C42}" dt="2023-08-28T09:34:17.780" v="2"/>
          <ac:picMkLst>
            <pc:docMk/>
            <pc:sldMk cId="2303961019" sldId="305"/>
            <ac:picMk id="48" creationId="{35D55B2F-66F1-5F09-EA0D-772CB3B4B411}"/>
          </ac:picMkLst>
        </pc:picChg>
        <pc:picChg chg="mod">
          <ac:chgData name="SHANMUGAKUMAR MANOHARAN" userId="de3bc61c48d0866d" providerId="LiveId" clId="{896B13F8-83A5-49E1-B43D-4C3B44504C42}" dt="2023-08-28T09:34:17.780" v="2"/>
          <ac:picMkLst>
            <pc:docMk/>
            <pc:sldMk cId="2303961019" sldId="305"/>
            <ac:picMk id="49" creationId="{29698204-5FA1-B74E-684A-531FD0E01B87}"/>
          </ac:picMkLst>
        </pc:picChg>
        <pc:picChg chg="add mod">
          <ac:chgData name="SHANMUGAKUMAR MANOHARAN" userId="de3bc61c48d0866d" providerId="LiveId" clId="{896B13F8-83A5-49E1-B43D-4C3B44504C42}" dt="2023-08-28T09:34:17.780" v="2"/>
          <ac:picMkLst>
            <pc:docMk/>
            <pc:sldMk cId="2303961019" sldId="305"/>
            <ac:picMk id="50" creationId="{C9147B24-D6AB-3E39-2ABA-08D3B6E1FB38}"/>
          </ac:picMkLst>
        </pc:picChg>
        <pc:picChg chg="add mod">
          <ac:chgData name="SHANMUGAKUMAR MANOHARAN" userId="de3bc61c48d0866d" providerId="LiveId" clId="{896B13F8-83A5-49E1-B43D-4C3B44504C42}" dt="2023-08-28T09:34:17.780" v="2"/>
          <ac:picMkLst>
            <pc:docMk/>
            <pc:sldMk cId="2303961019" sldId="305"/>
            <ac:picMk id="51" creationId="{86AAD7CF-6AF4-969D-BA78-F14320AE448A}"/>
          </ac:picMkLst>
        </pc:picChg>
        <pc:cxnChg chg="mod">
          <ac:chgData name="SHANMUGAKUMAR MANOHARAN" userId="de3bc61c48d0866d" providerId="LiveId" clId="{896B13F8-83A5-49E1-B43D-4C3B44504C42}" dt="2023-08-28T09:34:17.780" v="2"/>
          <ac:cxnSpMkLst>
            <pc:docMk/>
            <pc:sldMk cId="2303961019" sldId="305"/>
            <ac:cxnSpMk id="25" creationId="{17222D84-4EEE-C1CB-EE10-1DB5355736B7}"/>
          </ac:cxnSpMkLst>
        </pc:cxnChg>
      </pc:sldChg>
      <pc:sldChg chg="delSp modSp new mod">
        <pc:chgData name="SHANMUGAKUMAR MANOHARAN" userId="de3bc61c48d0866d" providerId="LiveId" clId="{896B13F8-83A5-49E1-B43D-4C3B44504C42}" dt="2023-08-28T09:35:46.670" v="16" actId="478"/>
        <pc:sldMkLst>
          <pc:docMk/>
          <pc:sldMk cId="2742026375" sldId="306"/>
        </pc:sldMkLst>
        <pc:spChg chg="del mod">
          <ac:chgData name="SHANMUGAKUMAR MANOHARAN" userId="de3bc61c48d0866d" providerId="LiveId" clId="{896B13F8-83A5-49E1-B43D-4C3B44504C42}" dt="2023-08-28T09:35:46.670" v="16" actId="478"/>
          <ac:spMkLst>
            <pc:docMk/>
            <pc:sldMk cId="2742026375" sldId="306"/>
            <ac:spMk id="2" creationId="{D01F9027-93DF-7BF7-13C2-2800D77D675F}"/>
          </ac:spMkLst>
        </pc:spChg>
      </pc:sldChg>
      <pc:sldChg chg="del">
        <pc:chgData name="SHANMUGAKUMAR MANOHARAN" userId="de3bc61c48d0866d" providerId="LiveId" clId="{896B13F8-83A5-49E1-B43D-4C3B44504C42}" dt="2023-08-28T09:34:03.408" v="1" actId="47"/>
        <pc:sldMkLst>
          <pc:docMk/>
          <pc:sldMk cId="4278706326" sldId="368"/>
        </pc:sldMkLst>
      </pc:sldChg>
      <pc:sldMasterChg chg="delSldLayout">
        <pc:chgData name="SHANMUGAKUMAR MANOHARAN" userId="de3bc61c48d0866d" providerId="LiveId" clId="{896B13F8-83A5-49E1-B43D-4C3B44504C42}" dt="2023-08-28T09:34:03.408" v="1" actId="47"/>
        <pc:sldMasterMkLst>
          <pc:docMk/>
          <pc:sldMasterMk cId="614268514" sldId="2147483648"/>
        </pc:sldMasterMkLst>
        <pc:sldLayoutChg chg="del">
          <pc:chgData name="SHANMUGAKUMAR MANOHARAN" userId="de3bc61c48d0866d" providerId="LiveId" clId="{896B13F8-83A5-49E1-B43D-4C3B44504C42}" dt="2023-08-28T09:34:03.408" v="1" actId="47"/>
          <pc:sldLayoutMkLst>
            <pc:docMk/>
            <pc:sldMasterMk cId="614268514" sldId="2147483648"/>
            <pc:sldLayoutMk cId="104386398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8FCB3-6DFF-4D50-AB8B-2F1F324049A9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CBAB9-F08A-421A-AB58-3B5B5C7D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088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21BAE1-ADB1-4E80-B7C0-6268B4116F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57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D37D-1032-417D-39A8-EA890888E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66365-97DB-9DCF-DC08-9B4CC0940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D9E5-0491-1BF3-4064-C8B7177F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50F18-2848-EF1F-FA62-A0A2D3BC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9013-C73C-4BF7-A29B-F47C60CB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9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AEE6-91B3-C68B-B6CC-D6931F1B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810CF-744F-0F6A-34A7-FA9715A2D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6354-E300-3555-1D35-EABDF11F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B1C94-63B6-F295-B8C4-F56F1F2F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466C-5A98-ABEC-4A1E-CE2B228A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85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465BB-F1E9-37CD-4490-3793F0B5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7B045-D4DB-45B5-920F-5A588084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CC73-3746-9ACB-C63C-8C3A6232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F4A7-1194-0E16-6986-4EA18C7C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F9E4-5D15-1F0B-16F6-5AD37CAB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5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12AB-6384-E2C8-975A-28D86496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5B1D-CDC0-0DF4-B9C2-BB82F925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E3151-C65C-53DE-C965-AD571EA8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A286-9942-9FD1-929E-B5D7F6C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74FD8-4B7E-B401-CAB0-5121E302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BC98-46FE-C530-68D2-50F9BBB5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28A7D-5D42-9259-CED0-831DC25F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57B31-6A9A-1930-91AA-6D24D5FE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9BB59-DFB4-D9A6-6396-95E0A650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3692-65C5-42F8-0271-2D340207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0416-2FAF-1946-D5BA-FDE856DA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8B4F-91CF-2C92-E97D-48C798915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77085-9154-8498-3AAC-F46D2CBA1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BCC82-00D6-3A09-BE0A-14E99A49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CE222-DE0D-25D2-AD3D-BBC5DA46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3F99A-FE01-4EE4-30D5-4B4B9C72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68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6D4E-9218-DEB3-3A43-0B40C779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BF97A-3C8C-CFA5-375F-3AB38CDDD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75010-637F-B303-6C75-7C04237C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28FD8-6D17-55E3-AF67-D8E18E0A6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45D04-41D4-1A7E-8C94-3C9D1F77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A5633-3F3E-37AF-2212-1600099C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4B9B6-7F49-5CF4-2D41-B49B0D16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96A41-4DAD-B0A9-C128-21C84584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E03E-B5D7-D0E8-A307-C6B42350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17952-CE10-C08F-477D-4C41D4A3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63CC7-AB3C-122E-121F-3E036D81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F51B4-29F3-54AB-54A3-C2744555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0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A7C4A-FFAA-71F5-4335-1ED6F708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3E525-5DA6-2E7C-066F-675DBF8A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965E9-A124-20F7-FF98-25FA388E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A4CF-A385-8CAC-610C-ACC4B0CB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AE36-E746-5CB5-7D2A-154BE22B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5DE5-BD3B-9208-0AAB-610D9E84F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4AC8-9C59-BCCC-2908-DF816ACA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B632E-6072-7B6E-F72F-0778C3E2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11287-CEE1-D626-72C7-35F9B87D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47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AC00-EE37-5F93-A92C-0F947F19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A16BF-CA1E-4D1A-4C56-13C7F423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7DBC3-06F9-A316-A9DA-16B8C3E0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A7666-41D5-7C33-176C-B76842D6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07C96-86FC-3AD6-05A6-034B05DB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D3CF1-F5D3-C4F5-EDFB-0BF81007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6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F93C2-D1F9-529C-021D-0D605ADD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B2923-3978-93AD-F4AF-821D01274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DAD2-D75A-1ACD-0B2C-BACF723FF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AD0C-931F-4F4D-AF43-879D92B3512F}" type="datetimeFigureOut">
              <a:rPr lang="en-GB" smtClean="0"/>
              <a:t>28/08/2023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D3A6-6B05-9519-29B4-4349B72EE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273D5-0251-16F6-01A1-A820FC7E3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26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6834EAE-7EB0-B015-88EA-CE8DD440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5" y="78052"/>
            <a:ext cx="11750360" cy="415872"/>
          </a:xfrm>
        </p:spPr>
        <p:txBody>
          <a:bodyPr/>
          <a:lstStyle/>
          <a:p>
            <a:r>
              <a:rPr lang="en-GB" dirty="0"/>
              <a:t> IaC Credentials</a:t>
            </a:r>
            <a:endParaRPr lang="en-US" dirty="0"/>
          </a:p>
        </p:txBody>
      </p:sp>
      <p:sp>
        <p:nvSpPr>
          <p:cNvPr id="6" name="Slide Number Placeholder 51">
            <a:extLst>
              <a:ext uri="{FF2B5EF4-FFF2-40B4-BE49-F238E27FC236}">
                <a16:creationId xmlns:a16="http://schemas.microsoft.com/office/drawing/2014/main" id="{DD12C13A-382C-E928-A1A3-3A78AB533485}"/>
              </a:ext>
            </a:extLst>
          </p:cNvPr>
          <p:cNvSpPr txBox="1">
            <a:spLocks/>
          </p:cNvSpPr>
          <p:nvPr/>
        </p:nvSpPr>
        <p:spPr>
          <a:xfrm>
            <a:off x="123002" y="6494446"/>
            <a:ext cx="310926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7"/>
            <a:fld id="{2EFEF571-C9B4-4D92-A7F7-315B894862A8}" type="slidenum">
              <a:rPr lang="en-US" smtClean="0"/>
              <a:pPr defTabSz="609537"/>
              <a:t>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7FD69DB-6F58-8E0B-76AD-BFC86B011B6F}"/>
              </a:ext>
            </a:extLst>
          </p:cNvPr>
          <p:cNvGrpSpPr/>
          <p:nvPr/>
        </p:nvGrpSpPr>
        <p:grpSpPr>
          <a:xfrm>
            <a:off x="6096" y="940535"/>
            <a:ext cx="12192000" cy="5211099"/>
            <a:chOff x="4572" y="495195"/>
            <a:chExt cx="9144000" cy="39083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265597A-EB29-EF2E-8E63-60A2C9CB2208}"/>
                </a:ext>
              </a:extLst>
            </p:cNvPr>
            <p:cNvGrpSpPr/>
            <p:nvPr/>
          </p:nvGrpSpPr>
          <p:grpSpPr>
            <a:xfrm>
              <a:off x="4572" y="495195"/>
              <a:ext cx="9144000" cy="3908324"/>
              <a:chOff x="0" y="761999"/>
              <a:chExt cx="9144000" cy="3908324"/>
            </a:xfrm>
          </p:grpSpPr>
          <p:pic>
            <p:nvPicPr>
              <p:cNvPr id="48" name="Picture 4" descr="Related image">
                <a:extLst>
                  <a:ext uri="{FF2B5EF4-FFF2-40B4-BE49-F238E27FC236}">
                    <a16:creationId xmlns:a16="http://schemas.microsoft.com/office/drawing/2014/main" id="{35D55B2F-66F1-5F09-EA0D-772CB3B4B4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rgbClr val="0033A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24421" y="761999"/>
                <a:ext cx="4619579" cy="3908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 descr="Related image">
                <a:extLst>
                  <a:ext uri="{FF2B5EF4-FFF2-40B4-BE49-F238E27FC236}">
                    <a16:creationId xmlns:a16="http://schemas.microsoft.com/office/drawing/2014/main" id="{29698204-5FA1-B74E-684A-531FD0E01B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rgbClr val="0033A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761999"/>
                <a:ext cx="4535599" cy="3908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76A27B2-68EF-9A9D-E8CC-8C250E4303D1}"/>
                </a:ext>
              </a:extLst>
            </p:cNvPr>
            <p:cNvGrpSpPr/>
            <p:nvPr/>
          </p:nvGrpSpPr>
          <p:grpSpPr>
            <a:xfrm>
              <a:off x="165370" y="1144364"/>
              <a:ext cx="8925870" cy="3234336"/>
              <a:chOff x="1171574" y="2040830"/>
              <a:chExt cx="5003503" cy="175303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7F75CF3-5284-7C3D-D34C-CBC1DEA6987A}"/>
                  </a:ext>
                </a:extLst>
              </p:cNvPr>
              <p:cNvGrpSpPr/>
              <p:nvPr/>
            </p:nvGrpSpPr>
            <p:grpSpPr>
              <a:xfrm>
                <a:off x="2162174" y="2040830"/>
                <a:ext cx="888206" cy="1753034"/>
                <a:chOff x="2162174" y="2040830"/>
                <a:chExt cx="888206" cy="1753034"/>
              </a:xfrm>
            </p:grpSpPr>
            <p:sp>
              <p:nvSpPr>
                <p:cNvPr id="46" name="Rounded Rectangle 15">
                  <a:extLst>
                    <a:ext uri="{FF2B5EF4-FFF2-40B4-BE49-F238E27FC236}">
                      <a16:creationId xmlns:a16="http://schemas.microsoft.com/office/drawing/2014/main" id="{8BBE410B-A203-9722-8F1A-35DF105F3932}"/>
                    </a:ext>
                  </a:extLst>
                </p:cNvPr>
                <p:cNvSpPr/>
                <p:nvPr/>
              </p:nvSpPr>
              <p:spPr>
                <a:xfrm>
                  <a:off x="2162174" y="2097979"/>
                  <a:ext cx="888206" cy="1695885"/>
                </a:xfrm>
                <a:custGeom>
                  <a:avLst/>
                  <a:gdLst>
                    <a:gd name="connsiteX0" fmla="*/ 0 w 909638"/>
                    <a:gd name="connsiteY0" fmla="*/ 151609 h 1590675"/>
                    <a:gd name="connsiteX1" fmla="*/ 151609 w 909638"/>
                    <a:gd name="connsiteY1" fmla="*/ 0 h 1590675"/>
                    <a:gd name="connsiteX2" fmla="*/ 758029 w 909638"/>
                    <a:gd name="connsiteY2" fmla="*/ 0 h 1590675"/>
                    <a:gd name="connsiteX3" fmla="*/ 909638 w 909638"/>
                    <a:gd name="connsiteY3" fmla="*/ 151609 h 1590675"/>
                    <a:gd name="connsiteX4" fmla="*/ 909638 w 909638"/>
                    <a:gd name="connsiteY4" fmla="*/ 1439066 h 1590675"/>
                    <a:gd name="connsiteX5" fmla="*/ 758029 w 909638"/>
                    <a:gd name="connsiteY5" fmla="*/ 1590675 h 1590675"/>
                    <a:gd name="connsiteX6" fmla="*/ 151609 w 909638"/>
                    <a:gd name="connsiteY6" fmla="*/ 1590675 h 1590675"/>
                    <a:gd name="connsiteX7" fmla="*/ 0 w 909638"/>
                    <a:gd name="connsiteY7" fmla="*/ 1439066 h 1590675"/>
                    <a:gd name="connsiteX8" fmla="*/ 0 w 909638"/>
                    <a:gd name="connsiteY8" fmla="*/ 151609 h 1590675"/>
                    <a:gd name="connsiteX0" fmla="*/ 0 w 909638"/>
                    <a:gd name="connsiteY0" fmla="*/ 48033 h 1606162"/>
                    <a:gd name="connsiteX1" fmla="*/ 151609 w 909638"/>
                    <a:gd name="connsiteY1" fmla="*/ 15487 h 1606162"/>
                    <a:gd name="connsiteX2" fmla="*/ 758029 w 909638"/>
                    <a:gd name="connsiteY2" fmla="*/ 15487 h 1606162"/>
                    <a:gd name="connsiteX3" fmla="*/ 909638 w 909638"/>
                    <a:gd name="connsiteY3" fmla="*/ 167096 h 1606162"/>
                    <a:gd name="connsiteX4" fmla="*/ 909638 w 909638"/>
                    <a:gd name="connsiteY4" fmla="*/ 1454553 h 1606162"/>
                    <a:gd name="connsiteX5" fmla="*/ 758029 w 909638"/>
                    <a:gd name="connsiteY5" fmla="*/ 1606162 h 1606162"/>
                    <a:gd name="connsiteX6" fmla="*/ 151609 w 909638"/>
                    <a:gd name="connsiteY6" fmla="*/ 1606162 h 1606162"/>
                    <a:gd name="connsiteX7" fmla="*/ 0 w 909638"/>
                    <a:gd name="connsiteY7" fmla="*/ 1454553 h 1606162"/>
                    <a:gd name="connsiteX8" fmla="*/ 0 w 909638"/>
                    <a:gd name="connsiteY8" fmla="*/ 48033 h 1606162"/>
                    <a:gd name="connsiteX0" fmla="*/ 0 w 909638"/>
                    <a:gd name="connsiteY0" fmla="*/ 132559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32559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3990 w 909638"/>
                    <a:gd name="connsiteY6" fmla="*/ 1685925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909638 w 909638"/>
                    <a:gd name="connsiteY4" fmla="*/ 1539079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885825 w 909638"/>
                    <a:gd name="connsiteY4" fmla="*/ 1427160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8029 w 890588"/>
                    <a:gd name="connsiteY2" fmla="*/ 1000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7144 w 892969"/>
                    <a:gd name="connsiteY7" fmla="*/ 158432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84323 h 1693068"/>
                    <a:gd name="connsiteX8" fmla="*/ 0 w 892969"/>
                    <a:gd name="connsiteY8" fmla="*/ 120653 h 1693068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20653 h 1693068"/>
                    <a:gd name="connsiteX0" fmla="*/ 0 w 892969"/>
                    <a:gd name="connsiteY0" fmla="*/ 111128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11128 h 1693068"/>
                    <a:gd name="connsiteX0" fmla="*/ 0 w 892969"/>
                    <a:gd name="connsiteY0" fmla="*/ 106365 h 1688305"/>
                    <a:gd name="connsiteX1" fmla="*/ 137321 w 892969"/>
                    <a:gd name="connsiteY1" fmla="*/ 0 h 1688305"/>
                    <a:gd name="connsiteX2" fmla="*/ 755647 w 892969"/>
                    <a:gd name="connsiteY2" fmla="*/ 133350 h 1688305"/>
                    <a:gd name="connsiteX3" fmla="*/ 892969 w 892969"/>
                    <a:gd name="connsiteY3" fmla="*/ 270671 h 1688305"/>
                    <a:gd name="connsiteX4" fmla="*/ 885825 w 892969"/>
                    <a:gd name="connsiteY4" fmla="*/ 1422397 h 1688305"/>
                    <a:gd name="connsiteX5" fmla="*/ 796129 w 892969"/>
                    <a:gd name="connsiteY5" fmla="*/ 1533525 h 1688305"/>
                    <a:gd name="connsiteX6" fmla="*/ 130178 w 892969"/>
                    <a:gd name="connsiteY6" fmla="*/ 1688305 h 1688305"/>
                    <a:gd name="connsiteX7" fmla="*/ 7144 w 892969"/>
                    <a:gd name="connsiteY7" fmla="*/ 1589085 h 1688305"/>
                    <a:gd name="connsiteX8" fmla="*/ 0 w 892969"/>
                    <a:gd name="connsiteY8" fmla="*/ 106365 h 1688305"/>
                    <a:gd name="connsiteX0" fmla="*/ 0 w 892969"/>
                    <a:gd name="connsiteY0" fmla="*/ 106884 h 1688824"/>
                    <a:gd name="connsiteX1" fmla="*/ 137321 w 892969"/>
                    <a:gd name="connsiteY1" fmla="*/ 519 h 1688824"/>
                    <a:gd name="connsiteX2" fmla="*/ 755647 w 892969"/>
                    <a:gd name="connsiteY2" fmla="*/ 133869 h 1688824"/>
                    <a:gd name="connsiteX3" fmla="*/ 892969 w 892969"/>
                    <a:gd name="connsiteY3" fmla="*/ 271190 h 1688824"/>
                    <a:gd name="connsiteX4" fmla="*/ 885825 w 892969"/>
                    <a:gd name="connsiteY4" fmla="*/ 1422916 h 1688824"/>
                    <a:gd name="connsiteX5" fmla="*/ 796129 w 892969"/>
                    <a:gd name="connsiteY5" fmla="*/ 1534044 h 1688824"/>
                    <a:gd name="connsiteX6" fmla="*/ 130178 w 892969"/>
                    <a:gd name="connsiteY6" fmla="*/ 1688824 h 1688824"/>
                    <a:gd name="connsiteX7" fmla="*/ 7144 w 892969"/>
                    <a:gd name="connsiteY7" fmla="*/ 1589604 h 1688824"/>
                    <a:gd name="connsiteX8" fmla="*/ 0 w 892969"/>
                    <a:gd name="connsiteY8" fmla="*/ 106884 h 1688824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55647 w 892969"/>
                    <a:gd name="connsiteY2" fmla="*/ 135633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3236"/>
                    <a:gd name="connsiteX1" fmla="*/ 137321 w 888206"/>
                    <a:gd name="connsiteY1" fmla="*/ 2283 h 1693236"/>
                    <a:gd name="connsiteX2" fmla="*/ 796128 w 888206"/>
                    <a:gd name="connsiteY2" fmla="*/ 149921 h 1693236"/>
                    <a:gd name="connsiteX3" fmla="*/ 888206 w 888206"/>
                    <a:gd name="connsiteY3" fmla="*/ 282479 h 1693236"/>
                    <a:gd name="connsiteX4" fmla="*/ 885825 w 888206"/>
                    <a:gd name="connsiteY4" fmla="*/ 1424680 h 1693236"/>
                    <a:gd name="connsiteX5" fmla="*/ 796129 w 888206"/>
                    <a:gd name="connsiteY5" fmla="*/ 1535808 h 1693236"/>
                    <a:gd name="connsiteX6" fmla="*/ 130178 w 888206"/>
                    <a:gd name="connsiteY6" fmla="*/ 1690588 h 1693236"/>
                    <a:gd name="connsiteX7" fmla="*/ 7144 w 888206"/>
                    <a:gd name="connsiteY7" fmla="*/ 1591368 h 1693236"/>
                    <a:gd name="connsiteX8" fmla="*/ 0 w 888206"/>
                    <a:gd name="connsiteY8" fmla="*/ 108648 h 1693236"/>
                    <a:gd name="connsiteX0" fmla="*/ 0 w 888206"/>
                    <a:gd name="connsiteY0" fmla="*/ 108648 h 1693373"/>
                    <a:gd name="connsiteX1" fmla="*/ 137321 w 888206"/>
                    <a:gd name="connsiteY1" fmla="*/ 2283 h 1693373"/>
                    <a:gd name="connsiteX2" fmla="*/ 796128 w 888206"/>
                    <a:gd name="connsiteY2" fmla="*/ 149921 h 1693373"/>
                    <a:gd name="connsiteX3" fmla="*/ 888206 w 888206"/>
                    <a:gd name="connsiteY3" fmla="*/ 282479 h 1693373"/>
                    <a:gd name="connsiteX4" fmla="*/ 885825 w 888206"/>
                    <a:gd name="connsiteY4" fmla="*/ 1424680 h 1693373"/>
                    <a:gd name="connsiteX5" fmla="*/ 796129 w 888206"/>
                    <a:gd name="connsiteY5" fmla="*/ 1535808 h 1693373"/>
                    <a:gd name="connsiteX6" fmla="*/ 130178 w 888206"/>
                    <a:gd name="connsiteY6" fmla="*/ 1690588 h 1693373"/>
                    <a:gd name="connsiteX7" fmla="*/ 7144 w 888206"/>
                    <a:gd name="connsiteY7" fmla="*/ 1591368 h 1693373"/>
                    <a:gd name="connsiteX8" fmla="*/ 0 w 888206"/>
                    <a:gd name="connsiteY8" fmla="*/ 108648 h 1693373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8206" h="1695885">
                      <a:moveTo>
                        <a:pt x="0" y="108648"/>
                      </a:moveTo>
                      <a:cubicBezTo>
                        <a:pt x="0" y="24917"/>
                        <a:pt x="72640" y="-9624"/>
                        <a:pt x="137321" y="2283"/>
                      </a:cubicBezTo>
                      <a:lnTo>
                        <a:pt x="781840" y="147539"/>
                      </a:lnTo>
                      <a:cubicBezTo>
                        <a:pt x="875095" y="176115"/>
                        <a:pt x="881063" y="196366"/>
                        <a:pt x="888206" y="282479"/>
                      </a:cubicBezTo>
                      <a:cubicBezTo>
                        <a:pt x="886618" y="664006"/>
                        <a:pt x="887413" y="1043153"/>
                        <a:pt x="885825" y="1424680"/>
                      </a:cubicBezTo>
                      <a:cubicBezTo>
                        <a:pt x="876301" y="1482217"/>
                        <a:pt x="875098" y="1509614"/>
                        <a:pt x="796129" y="1535808"/>
                      </a:cubicBezTo>
                      <a:lnTo>
                        <a:pt x="130178" y="1690588"/>
                      </a:lnTo>
                      <a:cubicBezTo>
                        <a:pt x="48828" y="1709638"/>
                        <a:pt x="11906" y="1677480"/>
                        <a:pt x="7144" y="1591368"/>
                      </a:cubicBezTo>
                      <a:cubicBezTo>
                        <a:pt x="4763" y="1103478"/>
                        <a:pt x="2381" y="596538"/>
                        <a:pt x="0" y="108648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 w="12700" cap="flat" cmpd="sng" algn="ctr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095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7" name="Rounded Rectangle 15">
                  <a:extLst>
                    <a:ext uri="{FF2B5EF4-FFF2-40B4-BE49-F238E27FC236}">
                      <a16:creationId xmlns:a16="http://schemas.microsoft.com/office/drawing/2014/main" id="{EB5AFBF1-34AF-A6A2-3911-30F78B2BD7EB}"/>
                    </a:ext>
                  </a:extLst>
                </p:cNvPr>
                <p:cNvSpPr/>
                <p:nvPr/>
              </p:nvSpPr>
              <p:spPr>
                <a:xfrm>
                  <a:off x="2162174" y="2040830"/>
                  <a:ext cx="888206" cy="1695885"/>
                </a:xfrm>
                <a:custGeom>
                  <a:avLst/>
                  <a:gdLst>
                    <a:gd name="connsiteX0" fmla="*/ 0 w 909638"/>
                    <a:gd name="connsiteY0" fmla="*/ 151609 h 1590675"/>
                    <a:gd name="connsiteX1" fmla="*/ 151609 w 909638"/>
                    <a:gd name="connsiteY1" fmla="*/ 0 h 1590675"/>
                    <a:gd name="connsiteX2" fmla="*/ 758029 w 909638"/>
                    <a:gd name="connsiteY2" fmla="*/ 0 h 1590675"/>
                    <a:gd name="connsiteX3" fmla="*/ 909638 w 909638"/>
                    <a:gd name="connsiteY3" fmla="*/ 151609 h 1590675"/>
                    <a:gd name="connsiteX4" fmla="*/ 909638 w 909638"/>
                    <a:gd name="connsiteY4" fmla="*/ 1439066 h 1590675"/>
                    <a:gd name="connsiteX5" fmla="*/ 758029 w 909638"/>
                    <a:gd name="connsiteY5" fmla="*/ 1590675 h 1590675"/>
                    <a:gd name="connsiteX6" fmla="*/ 151609 w 909638"/>
                    <a:gd name="connsiteY6" fmla="*/ 1590675 h 1590675"/>
                    <a:gd name="connsiteX7" fmla="*/ 0 w 909638"/>
                    <a:gd name="connsiteY7" fmla="*/ 1439066 h 1590675"/>
                    <a:gd name="connsiteX8" fmla="*/ 0 w 909638"/>
                    <a:gd name="connsiteY8" fmla="*/ 151609 h 1590675"/>
                    <a:gd name="connsiteX0" fmla="*/ 0 w 909638"/>
                    <a:gd name="connsiteY0" fmla="*/ 48033 h 1606162"/>
                    <a:gd name="connsiteX1" fmla="*/ 151609 w 909638"/>
                    <a:gd name="connsiteY1" fmla="*/ 15487 h 1606162"/>
                    <a:gd name="connsiteX2" fmla="*/ 758029 w 909638"/>
                    <a:gd name="connsiteY2" fmla="*/ 15487 h 1606162"/>
                    <a:gd name="connsiteX3" fmla="*/ 909638 w 909638"/>
                    <a:gd name="connsiteY3" fmla="*/ 167096 h 1606162"/>
                    <a:gd name="connsiteX4" fmla="*/ 909638 w 909638"/>
                    <a:gd name="connsiteY4" fmla="*/ 1454553 h 1606162"/>
                    <a:gd name="connsiteX5" fmla="*/ 758029 w 909638"/>
                    <a:gd name="connsiteY5" fmla="*/ 1606162 h 1606162"/>
                    <a:gd name="connsiteX6" fmla="*/ 151609 w 909638"/>
                    <a:gd name="connsiteY6" fmla="*/ 1606162 h 1606162"/>
                    <a:gd name="connsiteX7" fmla="*/ 0 w 909638"/>
                    <a:gd name="connsiteY7" fmla="*/ 1454553 h 1606162"/>
                    <a:gd name="connsiteX8" fmla="*/ 0 w 909638"/>
                    <a:gd name="connsiteY8" fmla="*/ 48033 h 1606162"/>
                    <a:gd name="connsiteX0" fmla="*/ 0 w 909638"/>
                    <a:gd name="connsiteY0" fmla="*/ 132559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32559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3990 w 909638"/>
                    <a:gd name="connsiteY6" fmla="*/ 1685925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909638 w 909638"/>
                    <a:gd name="connsiteY4" fmla="*/ 1539079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885825 w 909638"/>
                    <a:gd name="connsiteY4" fmla="*/ 1427160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8029 w 890588"/>
                    <a:gd name="connsiteY2" fmla="*/ 1000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7144 w 892969"/>
                    <a:gd name="connsiteY7" fmla="*/ 158432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84323 h 1693068"/>
                    <a:gd name="connsiteX8" fmla="*/ 0 w 892969"/>
                    <a:gd name="connsiteY8" fmla="*/ 120653 h 1693068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20653 h 1693068"/>
                    <a:gd name="connsiteX0" fmla="*/ 0 w 892969"/>
                    <a:gd name="connsiteY0" fmla="*/ 111128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11128 h 1693068"/>
                    <a:gd name="connsiteX0" fmla="*/ 0 w 892969"/>
                    <a:gd name="connsiteY0" fmla="*/ 106365 h 1688305"/>
                    <a:gd name="connsiteX1" fmla="*/ 137321 w 892969"/>
                    <a:gd name="connsiteY1" fmla="*/ 0 h 1688305"/>
                    <a:gd name="connsiteX2" fmla="*/ 755647 w 892969"/>
                    <a:gd name="connsiteY2" fmla="*/ 133350 h 1688305"/>
                    <a:gd name="connsiteX3" fmla="*/ 892969 w 892969"/>
                    <a:gd name="connsiteY3" fmla="*/ 270671 h 1688305"/>
                    <a:gd name="connsiteX4" fmla="*/ 885825 w 892969"/>
                    <a:gd name="connsiteY4" fmla="*/ 1422397 h 1688305"/>
                    <a:gd name="connsiteX5" fmla="*/ 796129 w 892969"/>
                    <a:gd name="connsiteY5" fmla="*/ 1533525 h 1688305"/>
                    <a:gd name="connsiteX6" fmla="*/ 130178 w 892969"/>
                    <a:gd name="connsiteY6" fmla="*/ 1688305 h 1688305"/>
                    <a:gd name="connsiteX7" fmla="*/ 7144 w 892969"/>
                    <a:gd name="connsiteY7" fmla="*/ 1589085 h 1688305"/>
                    <a:gd name="connsiteX8" fmla="*/ 0 w 892969"/>
                    <a:gd name="connsiteY8" fmla="*/ 106365 h 1688305"/>
                    <a:gd name="connsiteX0" fmla="*/ 0 w 892969"/>
                    <a:gd name="connsiteY0" fmla="*/ 106884 h 1688824"/>
                    <a:gd name="connsiteX1" fmla="*/ 137321 w 892969"/>
                    <a:gd name="connsiteY1" fmla="*/ 519 h 1688824"/>
                    <a:gd name="connsiteX2" fmla="*/ 755647 w 892969"/>
                    <a:gd name="connsiteY2" fmla="*/ 133869 h 1688824"/>
                    <a:gd name="connsiteX3" fmla="*/ 892969 w 892969"/>
                    <a:gd name="connsiteY3" fmla="*/ 271190 h 1688824"/>
                    <a:gd name="connsiteX4" fmla="*/ 885825 w 892969"/>
                    <a:gd name="connsiteY4" fmla="*/ 1422916 h 1688824"/>
                    <a:gd name="connsiteX5" fmla="*/ 796129 w 892969"/>
                    <a:gd name="connsiteY5" fmla="*/ 1534044 h 1688824"/>
                    <a:gd name="connsiteX6" fmla="*/ 130178 w 892969"/>
                    <a:gd name="connsiteY6" fmla="*/ 1688824 h 1688824"/>
                    <a:gd name="connsiteX7" fmla="*/ 7144 w 892969"/>
                    <a:gd name="connsiteY7" fmla="*/ 1589604 h 1688824"/>
                    <a:gd name="connsiteX8" fmla="*/ 0 w 892969"/>
                    <a:gd name="connsiteY8" fmla="*/ 106884 h 1688824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55647 w 892969"/>
                    <a:gd name="connsiteY2" fmla="*/ 135633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3236"/>
                    <a:gd name="connsiteX1" fmla="*/ 137321 w 888206"/>
                    <a:gd name="connsiteY1" fmla="*/ 2283 h 1693236"/>
                    <a:gd name="connsiteX2" fmla="*/ 796128 w 888206"/>
                    <a:gd name="connsiteY2" fmla="*/ 149921 h 1693236"/>
                    <a:gd name="connsiteX3" fmla="*/ 888206 w 888206"/>
                    <a:gd name="connsiteY3" fmla="*/ 282479 h 1693236"/>
                    <a:gd name="connsiteX4" fmla="*/ 885825 w 888206"/>
                    <a:gd name="connsiteY4" fmla="*/ 1424680 h 1693236"/>
                    <a:gd name="connsiteX5" fmla="*/ 796129 w 888206"/>
                    <a:gd name="connsiteY5" fmla="*/ 1535808 h 1693236"/>
                    <a:gd name="connsiteX6" fmla="*/ 130178 w 888206"/>
                    <a:gd name="connsiteY6" fmla="*/ 1690588 h 1693236"/>
                    <a:gd name="connsiteX7" fmla="*/ 7144 w 888206"/>
                    <a:gd name="connsiteY7" fmla="*/ 1591368 h 1693236"/>
                    <a:gd name="connsiteX8" fmla="*/ 0 w 888206"/>
                    <a:gd name="connsiteY8" fmla="*/ 108648 h 1693236"/>
                    <a:gd name="connsiteX0" fmla="*/ 0 w 888206"/>
                    <a:gd name="connsiteY0" fmla="*/ 108648 h 1693373"/>
                    <a:gd name="connsiteX1" fmla="*/ 137321 w 888206"/>
                    <a:gd name="connsiteY1" fmla="*/ 2283 h 1693373"/>
                    <a:gd name="connsiteX2" fmla="*/ 796128 w 888206"/>
                    <a:gd name="connsiteY2" fmla="*/ 149921 h 1693373"/>
                    <a:gd name="connsiteX3" fmla="*/ 888206 w 888206"/>
                    <a:gd name="connsiteY3" fmla="*/ 282479 h 1693373"/>
                    <a:gd name="connsiteX4" fmla="*/ 885825 w 888206"/>
                    <a:gd name="connsiteY4" fmla="*/ 1424680 h 1693373"/>
                    <a:gd name="connsiteX5" fmla="*/ 796129 w 888206"/>
                    <a:gd name="connsiteY5" fmla="*/ 1535808 h 1693373"/>
                    <a:gd name="connsiteX6" fmla="*/ 130178 w 888206"/>
                    <a:gd name="connsiteY6" fmla="*/ 1690588 h 1693373"/>
                    <a:gd name="connsiteX7" fmla="*/ 7144 w 888206"/>
                    <a:gd name="connsiteY7" fmla="*/ 1591368 h 1693373"/>
                    <a:gd name="connsiteX8" fmla="*/ 0 w 888206"/>
                    <a:gd name="connsiteY8" fmla="*/ 108648 h 1693373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8206" h="1695885">
                      <a:moveTo>
                        <a:pt x="0" y="108648"/>
                      </a:moveTo>
                      <a:cubicBezTo>
                        <a:pt x="0" y="24917"/>
                        <a:pt x="72640" y="-9624"/>
                        <a:pt x="137321" y="2283"/>
                      </a:cubicBezTo>
                      <a:lnTo>
                        <a:pt x="781840" y="147539"/>
                      </a:lnTo>
                      <a:cubicBezTo>
                        <a:pt x="875095" y="176115"/>
                        <a:pt x="881063" y="196366"/>
                        <a:pt x="888206" y="282479"/>
                      </a:cubicBezTo>
                      <a:cubicBezTo>
                        <a:pt x="886618" y="664006"/>
                        <a:pt x="887413" y="1043153"/>
                        <a:pt x="885825" y="1424680"/>
                      </a:cubicBezTo>
                      <a:cubicBezTo>
                        <a:pt x="876301" y="1482217"/>
                        <a:pt x="875098" y="1509614"/>
                        <a:pt x="796129" y="1535808"/>
                      </a:cubicBezTo>
                      <a:lnTo>
                        <a:pt x="130178" y="1690588"/>
                      </a:lnTo>
                      <a:cubicBezTo>
                        <a:pt x="48828" y="1709638"/>
                        <a:pt x="11906" y="1677480"/>
                        <a:pt x="7144" y="1591368"/>
                      </a:cubicBezTo>
                      <a:cubicBezTo>
                        <a:pt x="4763" y="1103478"/>
                        <a:pt x="2381" y="596538"/>
                        <a:pt x="0" y="1086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 algn="ctr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095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18F34CA-199B-650B-327C-FAB08FA3A927}"/>
                  </a:ext>
                </a:extLst>
              </p:cNvPr>
              <p:cNvGrpSpPr/>
              <p:nvPr/>
            </p:nvGrpSpPr>
            <p:grpSpPr>
              <a:xfrm flipH="1">
                <a:off x="4159087" y="2040830"/>
                <a:ext cx="948969" cy="1753034"/>
                <a:chOff x="2119033" y="2040830"/>
                <a:chExt cx="948969" cy="1753034"/>
              </a:xfrm>
            </p:grpSpPr>
            <p:sp>
              <p:nvSpPr>
                <p:cNvPr id="44" name="Rounded Rectangle 15">
                  <a:extLst>
                    <a:ext uri="{FF2B5EF4-FFF2-40B4-BE49-F238E27FC236}">
                      <a16:creationId xmlns:a16="http://schemas.microsoft.com/office/drawing/2014/main" id="{D49989C0-1B6D-3A8F-7D83-DCD067D267DC}"/>
                    </a:ext>
                  </a:extLst>
                </p:cNvPr>
                <p:cNvSpPr/>
                <p:nvPr/>
              </p:nvSpPr>
              <p:spPr>
                <a:xfrm>
                  <a:off x="2162174" y="2097979"/>
                  <a:ext cx="888206" cy="1695885"/>
                </a:xfrm>
                <a:custGeom>
                  <a:avLst/>
                  <a:gdLst>
                    <a:gd name="connsiteX0" fmla="*/ 0 w 909638"/>
                    <a:gd name="connsiteY0" fmla="*/ 151609 h 1590675"/>
                    <a:gd name="connsiteX1" fmla="*/ 151609 w 909638"/>
                    <a:gd name="connsiteY1" fmla="*/ 0 h 1590675"/>
                    <a:gd name="connsiteX2" fmla="*/ 758029 w 909638"/>
                    <a:gd name="connsiteY2" fmla="*/ 0 h 1590675"/>
                    <a:gd name="connsiteX3" fmla="*/ 909638 w 909638"/>
                    <a:gd name="connsiteY3" fmla="*/ 151609 h 1590675"/>
                    <a:gd name="connsiteX4" fmla="*/ 909638 w 909638"/>
                    <a:gd name="connsiteY4" fmla="*/ 1439066 h 1590675"/>
                    <a:gd name="connsiteX5" fmla="*/ 758029 w 909638"/>
                    <a:gd name="connsiteY5" fmla="*/ 1590675 h 1590675"/>
                    <a:gd name="connsiteX6" fmla="*/ 151609 w 909638"/>
                    <a:gd name="connsiteY6" fmla="*/ 1590675 h 1590675"/>
                    <a:gd name="connsiteX7" fmla="*/ 0 w 909638"/>
                    <a:gd name="connsiteY7" fmla="*/ 1439066 h 1590675"/>
                    <a:gd name="connsiteX8" fmla="*/ 0 w 909638"/>
                    <a:gd name="connsiteY8" fmla="*/ 151609 h 1590675"/>
                    <a:gd name="connsiteX0" fmla="*/ 0 w 909638"/>
                    <a:gd name="connsiteY0" fmla="*/ 48033 h 1606162"/>
                    <a:gd name="connsiteX1" fmla="*/ 151609 w 909638"/>
                    <a:gd name="connsiteY1" fmla="*/ 15487 h 1606162"/>
                    <a:gd name="connsiteX2" fmla="*/ 758029 w 909638"/>
                    <a:gd name="connsiteY2" fmla="*/ 15487 h 1606162"/>
                    <a:gd name="connsiteX3" fmla="*/ 909638 w 909638"/>
                    <a:gd name="connsiteY3" fmla="*/ 167096 h 1606162"/>
                    <a:gd name="connsiteX4" fmla="*/ 909638 w 909638"/>
                    <a:gd name="connsiteY4" fmla="*/ 1454553 h 1606162"/>
                    <a:gd name="connsiteX5" fmla="*/ 758029 w 909638"/>
                    <a:gd name="connsiteY5" fmla="*/ 1606162 h 1606162"/>
                    <a:gd name="connsiteX6" fmla="*/ 151609 w 909638"/>
                    <a:gd name="connsiteY6" fmla="*/ 1606162 h 1606162"/>
                    <a:gd name="connsiteX7" fmla="*/ 0 w 909638"/>
                    <a:gd name="connsiteY7" fmla="*/ 1454553 h 1606162"/>
                    <a:gd name="connsiteX8" fmla="*/ 0 w 909638"/>
                    <a:gd name="connsiteY8" fmla="*/ 48033 h 1606162"/>
                    <a:gd name="connsiteX0" fmla="*/ 0 w 909638"/>
                    <a:gd name="connsiteY0" fmla="*/ 132559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32559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3990 w 909638"/>
                    <a:gd name="connsiteY6" fmla="*/ 1685925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909638 w 909638"/>
                    <a:gd name="connsiteY4" fmla="*/ 1539079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885825 w 909638"/>
                    <a:gd name="connsiteY4" fmla="*/ 1427160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8029 w 890588"/>
                    <a:gd name="connsiteY2" fmla="*/ 1000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7144 w 892969"/>
                    <a:gd name="connsiteY7" fmla="*/ 158432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84323 h 1693068"/>
                    <a:gd name="connsiteX8" fmla="*/ 0 w 892969"/>
                    <a:gd name="connsiteY8" fmla="*/ 120653 h 1693068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20653 h 1693068"/>
                    <a:gd name="connsiteX0" fmla="*/ 0 w 892969"/>
                    <a:gd name="connsiteY0" fmla="*/ 111128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11128 h 1693068"/>
                    <a:gd name="connsiteX0" fmla="*/ 0 w 892969"/>
                    <a:gd name="connsiteY0" fmla="*/ 106365 h 1688305"/>
                    <a:gd name="connsiteX1" fmla="*/ 137321 w 892969"/>
                    <a:gd name="connsiteY1" fmla="*/ 0 h 1688305"/>
                    <a:gd name="connsiteX2" fmla="*/ 755647 w 892969"/>
                    <a:gd name="connsiteY2" fmla="*/ 133350 h 1688305"/>
                    <a:gd name="connsiteX3" fmla="*/ 892969 w 892969"/>
                    <a:gd name="connsiteY3" fmla="*/ 270671 h 1688305"/>
                    <a:gd name="connsiteX4" fmla="*/ 885825 w 892969"/>
                    <a:gd name="connsiteY4" fmla="*/ 1422397 h 1688305"/>
                    <a:gd name="connsiteX5" fmla="*/ 796129 w 892969"/>
                    <a:gd name="connsiteY5" fmla="*/ 1533525 h 1688305"/>
                    <a:gd name="connsiteX6" fmla="*/ 130178 w 892969"/>
                    <a:gd name="connsiteY6" fmla="*/ 1688305 h 1688305"/>
                    <a:gd name="connsiteX7" fmla="*/ 7144 w 892969"/>
                    <a:gd name="connsiteY7" fmla="*/ 1589085 h 1688305"/>
                    <a:gd name="connsiteX8" fmla="*/ 0 w 892969"/>
                    <a:gd name="connsiteY8" fmla="*/ 106365 h 1688305"/>
                    <a:gd name="connsiteX0" fmla="*/ 0 w 892969"/>
                    <a:gd name="connsiteY0" fmla="*/ 106884 h 1688824"/>
                    <a:gd name="connsiteX1" fmla="*/ 137321 w 892969"/>
                    <a:gd name="connsiteY1" fmla="*/ 519 h 1688824"/>
                    <a:gd name="connsiteX2" fmla="*/ 755647 w 892969"/>
                    <a:gd name="connsiteY2" fmla="*/ 133869 h 1688824"/>
                    <a:gd name="connsiteX3" fmla="*/ 892969 w 892969"/>
                    <a:gd name="connsiteY3" fmla="*/ 271190 h 1688824"/>
                    <a:gd name="connsiteX4" fmla="*/ 885825 w 892969"/>
                    <a:gd name="connsiteY4" fmla="*/ 1422916 h 1688824"/>
                    <a:gd name="connsiteX5" fmla="*/ 796129 w 892969"/>
                    <a:gd name="connsiteY5" fmla="*/ 1534044 h 1688824"/>
                    <a:gd name="connsiteX6" fmla="*/ 130178 w 892969"/>
                    <a:gd name="connsiteY6" fmla="*/ 1688824 h 1688824"/>
                    <a:gd name="connsiteX7" fmla="*/ 7144 w 892969"/>
                    <a:gd name="connsiteY7" fmla="*/ 1589604 h 1688824"/>
                    <a:gd name="connsiteX8" fmla="*/ 0 w 892969"/>
                    <a:gd name="connsiteY8" fmla="*/ 106884 h 1688824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55647 w 892969"/>
                    <a:gd name="connsiteY2" fmla="*/ 135633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3236"/>
                    <a:gd name="connsiteX1" fmla="*/ 137321 w 888206"/>
                    <a:gd name="connsiteY1" fmla="*/ 2283 h 1693236"/>
                    <a:gd name="connsiteX2" fmla="*/ 796128 w 888206"/>
                    <a:gd name="connsiteY2" fmla="*/ 149921 h 1693236"/>
                    <a:gd name="connsiteX3" fmla="*/ 888206 w 888206"/>
                    <a:gd name="connsiteY3" fmla="*/ 282479 h 1693236"/>
                    <a:gd name="connsiteX4" fmla="*/ 885825 w 888206"/>
                    <a:gd name="connsiteY4" fmla="*/ 1424680 h 1693236"/>
                    <a:gd name="connsiteX5" fmla="*/ 796129 w 888206"/>
                    <a:gd name="connsiteY5" fmla="*/ 1535808 h 1693236"/>
                    <a:gd name="connsiteX6" fmla="*/ 130178 w 888206"/>
                    <a:gd name="connsiteY6" fmla="*/ 1690588 h 1693236"/>
                    <a:gd name="connsiteX7" fmla="*/ 7144 w 888206"/>
                    <a:gd name="connsiteY7" fmla="*/ 1591368 h 1693236"/>
                    <a:gd name="connsiteX8" fmla="*/ 0 w 888206"/>
                    <a:gd name="connsiteY8" fmla="*/ 108648 h 1693236"/>
                    <a:gd name="connsiteX0" fmla="*/ 0 w 888206"/>
                    <a:gd name="connsiteY0" fmla="*/ 108648 h 1693373"/>
                    <a:gd name="connsiteX1" fmla="*/ 137321 w 888206"/>
                    <a:gd name="connsiteY1" fmla="*/ 2283 h 1693373"/>
                    <a:gd name="connsiteX2" fmla="*/ 796128 w 888206"/>
                    <a:gd name="connsiteY2" fmla="*/ 149921 h 1693373"/>
                    <a:gd name="connsiteX3" fmla="*/ 888206 w 888206"/>
                    <a:gd name="connsiteY3" fmla="*/ 282479 h 1693373"/>
                    <a:gd name="connsiteX4" fmla="*/ 885825 w 888206"/>
                    <a:gd name="connsiteY4" fmla="*/ 1424680 h 1693373"/>
                    <a:gd name="connsiteX5" fmla="*/ 796129 w 888206"/>
                    <a:gd name="connsiteY5" fmla="*/ 1535808 h 1693373"/>
                    <a:gd name="connsiteX6" fmla="*/ 130178 w 888206"/>
                    <a:gd name="connsiteY6" fmla="*/ 1690588 h 1693373"/>
                    <a:gd name="connsiteX7" fmla="*/ 7144 w 888206"/>
                    <a:gd name="connsiteY7" fmla="*/ 1591368 h 1693373"/>
                    <a:gd name="connsiteX8" fmla="*/ 0 w 888206"/>
                    <a:gd name="connsiteY8" fmla="*/ 108648 h 1693373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8206" h="1695885">
                      <a:moveTo>
                        <a:pt x="0" y="108648"/>
                      </a:moveTo>
                      <a:cubicBezTo>
                        <a:pt x="0" y="24917"/>
                        <a:pt x="72640" y="-9624"/>
                        <a:pt x="137321" y="2283"/>
                      </a:cubicBezTo>
                      <a:lnTo>
                        <a:pt x="781840" y="147539"/>
                      </a:lnTo>
                      <a:cubicBezTo>
                        <a:pt x="875095" y="176115"/>
                        <a:pt x="881063" y="196366"/>
                        <a:pt x="888206" y="282479"/>
                      </a:cubicBezTo>
                      <a:cubicBezTo>
                        <a:pt x="886618" y="664006"/>
                        <a:pt x="887413" y="1043153"/>
                        <a:pt x="885825" y="1424680"/>
                      </a:cubicBezTo>
                      <a:cubicBezTo>
                        <a:pt x="876301" y="1482217"/>
                        <a:pt x="875098" y="1509614"/>
                        <a:pt x="796129" y="1535808"/>
                      </a:cubicBezTo>
                      <a:lnTo>
                        <a:pt x="130178" y="1690588"/>
                      </a:lnTo>
                      <a:cubicBezTo>
                        <a:pt x="48828" y="1709638"/>
                        <a:pt x="11906" y="1677480"/>
                        <a:pt x="7144" y="1591368"/>
                      </a:cubicBezTo>
                      <a:cubicBezTo>
                        <a:pt x="4763" y="1103478"/>
                        <a:pt x="2381" y="596538"/>
                        <a:pt x="0" y="108648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 w="12700" cap="flat" cmpd="sng" algn="ctr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095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5" name="Rounded Rectangle 15">
                  <a:extLst>
                    <a:ext uri="{FF2B5EF4-FFF2-40B4-BE49-F238E27FC236}">
                      <a16:creationId xmlns:a16="http://schemas.microsoft.com/office/drawing/2014/main" id="{144479D9-BCF8-8015-269C-7BBCF1B245AB}"/>
                    </a:ext>
                  </a:extLst>
                </p:cNvPr>
                <p:cNvSpPr/>
                <p:nvPr/>
              </p:nvSpPr>
              <p:spPr>
                <a:xfrm>
                  <a:off x="2119033" y="2040830"/>
                  <a:ext cx="948969" cy="1695885"/>
                </a:xfrm>
                <a:custGeom>
                  <a:avLst/>
                  <a:gdLst>
                    <a:gd name="connsiteX0" fmla="*/ 0 w 909638"/>
                    <a:gd name="connsiteY0" fmla="*/ 151609 h 1590675"/>
                    <a:gd name="connsiteX1" fmla="*/ 151609 w 909638"/>
                    <a:gd name="connsiteY1" fmla="*/ 0 h 1590675"/>
                    <a:gd name="connsiteX2" fmla="*/ 758029 w 909638"/>
                    <a:gd name="connsiteY2" fmla="*/ 0 h 1590675"/>
                    <a:gd name="connsiteX3" fmla="*/ 909638 w 909638"/>
                    <a:gd name="connsiteY3" fmla="*/ 151609 h 1590675"/>
                    <a:gd name="connsiteX4" fmla="*/ 909638 w 909638"/>
                    <a:gd name="connsiteY4" fmla="*/ 1439066 h 1590675"/>
                    <a:gd name="connsiteX5" fmla="*/ 758029 w 909638"/>
                    <a:gd name="connsiteY5" fmla="*/ 1590675 h 1590675"/>
                    <a:gd name="connsiteX6" fmla="*/ 151609 w 909638"/>
                    <a:gd name="connsiteY6" fmla="*/ 1590675 h 1590675"/>
                    <a:gd name="connsiteX7" fmla="*/ 0 w 909638"/>
                    <a:gd name="connsiteY7" fmla="*/ 1439066 h 1590675"/>
                    <a:gd name="connsiteX8" fmla="*/ 0 w 909638"/>
                    <a:gd name="connsiteY8" fmla="*/ 151609 h 1590675"/>
                    <a:gd name="connsiteX0" fmla="*/ 0 w 909638"/>
                    <a:gd name="connsiteY0" fmla="*/ 48033 h 1606162"/>
                    <a:gd name="connsiteX1" fmla="*/ 151609 w 909638"/>
                    <a:gd name="connsiteY1" fmla="*/ 15487 h 1606162"/>
                    <a:gd name="connsiteX2" fmla="*/ 758029 w 909638"/>
                    <a:gd name="connsiteY2" fmla="*/ 15487 h 1606162"/>
                    <a:gd name="connsiteX3" fmla="*/ 909638 w 909638"/>
                    <a:gd name="connsiteY3" fmla="*/ 167096 h 1606162"/>
                    <a:gd name="connsiteX4" fmla="*/ 909638 w 909638"/>
                    <a:gd name="connsiteY4" fmla="*/ 1454553 h 1606162"/>
                    <a:gd name="connsiteX5" fmla="*/ 758029 w 909638"/>
                    <a:gd name="connsiteY5" fmla="*/ 1606162 h 1606162"/>
                    <a:gd name="connsiteX6" fmla="*/ 151609 w 909638"/>
                    <a:gd name="connsiteY6" fmla="*/ 1606162 h 1606162"/>
                    <a:gd name="connsiteX7" fmla="*/ 0 w 909638"/>
                    <a:gd name="connsiteY7" fmla="*/ 1454553 h 1606162"/>
                    <a:gd name="connsiteX8" fmla="*/ 0 w 909638"/>
                    <a:gd name="connsiteY8" fmla="*/ 48033 h 1606162"/>
                    <a:gd name="connsiteX0" fmla="*/ 0 w 909638"/>
                    <a:gd name="connsiteY0" fmla="*/ 132559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32559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3990 w 909638"/>
                    <a:gd name="connsiteY6" fmla="*/ 1685925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909638 w 909638"/>
                    <a:gd name="connsiteY4" fmla="*/ 1539079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885825 w 909638"/>
                    <a:gd name="connsiteY4" fmla="*/ 1427160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8029 w 890588"/>
                    <a:gd name="connsiteY2" fmla="*/ 1000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7144 w 892969"/>
                    <a:gd name="connsiteY7" fmla="*/ 158432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84323 h 1693068"/>
                    <a:gd name="connsiteX8" fmla="*/ 0 w 892969"/>
                    <a:gd name="connsiteY8" fmla="*/ 120653 h 1693068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20653 h 1693068"/>
                    <a:gd name="connsiteX0" fmla="*/ 0 w 892969"/>
                    <a:gd name="connsiteY0" fmla="*/ 111128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11128 h 1693068"/>
                    <a:gd name="connsiteX0" fmla="*/ 0 w 892969"/>
                    <a:gd name="connsiteY0" fmla="*/ 106365 h 1688305"/>
                    <a:gd name="connsiteX1" fmla="*/ 137321 w 892969"/>
                    <a:gd name="connsiteY1" fmla="*/ 0 h 1688305"/>
                    <a:gd name="connsiteX2" fmla="*/ 755647 w 892969"/>
                    <a:gd name="connsiteY2" fmla="*/ 133350 h 1688305"/>
                    <a:gd name="connsiteX3" fmla="*/ 892969 w 892969"/>
                    <a:gd name="connsiteY3" fmla="*/ 270671 h 1688305"/>
                    <a:gd name="connsiteX4" fmla="*/ 885825 w 892969"/>
                    <a:gd name="connsiteY4" fmla="*/ 1422397 h 1688305"/>
                    <a:gd name="connsiteX5" fmla="*/ 796129 w 892969"/>
                    <a:gd name="connsiteY5" fmla="*/ 1533525 h 1688305"/>
                    <a:gd name="connsiteX6" fmla="*/ 130178 w 892969"/>
                    <a:gd name="connsiteY6" fmla="*/ 1688305 h 1688305"/>
                    <a:gd name="connsiteX7" fmla="*/ 7144 w 892969"/>
                    <a:gd name="connsiteY7" fmla="*/ 1589085 h 1688305"/>
                    <a:gd name="connsiteX8" fmla="*/ 0 w 892969"/>
                    <a:gd name="connsiteY8" fmla="*/ 106365 h 1688305"/>
                    <a:gd name="connsiteX0" fmla="*/ 0 w 892969"/>
                    <a:gd name="connsiteY0" fmla="*/ 106884 h 1688824"/>
                    <a:gd name="connsiteX1" fmla="*/ 137321 w 892969"/>
                    <a:gd name="connsiteY1" fmla="*/ 519 h 1688824"/>
                    <a:gd name="connsiteX2" fmla="*/ 755647 w 892969"/>
                    <a:gd name="connsiteY2" fmla="*/ 133869 h 1688824"/>
                    <a:gd name="connsiteX3" fmla="*/ 892969 w 892969"/>
                    <a:gd name="connsiteY3" fmla="*/ 271190 h 1688824"/>
                    <a:gd name="connsiteX4" fmla="*/ 885825 w 892969"/>
                    <a:gd name="connsiteY4" fmla="*/ 1422916 h 1688824"/>
                    <a:gd name="connsiteX5" fmla="*/ 796129 w 892969"/>
                    <a:gd name="connsiteY5" fmla="*/ 1534044 h 1688824"/>
                    <a:gd name="connsiteX6" fmla="*/ 130178 w 892969"/>
                    <a:gd name="connsiteY6" fmla="*/ 1688824 h 1688824"/>
                    <a:gd name="connsiteX7" fmla="*/ 7144 w 892969"/>
                    <a:gd name="connsiteY7" fmla="*/ 1589604 h 1688824"/>
                    <a:gd name="connsiteX8" fmla="*/ 0 w 892969"/>
                    <a:gd name="connsiteY8" fmla="*/ 106884 h 1688824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55647 w 892969"/>
                    <a:gd name="connsiteY2" fmla="*/ 135633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3236"/>
                    <a:gd name="connsiteX1" fmla="*/ 137321 w 888206"/>
                    <a:gd name="connsiteY1" fmla="*/ 2283 h 1693236"/>
                    <a:gd name="connsiteX2" fmla="*/ 796128 w 888206"/>
                    <a:gd name="connsiteY2" fmla="*/ 149921 h 1693236"/>
                    <a:gd name="connsiteX3" fmla="*/ 888206 w 888206"/>
                    <a:gd name="connsiteY3" fmla="*/ 282479 h 1693236"/>
                    <a:gd name="connsiteX4" fmla="*/ 885825 w 888206"/>
                    <a:gd name="connsiteY4" fmla="*/ 1424680 h 1693236"/>
                    <a:gd name="connsiteX5" fmla="*/ 796129 w 888206"/>
                    <a:gd name="connsiteY5" fmla="*/ 1535808 h 1693236"/>
                    <a:gd name="connsiteX6" fmla="*/ 130178 w 888206"/>
                    <a:gd name="connsiteY6" fmla="*/ 1690588 h 1693236"/>
                    <a:gd name="connsiteX7" fmla="*/ 7144 w 888206"/>
                    <a:gd name="connsiteY7" fmla="*/ 1591368 h 1693236"/>
                    <a:gd name="connsiteX8" fmla="*/ 0 w 888206"/>
                    <a:gd name="connsiteY8" fmla="*/ 108648 h 1693236"/>
                    <a:gd name="connsiteX0" fmla="*/ 0 w 888206"/>
                    <a:gd name="connsiteY0" fmla="*/ 108648 h 1693373"/>
                    <a:gd name="connsiteX1" fmla="*/ 137321 w 888206"/>
                    <a:gd name="connsiteY1" fmla="*/ 2283 h 1693373"/>
                    <a:gd name="connsiteX2" fmla="*/ 796128 w 888206"/>
                    <a:gd name="connsiteY2" fmla="*/ 149921 h 1693373"/>
                    <a:gd name="connsiteX3" fmla="*/ 888206 w 888206"/>
                    <a:gd name="connsiteY3" fmla="*/ 282479 h 1693373"/>
                    <a:gd name="connsiteX4" fmla="*/ 885825 w 888206"/>
                    <a:gd name="connsiteY4" fmla="*/ 1424680 h 1693373"/>
                    <a:gd name="connsiteX5" fmla="*/ 796129 w 888206"/>
                    <a:gd name="connsiteY5" fmla="*/ 1535808 h 1693373"/>
                    <a:gd name="connsiteX6" fmla="*/ 130178 w 888206"/>
                    <a:gd name="connsiteY6" fmla="*/ 1690588 h 1693373"/>
                    <a:gd name="connsiteX7" fmla="*/ 7144 w 888206"/>
                    <a:gd name="connsiteY7" fmla="*/ 1591368 h 1693373"/>
                    <a:gd name="connsiteX8" fmla="*/ 0 w 888206"/>
                    <a:gd name="connsiteY8" fmla="*/ 108648 h 1693373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8206" h="1695885">
                      <a:moveTo>
                        <a:pt x="0" y="108648"/>
                      </a:moveTo>
                      <a:cubicBezTo>
                        <a:pt x="0" y="24917"/>
                        <a:pt x="72640" y="-9624"/>
                        <a:pt x="137321" y="2283"/>
                      </a:cubicBezTo>
                      <a:lnTo>
                        <a:pt x="781840" y="147539"/>
                      </a:lnTo>
                      <a:cubicBezTo>
                        <a:pt x="875095" y="176115"/>
                        <a:pt x="881063" y="196366"/>
                        <a:pt x="888206" y="282479"/>
                      </a:cubicBezTo>
                      <a:cubicBezTo>
                        <a:pt x="886618" y="664006"/>
                        <a:pt x="887413" y="1043153"/>
                        <a:pt x="885825" y="1424680"/>
                      </a:cubicBezTo>
                      <a:cubicBezTo>
                        <a:pt x="876301" y="1482217"/>
                        <a:pt x="875098" y="1509614"/>
                        <a:pt x="796129" y="1535808"/>
                      </a:cubicBezTo>
                      <a:lnTo>
                        <a:pt x="130178" y="1690588"/>
                      </a:lnTo>
                      <a:cubicBezTo>
                        <a:pt x="48828" y="1709638"/>
                        <a:pt x="11906" y="1677480"/>
                        <a:pt x="7144" y="1591368"/>
                      </a:cubicBezTo>
                      <a:cubicBezTo>
                        <a:pt x="4763" y="1103478"/>
                        <a:pt x="2381" y="596538"/>
                        <a:pt x="0" y="1086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 algn="ctr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095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232CEA6-62E0-0627-8BA5-DFD97FA2F557}"/>
                  </a:ext>
                </a:extLst>
              </p:cNvPr>
              <p:cNvGrpSpPr/>
              <p:nvPr/>
            </p:nvGrpSpPr>
            <p:grpSpPr>
              <a:xfrm flipH="1">
                <a:off x="5180008" y="2040830"/>
                <a:ext cx="995069" cy="1753034"/>
                <a:chOff x="2055312" y="2040830"/>
                <a:chExt cx="995069" cy="1753034"/>
              </a:xfrm>
            </p:grpSpPr>
            <p:sp>
              <p:nvSpPr>
                <p:cNvPr id="42" name="Rounded Rectangle 15">
                  <a:extLst>
                    <a:ext uri="{FF2B5EF4-FFF2-40B4-BE49-F238E27FC236}">
                      <a16:creationId xmlns:a16="http://schemas.microsoft.com/office/drawing/2014/main" id="{F140CCC6-9C08-68FF-DAE8-9DBED47776EF}"/>
                    </a:ext>
                  </a:extLst>
                </p:cNvPr>
                <p:cNvSpPr/>
                <p:nvPr/>
              </p:nvSpPr>
              <p:spPr>
                <a:xfrm>
                  <a:off x="2162174" y="2097979"/>
                  <a:ext cx="888206" cy="1695885"/>
                </a:xfrm>
                <a:custGeom>
                  <a:avLst/>
                  <a:gdLst>
                    <a:gd name="connsiteX0" fmla="*/ 0 w 909638"/>
                    <a:gd name="connsiteY0" fmla="*/ 151609 h 1590675"/>
                    <a:gd name="connsiteX1" fmla="*/ 151609 w 909638"/>
                    <a:gd name="connsiteY1" fmla="*/ 0 h 1590675"/>
                    <a:gd name="connsiteX2" fmla="*/ 758029 w 909638"/>
                    <a:gd name="connsiteY2" fmla="*/ 0 h 1590675"/>
                    <a:gd name="connsiteX3" fmla="*/ 909638 w 909638"/>
                    <a:gd name="connsiteY3" fmla="*/ 151609 h 1590675"/>
                    <a:gd name="connsiteX4" fmla="*/ 909638 w 909638"/>
                    <a:gd name="connsiteY4" fmla="*/ 1439066 h 1590675"/>
                    <a:gd name="connsiteX5" fmla="*/ 758029 w 909638"/>
                    <a:gd name="connsiteY5" fmla="*/ 1590675 h 1590675"/>
                    <a:gd name="connsiteX6" fmla="*/ 151609 w 909638"/>
                    <a:gd name="connsiteY6" fmla="*/ 1590675 h 1590675"/>
                    <a:gd name="connsiteX7" fmla="*/ 0 w 909638"/>
                    <a:gd name="connsiteY7" fmla="*/ 1439066 h 1590675"/>
                    <a:gd name="connsiteX8" fmla="*/ 0 w 909638"/>
                    <a:gd name="connsiteY8" fmla="*/ 151609 h 1590675"/>
                    <a:gd name="connsiteX0" fmla="*/ 0 w 909638"/>
                    <a:gd name="connsiteY0" fmla="*/ 48033 h 1606162"/>
                    <a:gd name="connsiteX1" fmla="*/ 151609 w 909638"/>
                    <a:gd name="connsiteY1" fmla="*/ 15487 h 1606162"/>
                    <a:gd name="connsiteX2" fmla="*/ 758029 w 909638"/>
                    <a:gd name="connsiteY2" fmla="*/ 15487 h 1606162"/>
                    <a:gd name="connsiteX3" fmla="*/ 909638 w 909638"/>
                    <a:gd name="connsiteY3" fmla="*/ 167096 h 1606162"/>
                    <a:gd name="connsiteX4" fmla="*/ 909638 w 909638"/>
                    <a:gd name="connsiteY4" fmla="*/ 1454553 h 1606162"/>
                    <a:gd name="connsiteX5" fmla="*/ 758029 w 909638"/>
                    <a:gd name="connsiteY5" fmla="*/ 1606162 h 1606162"/>
                    <a:gd name="connsiteX6" fmla="*/ 151609 w 909638"/>
                    <a:gd name="connsiteY6" fmla="*/ 1606162 h 1606162"/>
                    <a:gd name="connsiteX7" fmla="*/ 0 w 909638"/>
                    <a:gd name="connsiteY7" fmla="*/ 1454553 h 1606162"/>
                    <a:gd name="connsiteX8" fmla="*/ 0 w 909638"/>
                    <a:gd name="connsiteY8" fmla="*/ 48033 h 1606162"/>
                    <a:gd name="connsiteX0" fmla="*/ 0 w 909638"/>
                    <a:gd name="connsiteY0" fmla="*/ 132559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32559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3990 w 909638"/>
                    <a:gd name="connsiteY6" fmla="*/ 1685925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909638 w 909638"/>
                    <a:gd name="connsiteY4" fmla="*/ 1539079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885825 w 909638"/>
                    <a:gd name="connsiteY4" fmla="*/ 1427160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8029 w 890588"/>
                    <a:gd name="connsiteY2" fmla="*/ 1000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7144 w 892969"/>
                    <a:gd name="connsiteY7" fmla="*/ 158432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84323 h 1693068"/>
                    <a:gd name="connsiteX8" fmla="*/ 0 w 892969"/>
                    <a:gd name="connsiteY8" fmla="*/ 120653 h 1693068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20653 h 1693068"/>
                    <a:gd name="connsiteX0" fmla="*/ 0 w 892969"/>
                    <a:gd name="connsiteY0" fmla="*/ 111128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11128 h 1693068"/>
                    <a:gd name="connsiteX0" fmla="*/ 0 w 892969"/>
                    <a:gd name="connsiteY0" fmla="*/ 106365 h 1688305"/>
                    <a:gd name="connsiteX1" fmla="*/ 137321 w 892969"/>
                    <a:gd name="connsiteY1" fmla="*/ 0 h 1688305"/>
                    <a:gd name="connsiteX2" fmla="*/ 755647 w 892969"/>
                    <a:gd name="connsiteY2" fmla="*/ 133350 h 1688305"/>
                    <a:gd name="connsiteX3" fmla="*/ 892969 w 892969"/>
                    <a:gd name="connsiteY3" fmla="*/ 270671 h 1688305"/>
                    <a:gd name="connsiteX4" fmla="*/ 885825 w 892969"/>
                    <a:gd name="connsiteY4" fmla="*/ 1422397 h 1688305"/>
                    <a:gd name="connsiteX5" fmla="*/ 796129 w 892969"/>
                    <a:gd name="connsiteY5" fmla="*/ 1533525 h 1688305"/>
                    <a:gd name="connsiteX6" fmla="*/ 130178 w 892969"/>
                    <a:gd name="connsiteY6" fmla="*/ 1688305 h 1688305"/>
                    <a:gd name="connsiteX7" fmla="*/ 7144 w 892969"/>
                    <a:gd name="connsiteY7" fmla="*/ 1589085 h 1688305"/>
                    <a:gd name="connsiteX8" fmla="*/ 0 w 892969"/>
                    <a:gd name="connsiteY8" fmla="*/ 106365 h 1688305"/>
                    <a:gd name="connsiteX0" fmla="*/ 0 w 892969"/>
                    <a:gd name="connsiteY0" fmla="*/ 106884 h 1688824"/>
                    <a:gd name="connsiteX1" fmla="*/ 137321 w 892969"/>
                    <a:gd name="connsiteY1" fmla="*/ 519 h 1688824"/>
                    <a:gd name="connsiteX2" fmla="*/ 755647 w 892969"/>
                    <a:gd name="connsiteY2" fmla="*/ 133869 h 1688824"/>
                    <a:gd name="connsiteX3" fmla="*/ 892969 w 892969"/>
                    <a:gd name="connsiteY3" fmla="*/ 271190 h 1688824"/>
                    <a:gd name="connsiteX4" fmla="*/ 885825 w 892969"/>
                    <a:gd name="connsiteY4" fmla="*/ 1422916 h 1688824"/>
                    <a:gd name="connsiteX5" fmla="*/ 796129 w 892969"/>
                    <a:gd name="connsiteY5" fmla="*/ 1534044 h 1688824"/>
                    <a:gd name="connsiteX6" fmla="*/ 130178 w 892969"/>
                    <a:gd name="connsiteY6" fmla="*/ 1688824 h 1688824"/>
                    <a:gd name="connsiteX7" fmla="*/ 7144 w 892969"/>
                    <a:gd name="connsiteY7" fmla="*/ 1589604 h 1688824"/>
                    <a:gd name="connsiteX8" fmla="*/ 0 w 892969"/>
                    <a:gd name="connsiteY8" fmla="*/ 106884 h 1688824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55647 w 892969"/>
                    <a:gd name="connsiteY2" fmla="*/ 135633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3236"/>
                    <a:gd name="connsiteX1" fmla="*/ 137321 w 888206"/>
                    <a:gd name="connsiteY1" fmla="*/ 2283 h 1693236"/>
                    <a:gd name="connsiteX2" fmla="*/ 796128 w 888206"/>
                    <a:gd name="connsiteY2" fmla="*/ 149921 h 1693236"/>
                    <a:gd name="connsiteX3" fmla="*/ 888206 w 888206"/>
                    <a:gd name="connsiteY3" fmla="*/ 282479 h 1693236"/>
                    <a:gd name="connsiteX4" fmla="*/ 885825 w 888206"/>
                    <a:gd name="connsiteY4" fmla="*/ 1424680 h 1693236"/>
                    <a:gd name="connsiteX5" fmla="*/ 796129 w 888206"/>
                    <a:gd name="connsiteY5" fmla="*/ 1535808 h 1693236"/>
                    <a:gd name="connsiteX6" fmla="*/ 130178 w 888206"/>
                    <a:gd name="connsiteY6" fmla="*/ 1690588 h 1693236"/>
                    <a:gd name="connsiteX7" fmla="*/ 7144 w 888206"/>
                    <a:gd name="connsiteY7" fmla="*/ 1591368 h 1693236"/>
                    <a:gd name="connsiteX8" fmla="*/ 0 w 888206"/>
                    <a:gd name="connsiteY8" fmla="*/ 108648 h 1693236"/>
                    <a:gd name="connsiteX0" fmla="*/ 0 w 888206"/>
                    <a:gd name="connsiteY0" fmla="*/ 108648 h 1693373"/>
                    <a:gd name="connsiteX1" fmla="*/ 137321 w 888206"/>
                    <a:gd name="connsiteY1" fmla="*/ 2283 h 1693373"/>
                    <a:gd name="connsiteX2" fmla="*/ 796128 w 888206"/>
                    <a:gd name="connsiteY2" fmla="*/ 149921 h 1693373"/>
                    <a:gd name="connsiteX3" fmla="*/ 888206 w 888206"/>
                    <a:gd name="connsiteY3" fmla="*/ 282479 h 1693373"/>
                    <a:gd name="connsiteX4" fmla="*/ 885825 w 888206"/>
                    <a:gd name="connsiteY4" fmla="*/ 1424680 h 1693373"/>
                    <a:gd name="connsiteX5" fmla="*/ 796129 w 888206"/>
                    <a:gd name="connsiteY5" fmla="*/ 1535808 h 1693373"/>
                    <a:gd name="connsiteX6" fmla="*/ 130178 w 888206"/>
                    <a:gd name="connsiteY6" fmla="*/ 1690588 h 1693373"/>
                    <a:gd name="connsiteX7" fmla="*/ 7144 w 888206"/>
                    <a:gd name="connsiteY7" fmla="*/ 1591368 h 1693373"/>
                    <a:gd name="connsiteX8" fmla="*/ 0 w 888206"/>
                    <a:gd name="connsiteY8" fmla="*/ 108648 h 1693373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8206" h="1695885">
                      <a:moveTo>
                        <a:pt x="0" y="108648"/>
                      </a:moveTo>
                      <a:cubicBezTo>
                        <a:pt x="0" y="24917"/>
                        <a:pt x="72640" y="-9624"/>
                        <a:pt x="137321" y="2283"/>
                      </a:cubicBezTo>
                      <a:lnTo>
                        <a:pt x="781840" y="147539"/>
                      </a:lnTo>
                      <a:cubicBezTo>
                        <a:pt x="875095" y="176115"/>
                        <a:pt x="881063" y="196366"/>
                        <a:pt x="888206" y="282479"/>
                      </a:cubicBezTo>
                      <a:cubicBezTo>
                        <a:pt x="886618" y="664006"/>
                        <a:pt x="887413" y="1043153"/>
                        <a:pt x="885825" y="1424680"/>
                      </a:cubicBezTo>
                      <a:cubicBezTo>
                        <a:pt x="876301" y="1482217"/>
                        <a:pt x="875098" y="1509614"/>
                        <a:pt x="796129" y="1535808"/>
                      </a:cubicBezTo>
                      <a:lnTo>
                        <a:pt x="130178" y="1690588"/>
                      </a:lnTo>
                      <a:cubicBezTo>
                        <a:pt x="48828" y="1709638"/>
                        <a:pt x="11906" y="1677480"/>
                        <a:pt x="7144" y="1591368"/>
                      </a:cubicBezTo>
                      <a:cubicBezTo>
                        <a:pt x="4763" y="1103478"/>
                        <a:pt x="2381" y="596538"/>
                        <a:pt x="0" y="108648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 w="12700" cap="flat" cmpd="sng" algn="ctr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095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3" name="Rounded Rectangle 15">
                  <a:extLst>
                    <a:ext uri="{FF2B5EF4-FFF2-40B4-BE49-F238E27FC236}">
                      <a16:creationId xmlns:a16="http://schemas.microsoft.com/office/drawing/2014/main" id="{5ADD0535-5F41-D61D-587D-A3263DDA2332}"/>
                    </a:ext>
                  </a:extLst>
                </p:cNvPr>
                <p:cNvSpPr/>
                <p:nvPr/>
              </p:nvSpPr>
              <p:spPr>
                <a:xfrm>
                  <a:off x="2055312" y="2040830"/>
                  <a:ext cx="995069" cy="1695885"/>
                </a:xfrm>
                <a:custGeom>
                  <a:avLst/>
                  <a:gdLst>
                    <a:gd name="connsiteX0" fmla="*/ 0 w 909638"/>
                    <a:gd name="connsiteY0" fmla="*/ 151609 h 1590675"/>
                    <a:gd name="connsiteX1" fmla="*/ 151609 w 909638"/>
                    <a:gd name="connsiteY1" fmla="*/ 0 h 1590675"/>
                    <a:gd name="connsiteX2" fmla="*/ 758029 w 909638"/>
                    <a:gd name="connsiteY2" fmla="*/ 0 h 1590675"/>
                    <a:gd name="connsiteX3" fmla="*/ 909638 w 909638"/>
                    <a:gd name="connsiteY3" fmla="*/ 151609 h 1590675"/>
                    <a:gd name="connsiteX4" fmla="*/ 909638 w 909638"/>
                    <a:gd name="connsiteY4" fmla="*/ 1439066 h 1590675"/>
                    <a:gd name="connsiteX5" fmla="*/ 758029 w 909638"/>
                    <a:gd name="connsiteY5" fmla="*/ 1590675 h 1590675"/>
                    <a:gd name="connsiteX6" fmla="*/ 151609 w 909638"/>
                    <a:gd name="connsiteY6" fmla="*/ 1590675 h 1590675"/>
                    <a:gd name="connsiteX7" fmla="*/ 0 w 909638"/>
                    <a:gd name="connsiteY7" fmla="*/ 1439066 h 1590675"/>
                    <a:gd name="connsiteX8" fmla="*/ 0 w 909638"/>
                    <a:gd name="connsiteY8" fmla="*/ 151609 h 1590675"/>
                    <a:gd name="connsiteX0" fmla="*/ 0 w 909638"/>
                    <a:gd name="connsiteY0" fmla="*/ 48033 h 1606162"/>
                    <a:gd name="connsiteX1" fmla="*/ 151609 w 909638"/>
                    <a:gd name="connsiteY1" fmla="*/ 15487 h 1606162"/>
                    <a:gd name="connsiteX2" fmla="*/ 758029 w 909638"/>
                    <a:gd name="connsiteY2" fmla="*/ 15487 h 1606162"/>
                    <a:gd name="connsiteX3" fmla="*/ 909638 w 909638"/>
                    <a:gd name="connsiteY3" fmla="*/ 167096 h 1606162"/>
                    <a:gd name="connsiteX4" fmla="*/ 909638 w 909638"/>
                    <a:gd name="connsiteY4" fmla="*/ 1454553 h 1606162"/>
                    <a:gd name="connsiteX5" fmla="*/ 758029 w 909638"/>
                    <a:gd name="connsiteY5" fmla="*/ 1606162 h 1606162"/>
                    <a:gd name="connsiteX6" fmla="*/ 151609 w 909638"/>
                    <a:gd name="connsiteY6" fmla="*/ 1606162 h 1606162"/>
                    <a:gd name="connsiteX7" fmla="*/ 0 w 909638"/>
                    <a:gd name="connsiteY7" fmla="*/ 1454553 h 1606162"/>
                    <a:gd name="connsiteX8" fmla="*/ 0 w 909638"/>
                    <a:gd name="connsiteY8" fmla="*/ 48033 h 1606162"/>
                    <a:gd name="connsiteX0" fmla="*/ 0 w 909638"/>
                    <a:gd name="connsiteY0" fmla="*/ 132559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32559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3990 w 909638"/>
                    <a:gd name="connsiteY6" fmla="*/ 1685925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909638 w 909638"/>
                    <a:gd name="connsiteY4" fmla="*/ 1539079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885825 w 909638"/>
                    <a:gd name="connsiteY4" fmla="*/ 1427160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8029 w 890588"/>
                    <a:gd name="connsiteY2" fmla="*/ 1000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7144 w 892969"/>
                    <a:gd name="connsiteY7" fmla="*/ 158432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84323 h 1693068"/>
                    <a:gd name="connsiteX8" fmla="*/ 0 w 892969"/>
                    <a:gd name="connsiteY8" fmla="*/ 120653 h 1693068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20653 h 1693068"/>
                    <a:gd name="connsiteX0" fmla="*/ 0 w 892969"/>
                    <a:gd name="connsiteY0" fmla="*/ 111128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11128 h 1693068"/>
                    <a:gd name="connsiteX0" fmla="*/ 0 w 892969"/>
                    <a:gd name="connsiteY0" fmla="*/ 106365 h 1688305"/>
                    <a:gd name="connsiteX1" fmla="*/ 137321 w 892969"/>
                    <a:gd name="connsiteY1" fmla="*/ 0 h 1688305"/>
                    <a:gd name="connsiteX2" fmla="*/ 755647 w 892969"/>
                    <a:gd name="connsiteY2" fmla="*/ 133350 h 1688305"/>
                    <a:gd name="connsiteX3" fmla="*/ 892969 w 892969"/>
                    <a:gd name="connsiteY3" fmla="*/ 270671 h 1688305"/>
                    <a:gd name="connsiteX4" fmla="*/ 885825 w 892969"/>
                    <a:gd name="connsiteY4" fmla="*/ 1422397 h 1688305"/>
                    <a:gd name="connsiteX5" fmla="*/ 796129 w 892969"/>
                    <a:gd name="connsiteY5" fmla="*/ 1533525 h 1688305"/>
                    <a:gd name="connsiteX6" fmla="*/ 130178 w 892969"/>
                    <a:gd name="connsiteY6" fmla="*/ 1688305 h 1688305"/>
                    <a:gd name="connsiteX7" fmla="*/ 7144 w 892969"/>
                    <a:gd name="connsiteY7" fmla="*/ 1589085 h 1688305"/>
                    <a:gd name="connsiteX8" fmla="*/ 0 w 892969"/>
                    <a:gd name="connsiteY8" fmla="*/ 106365 h 1688305"/>
                    <a:gd name="connsiteX0" fmla="*/ 0 w 892969"/>
                    <a:gd name="connsiteY0" fmla="*/ 106884 h 1688824"/>
                    <a:gd name="connsiteX1" fmla="*/ 137321 w 892969"/>
                    <a:gd name="connsiteY1" fmla="*/ 519 h 1688824"/>
                    <a:gd name="connsiteX2" fmla="*/ 755647 w 892969"/>
                    <a:gd name="connsiteY2" fmla="*/ 133869 h 1688824"/>
                    <a:gd name="connsiteX3" fmla="*/ 892969 w 892969"/>
                    <a:gd name="connsiteY3" fmla="*/ 271190 h 1688824"/>
                    <a:gd name="connsiteX4" fmla="*/ 885825 w 892969"/>
                    <a:gd name="connsiteY4" fmla="*/ 1422916 h 1688824"/>
                    <a:gd name="connsiteX5" fmla="*/ 796129 w 892969"/>
                    <a:gd name="connsiteY5" fmla="*/ 1534044 h 1688824"/>
                    <a:gd name="connsiteX6" fmla="*/ 130178 w 892969"/>
                    <a:gd name="connsiteY6" fmla="*/ 1688824 h 1688824"/>
                    <a:gd name="connsiteX7" fmla="*/ 7144 w 892969"/>
                    <a:gd name="connsiteY7" fmla="*/ 1589604 h 1688824"/>
                    <a:gd name="connsiteX8" fmla="*/ 0 w 892969"/>
                    <a:gd name="connsiteY8" fmla="*/ 106884 h 1688824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55647 w 892969"/>
                    <a:gd name="connsiteY2" fmla="*/ 135633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3236"/>
                    <a:gd name="connsiteX1" fmla="*/ 137321 w 888206"/>
                    <a:gd name="connsiteY1" fmla="*/ 2283 h 1693236"/>
                    <a:gd name="connsiteX2" fmla="*/ 796128 w 888206"/>
                    <a:gd name="connsiteY2" fmla="*/ 149921 h 1693236"/>
                    <a:gd name="connsiteX3" fmla="*/ 888206 w 888206"/>
                    <a:gd name="connsiteY3" fmla="*/ 282479 h 1693236"/>
                    <a:gd name="connsiteX4" fmla="*/ 885825 w 888206"/>
                    <a:gd name="connsiteY4" fmla="*/ 1424680 h 1693236"/>
                    <a:gd name="connsiteX5" fmla="*/ 796129 w 888206"/>
                    <a:gd name="connsiteY5" fmla="*/ 1535808 h 1693236"/>
                    <a:gd name="connsiteX6" fmla="*/ 130178 w 888206"/>
                    <a:gd name="connsiteY6" fmla="*/ 1690588 h 1693236"/>
                    <a:gd name="connsiteX7" fmla="*/ 7144 w 888206"/>
                    <a:gd name="connsiteY7" fmla="*/ 1591368 h 1693236"/>
                    <a:gd name="connsiteX8" fmla="*/ 0 w 888206"/>
                    <a:gd name="connsiteY8" fmla="*/ 108648 h 1693236"/>
                    <a:gd name="connsiteX0" fmla="*/ 0 w 888206"/>
                    <a:gd name="connsiteY0" fmla="*/ 108648 h 1693373"/>
                    <a:gd name="connsiteX1" fmla="*/ 137321 w 888206"/>
                    <a:gd name="connsiteY1" fmla="*/ 2283 h 1693373"/>
                    <a:gd name="connsiteX2" fmla="*/ 796128 w 888206"/>
                    <a:gd name="connsiteY2" fmla="*/ 149921 h 1693373"/>
                    <a:gd name="connsiteX3" fmla="*/ 888206 w 888206"/>
                    <a:gd name="connsiteY3" fmla="*/ 282479 h 1693373"/>
                    <a:gd name="connsiteX4" fmla="*/ 885825 w 888206"/>
                    <a:gd name="connsiteY4" fmla="*/ 1424680 h 1693373"/>
                    <a:gd name="connsiteX5" fmla="*/ 796129 w 888206"/>
                    <a:gd name="connsiteY5" fmla="*/ 1535808 h 1693373"/>
                    <a:gd name="connsiteX6" fmla="*/ 130178 w 888206"/>
                    <a:gd name="connsiteY6" fmla="*/ 1690588 h 1693373"/>
                    <a:gd name="connsiteX7" fmla="*/ 7144 w 888206"/>
                    <a:gd name="connsiteY7" fmla="*/ 1591368 h 1693373"/>
                    <a:gd name="connsiteX8" fmla="*/ 0 w 888206"/>
                    <a:gd name="connsiteY8" fmla="*/ 108648 h 1693373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8206" h="1695885">
                      <a:moveTo>
                        <a:pt x="0" y="108648"/>
                      </a:moveTo>
                      <a:cubicBezTo>
                        <a:pt x="0" y="24917"/>
                        <a:pt x="72640" y="-9624"/>
                        <a:pt x="137321" y="2283"/>
                      </a:cubicBezTo>
                      <a:lnTo>
                        <a:pt x="781840" y="147539"/>
                      </a:lnTo>
                      <a:cubicBezTo>
                        <a:pt x="875095" y="176115"/>
                        <a:pt x="881063" y="196366"/>
                        <a:pt x="888206" y="282479"/>
                      </a:cubicBezTo>
                      <a:cubicBezTo>
                        <a:pt x="886618" y="664006"/>
                        <a:pt x="887413" y="1043153"/>
                        <a:pt x="885825" y="1424680"/>
                      </a:cubicBezTo>
                      <a:cubicBezTo>
                        <a:pt x="876301" y="1482217"/>
                        <a:pt x="875098" y="1509614"/>
                        <a:pt x="796129" y="1535808"/>
                      </a:cubicBezTo>
                      <a:lnTo>
                        <a:pt x="130178" y="1690588"/>
                      </a:lnTo>
                      <a:cubicBezTo>
                        <a:pt x="48828" y="1709638"/>
                        <a:pt x="11906" y="1677480"/>
                        <a:pt x="7144" y="1591368"/>
                      </a:cubicBezTo>
                      <a:cubicBezTo>
                        <a:pt x="4763" y="1103478"/>
                        <a:pt x="2381" y="596538"/>
                        <a:pt x="0" y="1086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 algn="ctr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095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F210A81-BB60-80EC-B152-273B76F9B651}"/>
                  </a:ext>
                </a:extLst>
              </p:cNvPr>
              <p:cNvGrpSpPr/>
              <p:nvPr/>
            </p:nvGrpSpPr>
            <p:grpSpPr>
              <a:xfrm>
                <a:off x="1171574" y="2040830"/>
                <a:ext cx="888206" cy="1753034"/>
                <a:chOff x="2162174" y="2040830"/>
                <a:chExt cx="888206" cy="1753034"/>
              </a:xfrm>
            </p:grpSpPr>
            <p:sp>
              <p:nvSpPr>
                <p:cNvPr id="40" name="Rounded Rectangle 15">
                  <a:extLst>
                    <a:ext uri="{FF2B5EF4-FFF2-40B4-BE49-F238E27FC236}">
                      <a16:creationId xmlns:a16="http://schemas.microsoft.com/office/drawing/2014/main" id="{CBAC3D2E-EE2E-7278-E61A-AC33F37A024A}"/>
                    </a:ext>
                  </a:extLst>
                </p:cNvPr>
                <p:cNvSpPr/>
                <p:nvPr/>
              </p:nvSpPr>
              <p:spPr>
                <a:xfrm>
                  <a:off x="2162174" y="2097979"/>
                  <a:ext cx="888206" cy="1695885"/>
                </a:xfrm>
                <a:custGeom>
                  <a:avLst/>
                  <a:gdLst>
                    <a:gd name="connsiteX0" fmla="*/ 0 w 909638"/>
                    <a:gd name="connsiteY0" fmla="*/ 151609 h 1590675"/>
                    <a:gd name="connsiteX1" fmla="*/ 151609 w 909638"/>
                    <a:gd name="connsiteY1" fmla="*/ 0 h 1590675"/>
                    <a:gd name="connsiteX2" fmla="*/ 758029 w 909638"/>
                    <a:gd name="connsiteY2" fmla="*/ 0 h 1590675"/>
                    <a:gd name="connsiteX3" fmla="*/ 909638 w 909638"/>
                    <a:gd name="connsiteY3" fmla="*/ 151609 h 1590675"/>
                    <a:gd name="connsiteX4" fmla="*/ 909638 w 909638"/>
                    <a:gd name="connsiteY4" fmla="*/ 1439066 h 1590675"/>
                    <a:gd name="connsiteX5" fmla="*/ 758029 w 909638"/>
                    <a:gd name="connsiteY5" fmla="*/ 1590675 h 1590675"/>
                    <a:gd name="connsiteX6" fmla="*/ 151609 w 909638"/>
                    <a:gd name="connsiteY6" fmla="*/ 1590675 h 1590675"/>
                    <a:gd name="connsiteX7" fmla="*/ 0 w 909638"/>
                    <a:gd name="connsiteY7" fmla="*/ 1439066 h 1590675"/>
                    <a:gd name="connsiteX8" fmla="*/ 0 w 909638"/>
                    <a:gd name="connsiteY8" fmla="*/ 151609 h 1590675"/>
                    <a:gd name="connsiteX0" fmla="*/ 0 w 909638"/>
                    <a:gd name="connsiteY0" fmla="*/ 48033 h 1606162"/>
                    <a:gd name="connsiteX1" fmla="*/ 151609 w 909638"/>
                    <a:gd name="connsiteY1" fmla="*/ 15487 h 1606162"/>
                    <a:gd name="connsiteX2" fmla="*/ 758029 w 909638"/>
                    <a:gd name="connsiteY2" fmla="*/ 15487 h 1606162"/>
                    <a:gd name="connsiteX3" fmla="*/ 909638 w 909638"/>
                    <a:gd name="connsiteY3" fmla="*/ 167096 h 1606162"/>
                    <a:gd name="connsiteX4" fmla="*/ 909638 w 909638"/>
                    <a:gd name="connsiteY4" fmla="*/ 1454553 h 1606162"/>
                    <a:gd name="connsiteX5" fmla="*/ 758029 w 909638"/>
                    <a:gd name="connsiteY5" fmla="*/ 1606162 h 1606162"/>
                    <a:gd name="connsiteX6" fmla="*/ 151609 w 909638"/>
                    <a:gd name="connsiteY6" fmla="*/ 1606162 h 1606162"/>
                    <a:gd name="connsiteX7" fmla="*/ 0 w 909638"/>
                    <a:gd name="connsiteY7" fmla="*/ 1454553 h 1606162"/>
                    <a:gd name="connsiteX8" fmla="*/ 0 w 909638"/>
                    <a:gd name="connsiteY8" fmla="*/ 48033 h 1606162"/>
                    <a:gd name="connsiteX0" fmla="*/ 0 w 909638"/>
                    <a:gd name="connsiteY0" fmla="*/ 132559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32559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3990 w 909638"/>
                    <a:gd name="connsiteY6" fmla="*/ 1685925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909638 w 909638"/>
                    <a:gd name="connsiteY4" fmla="*/ 1539079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885825 w 909638"/>
                    <a:gd name="connsiteY4" fmla="*/ 1427160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8029 w 890588"/>
                    <a:gd name="connsiteY2" fmla="*/ 1000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7144 w 892969"/>
                    <a:gd name="connsiteY7" fmla="*/ 158432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84323 h 1693068"/>
                    <a:gd name="connsiteX8" fmla="*/ 0 w 892969"/>
                    <a:gd name="connsiteY8" fmla="*/ 120653 h 1693068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20653 h 1693068"/>
                    <a:gd name="connsiteX0" fmla="*/ 0 w 892969"/>
                    <a:gd name="connsiteY0" fmla="*/ 111128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11128 h 1693068"/>
                    <a:gd name="connsiteX0" fmla="*/ 0 w 892969"/>
                    <a:gd name="connsiteY0" fmla="*/ 106365 h 1688305"/>
                    <a:gd name="connsiteX1" fmla="*/ 137321 w 892969"/>
                    <a:gd name="connsiteY1" fmla="*/ 0 h 1688305"/>
                    <a:gd name="connsiteX2" fmla="*/ 755647 w 892969"/>
                    <a:gd name="connsiteY2" fmla="*/ 133350 h 1688305"/>
                    <a:gd name="connsiteX3" fmla="*/ 892969 w 892969"/>
                    <a:gd name="connsiteY3" fmla="*/ 270671 h 1688305"/>
                    <a:gd name="connsiteX4" fmla="*/ 885825 w 892969"/>
                    <a:gd name="connsiteY4" fmla="*/ 1422397 h 1688305"/>
                    <a:gd name="connsiteX5" fmla="*/ 796129 w 892969"/>
                    <a:gd name="connsiteY5" fmla="*/ 1533525 h 1688305"/>
                    <a:gd name="connsiteX6" fmla="*/ 130178 w 892969"/>
                    <a:gd name="connsiteY6" fmla="*/ 1688305 h 1688305"/>
                    <a:gd name="connsiteX7" fmla="*/ 7144 w 892969"/>
                    <a:gd name="connsiteY7" fmla="*/ 1589085 h 1688305"/>
                    <a:gd name="connsiteX8" fmla="*/ 0 w 892969"/>
                    <a:gd name="connsiteY8" fmla="*/ 106365 h 1688305"/>
                    <a:gd name="connsiteX0" fmla="*/ 0 w 892969"/>
                    <a:gd name="connsiteY0" fmla="*/ 106884 h 1688824"/>
                    <a:gd name="connsiteX1" fmla="*/ 137321 w 892969"/>
                    <a:gd name="connsiteY1" fmla="*/ 519 h 1688824"/>
                    <a:gd name="connsiteX2" fmla="*/ 755647 w 892969"/>
                    <a:gd name="connsiteY2" fmla="*/ 133869 h 1688824"/>
                    <a:gd name="connsiteX3" fmla="*/ 892969 w 892969"/>
                    <a:gd name="connsiteY3" fmla="*/ 271190 h 1688824"/>
                    <a:gd name="connsiteX4" fmla="*/ 885825 w 892969"/>
                    <a:gd name="connsiteY4" fmla="*/ 1422916 h 1688824"/>
                    <a:gd name="connsiteX5" fmla="*/ 796129 w 892969"/>
                    <a:gd name="connsiteY5" fmla="*/ 1534044 h 1688824"/>
                    <a:gd name="connsiteX6" fmla="*/ 130178 w 892969"/>
                    <a:gd name="connsiteY6" fmla="*/ 1688824 h 1688824"/>
                    <a:gd name="connsiteX7" fmla="*/ 7144 w 892969"/>
                    <a:gd name="connsiteY7" fmla="*/ 1589604 h 1688824"/>
                    <a:gd name="connsiteX8" fmla="*/ 0 w 892969"/>
                    <a:gd name="connsiteY8" fmla="*/ 106884 h 1688824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55647 w 892969"/>
                    <a:gd name="connsiteY2" fmla="*/ 135633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3236"/>
                    <a:gd name="connsiteX1" fmla="*/ 137321 w 888206"/>
                    <a:gd name="connsiteY1" fmla="*/ 2283 h 1693236"/>
                    <a:gd name="connsiteX2" fmla="*/ 796128 w 888206"/>
                    <a:gd name="connsiteY2" fmla="*/ 149921 h 1693236"/>
                    <a:gd name="connsiteX3" fmla="*/ 888206 w 888206"/>
                    <a:gd name="connsiteY3" fmla="*/ 282479 h 1693236"/>
                    <a:gd name="connsiteX4" fmla="*/ 885825 w 888206"/>
                    <a:gd name="connsiteY4" fmla="*/ 1424680 h 1693236"/>
                    <a:gd name="connsiteX5" fmla="*/ 796129 w 888206"/>
                    <a:gd name="connsiteY5" fmla="*/ 1535808 h 1693236"/>
                    <a:gd name="connsiteX6" fmla="*/ 130178 w 888206"/>
                    <a:gd name="connsiteY6" fmla="*/ 1690588 h 1693236"/>
                    <a:gd name="connsiteX7" fmla="*/ 7144 w 888206"/>
                    <a:gd name="connsiteY7" fmla="*/ 1591368 h 1693236"/>
                    <a:gd name="connsiteX8" fmla="*/ 0 w 888206"/>
                    <a:gd name="connsiteY8" fmla="*/ 108648 h 1693236"/>
                    <a:gd name="connsiteX0" fmla="*/ 0 w 888206"/>
                    <a:gd name="connsiteY0" fmla="*/ 108648 h 1693373"/>
                    <a:gd name="connsiteX1" fmla="*/ 137321 w 888206"/>
                    <a:gd name="connsiteY1" fmla="*/ 2283 h 1693373"/>
                    <a:gd name="connsiteX2" fmla="*/ 796128 w 888206"/>
                    <a:gd name="connsiteY2" fmla="*/ 149921 h 1693373"/>
                    <a:gd name="connsiteX3" fmla="*/ 888206 w 888206"/>
                    <a:gd name="connsiteY3" fmla="*/ 282479 h 1693373"/>
                    <a:gd name="connsiteX4" fmla="*/ 885825 w 888206"/>
                    <a:gd name="connsiteY4" fmla="*/ 1424680 h 1693373"/>
                    <a:gd name="connsiteX5" fmla="*/ 796129 w 888206"/>
                    <a:gd name="connsiteY5" fmla="*/ 1535808 h 1693373"/>
                    <a:gd name="connsiteX6" fmla="*/ 130178 w 888206"/>
                    <a:gd name="connsiteY6" fmla="*/ 1690588 h 1693373"/>
                    <a:gd name="connsiteX7" fmla="*/ 7144 w 888206"/>
                    <a:gd name="connsiteY7" fmla="*/ 1591368 h 1693373"/>
                    <a:gd name="connsiteX8" fmla="*/ 0 w 888206"/>
                    <a:gd name="connsiteY8" fmla="*/ 108648 h 1693373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8206" h="1695885">
                      <a:moveTo>
                        <a:pt x="0" y="108648"/>
                      </a:moveTo>
                      <a:cubicBezTo>
                        <a:pt x="0" y="24917"/>
                        <a:pt x="72640" y="-9624"/>
                        <a:pt x="137321" y="2283"/>
                      </a:cubicBezTo>
                      <a:lnTo>
                        <a:pt x="781840" y="147539"/>
                      </a:lnTo>
                      <a:cubicBezTo>
                        <a:pt x="875095" y="176115"/>
                        <a:pt x="881063" y="196366"/>
                        <a:pt x="888206" y="282479"/>
                      </a:cubicBezTo>
                      <a:cubicBezTo>
                        <a:pt x="886618" y="664006"/>
                        <a:pt x="887413" y="1043153"/>
                        <a:pt x="885825" y="1424680"/>
                      </a:cubicBezTo>
                      <a:cubicBezTo>
                        <a:pt x="876301" y="1482217"/>
                        <a:pt x="875098" y="1509614"/>
                        <a:pt x="796129" y="1535808"/>
                      </a:cubicBezTo>
                      <a:lnTo>
                        <a:pt x="130178" y="1690588"/>
                      </a:lnTo>
                      <a:cubicBezTo>
                        <a:pt x="48828" y="1709638"/>
                        <a:pt x="11906" y="1677480"/>
                        <a:pt x="7144" y="1591368"/>
                      </a:cubicBezTo>
                      <a:cubicBezTo>
                        <a:pt x="4763" y="1103478"/>
                        <a:pt x="2381" y="596538"/>
                        <a:pt x="0" y="108648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 w="12700" cap="flat" cmpd="sng" algn="ctr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095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41" name="Rounded Rectangle 15">
                  <a:extLst>
                    <a:ext uri="{FF2B5EF4-FFF2-40B4-BE49-F238E27FC236}">
                      <a16:creationId xmlns:a16="http://schemas.microsoft.com/office/drawing/2014/main" id="{0639D349-041B-AED7-0630-6054D40298F1}"/>
                    </a:ext>
                  </a:extLst>
                </p:cNvPr>
                <p:cNvSpPr/>
                <p:nvPr/>
              </p:nvSpPr>
              <p:spPr>
                <a:xfrm>
                  <a:off x="2162174" y="2040830"/>
                  <a:ext cx="888206" cy="1695885"/>
                </a:xfrm>
                <a:custGeom>
                  <a:avLst/>
                  <a:gdLst>
                    <a:gd name="connsiteX0" fmla="*/ 0 w 909638"/>
                    <a:gd name="connsiteY0" fmla="*/ 151609 h 1590675"/>
                    <a:gd name="connsiteX1" fmla="*/ 151609 w 909638"/>
                    <a:gd name="connsiteY1" fmla="*/ 0 h 1590675"/>
                    <a:gd name="connsiteX2" fmla="*/ 758029 w 909638"/>
                    <a:gd name="connsiteY2" fmla="*/ 0 h 1590675"/>
                    <a:gd name="connsiteX3" fmla="*/ 909638 w 909638"/>
                    <a:gd name="connsiteY3" fmla="*/ 151609 h 1590675"/>
                    <a:gd name="connsiteX4" fmla="*/ 909638 w 909638"/>
                    <a:gd name="connsiteY4" fmla="*/ 1439066 h 1590675"/>
                    <a:gd name="connsiteX5" fmla="*/ 758029 w 909638"/>
                    <a:gd name="connsiteY5" fmla="*/ 1590675 h 1590675"/>
                    <a:gd name="connsiteX6" fmla="*/ 151609 w 909638"/>
                    <a:gd name="connsiteY6" fmla="*/ 1590675 h 1590675"/>
                    <a:gd name="connsiteX7" fmla="*/ 0 w 909638"/>
                    <a:gd name="connsiteY7" fmla="*/ 1439066 h 1590675"/>
                    <a:gd name="connsiteX8" fmla="*/ 0 w 909638"/>
                    <a:gd name="connsiteY8" fmla="*/ 151609 h 1590675"/>
                    <a:gd name="connsiteX0" fmla="*/ 0 w 909638"/>
                    <a:gd name="connsiteY0" fmla="*/ 48033 h 1606162"/>
                    <a:gd name="connsiteX1" fmla="*/ 151609 w 909638"/>
                    <a:gd name="connsiteY1" fmla="*/ 15487 h 1606162"/>
                    <a:gd name="connsiteX2" fmla="*/ 758029 w 909638"/>
                    <a:gd name="connsiteY2" fmla="*/ 15487 h 1606162"/>
                    <a:gd name="connsiteX3" fmla="*/ 909638 w 909638"/>
                    <a:gd name="connsiteY3" fmla="*/ 167096 h 1606162"/>
                    <a:gd name="connsiteX4" fmla="*/ 909638 w 909638"/>
                    <a:gd name="connsiteY4" fmla="*/ 1454553 h 1606162"/>
                    <a:gd name="connsiteX5" fmla="*/ 758029 w 909638"/>
                    <a:gd name="connsiteY5" fmla="*/ 1606162 h 1606162"/>
                    <a:gd name="connsiteX6" fmla="*/ 151609 w 909638"/>
                    <a:gd name="connsiteY6" fmla="*/ 1606162 h 1606162"/>
                    <a:gd name="connsiteX7" fmla="*/ 0 w 909638"/>
                    <a:gd name="connsiteY7" fmla="*/ 1454553 h 1606162"/>
                    <a:gd name="connsiteX8" fmla="*/ 0 w 909638"/>
                    <a:gd name="connsiteY8" fmla="*/ 48033 h 1606162"/>
                    <a:gd name="connsiteX0" fmla="*/ 0 w 909638"/>
                    <a:gd name="connsiteY0" fmla="*/ 132559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32559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3990 w 909638"/>
                    <a:gd name="connsiteY6" fmla="*/ 1685925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909638 w 909638"/>
                    <a:gd name="connsiteY4" fmla="*/ 1539079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885825 w 909638"/>
                    <a:gd name="connsiteY4" fmla="*/ 1427160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8029 w 890588"/>
                    <a:gd name="connsiteY2" fmla="*/ 1000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7144 w 892969"/>
                    <a:gd name="connsiteY7" fmla="*/ 158432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84323 h 1693068"/>
                    <a:gd name="connsiteX8" fmla="*/ 0 w 892969"/>
                    <a:gd name="connsiteY8" fmla="*/ 120653 h 1693068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20653 h 1693068"/>
                    <a:gd name="connsiteX0" fmla="*/ 0 w 892969"/>
                    <a:gd name="connsiteY0" fmla="*/ 111128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11128 h 1693068"/>
                    <a:gd name="connsiteX0" fmla="*/ 0 w 892969"/>
                    <a:gd name="connsiteY0" fmla="*/ 106365 h 1688305"/>
                    <a:gd name="connsiteX1" fmla="*/ 137321 w 892969"/>
                    <a:gd name="connsiteY1" fmla="*/ 0 h 1688305"/>
                    <a:gd name="connsiteX2" fmla="*/ 755647 w 892969"/>
                    <a:gd name="connsiteY2" fmla="*/ 133350 h 1688305"/>
                    <a:gd name="connsiteX3" fmla="*/ 892969 w 892969"/>
                    <a:gd name="connsiteY3" fmla="*/ 270671 h 1688305"/>
                    <a:gd name="connsiteX4" fmla="*/ 885825 w 892969"/>
                    <a:gd name="connsiteY4" fmla="*/ 1422397 h 1688305"/>
                    <a:gd name="connsiteX5" fmla="*/ 796129 w 892969"/>
                    <a:gd name="connsiteY5" fmla="*/ 1533525 h 1688305"/>
                    <a:gd name="connsiteX6" fmla="*/ 130178 w 892969"/>
                    <a:gd name="connsiteY6" fmla="*/ 1688305 h 1688305"/>
                    <a:gd name="connsiteX7" fmla="*/ 7144 w 892969"/>
                    <a:gd name="connsiteY7" fmla="*/ 1589085 h 1688305"/>
                    <a:gd name="connsiteX8" fmla="*/ 0 w 892969"/>
                    <a:gd name="connsiteY8" fmla="*/ 106365 h 1688305"/>
                    <a:gd name="connsiteX0" fmla="*/ 0 w 892969"/>
                    <a:gd name="connsiteY0" fmla="*/ 106884 h 1688824"/>
                    <a:gd name="connsiteX1" fmla="*/ 137321 w 892969"/>
                    <a:gd name="connsiteY1" fmla="*/ 519 h 1688824"/>
                    <a:gd name="connsiteX2" fmla="*/ 755647 w 892969"/>
                    <a:gd name="connsiteY2" fmla="*/ 133869 h 1688824"/>
                    <a:gd name="connsiteX3" fmla="*/ 892969 w 892969"/>
                    <a:gd name="connsiteY3" fmla="*/ 271190 h 1688824"/>
                    <a:gd name="connsiteX4" fmla="*/ 885825 w 892969"/>
                    <a:gd name="connsiteY4" fmla="*/ 1422916 h 1688824"/>
                    <a:gd name="connsiteX5" fmla="*/ 796129 w 892969"/>
                    <a:gd name="connsiteY5" fmla="*/ 1534044 h 1688824"/>
                    <a:gd name="connsiteX6" fmla="*/ 130178 w 892969"/>
                    <a:gd name="connsiteY6" fmla="*/ 1688824 h 1688824"/>
                    <a:gd name="connsiteX7" fmla="*/ 7144 w 892969"/>
                    <a:gd name="connsiteY7" fmla="*/ 1589604 h 1688824"/>
                    <a:gd name="connsiteX8" fmla="*/ 0 w 892969"/>
                    <a:gd name="connsiteY8" fmla="*/ 106884 h 1688824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55647 w 892969"/>
                    <a:gd name="connsiteY2" fmla="*/ 135633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3236"/>
                    <a:gd name="connsiteX1" fmla="*/ 137321 w 888206"/>
                    <a:gd name="connsiteY1" fmla="*/ 2283 h 1693236"/>
                    <a:gd name="connsiteX2" fmla="*/ 796128 w 888206"/>
                    <a:gd name="connsiteY2" fmla="*/ 149921 h 1693236"/>
                    <a:gd name="connsiteX3" fmla="*/ 888206 w 888206"/>
                    <a:gd name="connsiteY3" fmla="*/ 282479 h 1693236"/>
                    <a:gd name="connsiteX4" fmla="*/ 885825 w 888206"/>
                    <a:gd name="connsiteY4" fmla="*/ 1424680 h 1693236"/>
                    <a:gd name="connsiteX5" fmla="*/ 796129 w 888206"/>
                    <a:gd name="connsiteY5" fmla="*/ 1535808 h 1693236"/>
                    <a:gd name="connsiteX6" fmla="*/ 130178 w 888206"/>
                    <a:gd name="connsiteY6" fmla="*/ 1690588 h 1693236"/>
                    <a:gd name="connsiteX7" fmla="*/ 7144 w 888206"/>
                    <a:gd name="connsiteY7" fmla="*/ 1591368 h 1693236"/>
                    <a:gd name="connsiteX8" fmla="*/ 0 w 888206"/>
                    <a:gd name="connsiteY8" fmla="*/ 108648 h 1693236"/>
                    <a:gd name="connsiteX0" fmla="*/ 0 w 888206"/>
                    <a:gd name="connsiteY0" fmla="*/ 108648 h 1693373"/>
                    <a:gd name="connsiteX1" fmla="*/ 137321 w 888206"/>
                    <a:gd name="connsiteY1" fmla="*/ 2283 h 1693373"/>
                    <a:gd name="connsiteX2" fmla="*/ 796128 w 888206"/>
                    <a:gd name="connsiteY2" fmla="*/ 149921 h 1693373"/>
                    <a:gd name="connsiteX3" fmla="*/ 888206 w 888206"/>
                    <a:gd name="connsiteY3" fmla="*/ 282479 h 1693373"/>
                    <a:gd name="connsiteX4" fmla="*/ 885825 w 888206"/>
                    <a:gd name="connsiteY4" fmla="*/ 1424680 h 1693373"/>
                    <a:gd name="connsiteX5" fmla="*/ 796129 w 888206"/>
                    <a:gd name="connsiteY5" fmla="*/ 1535808 h 1693373"/>
                    <a:gd name="connsiteX6" fmla="*/ 130178 w 888206"/>
                    <a:gd name="connsiteY6" fmla="*/ 1690588 h 1693373"/>
                    <a:gd name="connsiteX7" fmla="*/ 7144 w 888206"/>
                    <a:gd name="connsiteY7" fmla="*/ 1591368 h 1693373"/>
                    <a:gd name="connsiteX8" fmla="*/ 0 w 888206"/>
                    <a:gd name="connsiteY8" fmla="*/ 108648 h 1693373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8206" h="1695885">
                      <a:moveTo>
                        <a:pt x="0" y="108648"/>
                      </a:moveTo>
                      <a:cubicBezTo>
                        <a:pt x="0" y="24917"/>
                        <a:pt x="72640" y="-9624"/>
                        <a:pt x="137321" y="2283"/>
                      </a:cubicBezTo>
                      <a:lnTo>
                        <a:pt x="781840" y="147539"/>
                      </a:lnTo>
                      <a:cubicBezTo>
                        <a:pt x="875095" y="176115"/>
                        <a:pt x="881063" y="196366"/>
                        <a:pt x="888206" y="282479"/>
                      </a:cubicBezTo>
                      <a:cubicBezTo>
                        <a:pt x="886618" y="664006"/>
                        <a:pt x="887413" y="1043153"/>
                        <a:pt x="885825" y="1424680"/>
                      </a:cubicBezTo>
                      <a:cubicBezTo>
                        <a:pt x="876301" y="1482217"/>
                        <a:pt x="875098" y="1509614"/>
                        <a:pt x="796129" y="1535808"/>
                      </a:cubicBezTo>
                      <a:lnTo>
                        <a:pt x="130178" y="1690588"/>
                      </a:lnTo>
                      <a:cubicBezTo>
                        <a:pt x="48828" y="1709638"/>
                        <a:pt x="11906" y="1677480"/>
                        <a:pt x="7144" y="1591368"/>
                      </a:cubicBezTo>
                      <a:cubicBezTo>
                        <a:pt x="4763" y="1103478"/>
                        <a:pt x="2381" y="596538"/>
                        <a:pt x="0" y="1086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 algn="ctr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095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674943B-0A21-B7FD-E045-AA305FF0AE4C}"/>
                  </a:ext>
                </a:extLst>
              </p:cNvPr>
              <p:cNvGrpSpPr/>
              <p:nvPr/>
            </p:nvGrpSpPr>
            <p:grpSpPr>
              <a:xfrm>
                <a:off x="3181349" y="2040830"/>
                <a:ext cx="888206" cy="1753034"/>
                <a:chOff x="2162174" y="2040830"/>
                <a:chExt cx="888206" cy="1753034"/>
              </a:xfrm>
            </p:grpSpPr>
            <p:sp>
              <p:nvSpPr>
                <p:cNvPr id="38" name="Rounded Rectangle 15">
                  <a:extLst>
                    <a:ext uri="{FF2B5EF4-FFF2-40B4-BE49-F238E27FC236}">
                      <a16:creationId xmlns:a16="http://schemas.microsoft.com/office/drawing/2014/main" id="{CFA0746C-CFCC-D09A-AAEB-DAAD7693B401}"/>
                    </a:ext>
                  </a:extLst>
                </p:cNvPr>
                <p:cNvSpPr/>
                <p:nvPr/>
              </p:nvSpPr>
              <p:spPr>
                <a:xfrm>
                  <a:off x="2162174" y="2097979"/>
                  <a:ext cx="888206" cy="1695885"/>
                </a:xfrm>
                <a:custGeom>
                  <a:avLst/>
                  <a:gdLst>
                    <a:gd name="connsiteX0" fmla="*/ 0 w 909638"/>
                    <a:gd name="connsiteY0" fmla="*/ 151609 h 1590675"/>
                    <a:gd name="connsiteX1" fmla="*/ 151609 w 909638"/>
                    <a:gd name="connsiteY1" fmla="*/ 0 h 1590675"/>
                    <a:gd name="connsiteX2" fmla="*/ 758029 w 909638"/>
                    <a:gd name="connsiteY2" fmla="*/ 0 h 1590675"/>
                    <a:gd name="connsiteX3" fmla="*/ 909638 w 909638"/>
                    <a:gd name="connsiteY3" fmla="*/ 151609 h 1590675"/>
                    <a:gd name="connsiteX4" fmla="*/ 909638 w 909638"/>
                    <a:gd name="connsiteY4" fmla="*/ 1439066 h 1590675"/>
                    <a:gd name="connsiteX5" fmla="*/ 758029 w 909638"/>
                    <a:gd name="connsiteY5" fmla="*/ 1590675 h 1590675"/>
                    <a:gd name="connsiteX6" fmla="*/ 151609 w 909638"/>
                    <a:gd name="connsiteY6" fmla="*/ 1590675 h 1590675"/>
                    <a:gd name="connsiteX7" fmla="*/ 0 w 909638"/>
                    <a:gd name="connsiteY7" fmla="*/ 1439066 h 1590675"/>
                    <a:gd name="connsiteX8" fmla="*/ 0 w 909638"/>
                    <a:gd name="connsiteY8" fmla="*/ 151609 h 1590675"/>
                    <a:gd name="connsiteX0" fmla="*/ 0 w 909638"/>
                    <a:gd name="connsiteY0" fmla="*/ 48033 h 1606162"/>
                    <a:gd name="connsiteX1" fmla="*/ 151609 w 909638"/>
                    <a:gd name="connsiteY1" fmla="*/ 15487 h 1606162"/>
                    <a:gd name="connsiteX2" fmla="*/ 758029 w 909638"/>
                    <a:gd name="connsiteY2" fmla="*/ 15487 h 1606162"/>
                    <a:gd name="connsiteX3" fmla="*/ 909638 w 909638"/>
                    <a:gd name="connsiteY3" fmla="*/ 167096 h 1606162"/>
                    <a:gd name="connsiteX4" fmla="*/ 909638 w 909638"/>
                    <a:gd name="connsiteY4" fmla="*/ 1454553 h 1606162"/>
                    <a:gd name="connsiteX5" fmla="*/ 758029 w 909638"/>
                    <a:gd name="connsiteY5" fmla="*/ 1606162 h 1606162"/>
                    <a:gd name="connsiteX6" fmla="*/ 151609 w 909638"/>
                    <a:gd name="connsiteY6" fmla="*/ 1606162 h 1606162"/>
                    <a:gd name="connsiteX7" fmla="*/ 0 w 909638"/>
                    <a:gd name="connsiteY7" fmla="*/ 1454553 h 1606162"/>
                    <a:gd name="connsiteX8" fmla="*/ 0 w 909638"/>
                    <a:gd name="connsiteY8" fmla="*/ 48033 h 1606162"/>
                    <a:gd name="connsiteX0" fmla="*/ 0 w 909638"/>
                    <a:gd name="connsiteY0" fmla="*/ 132559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32559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3990 w 909638"/>
                    <a:gd name="connsiteY6" fmla="*/ 1685925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909638 w 909638"/>
                    <a:gd name="connsiteY4" fmla="*/ 1539079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885825 w 909638"/>
                    <a:gd name="connsiteY4" fmla="*/ 1427160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8029 w 890588"/>
                    <a:gd name="connsiteY2" fmla="*/ 1000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7144 w 892969"/>
                    <a:gd name="connsiteY7" fmla="*/ 158432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84323 h 1693068"/>
                    <a:gd name="connsiteX8" fmla="*/ 0 w 892969"/>
                    <a:gd name="connsiteY8" fmla="*/ 120653 h 1693068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20653 h 1693068"/>
                    <a:gd name="connsiteX0" fmla="*/ 0 w 892969"/>
                    <a:gd name="connsiteY0" fmla="*/ 111128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11128 h 1693068"/>
                    <a:gd name="connsiteX0" fmla="*/ 0 w 892969"/>
                    <a:gd name="connsiteY0" fmla="*/ 106365 h 1688305"/>
                    <a:gd name="connsiteX1" fmla="*/ 137321 w 892969"/>
                    <a:gd name="connsiteY1" fmla="*/ 0 h 1688305"/>
                    <a:gd name="connsiteX2" fmla="*/ 755647 w 892969"/>
                    <a:gd name="connsiteY2" fmla="*/ 133350 h 1688305"/>
                    <a:gd name="connsiteX3" fmla="*/ 892969 w 892969"/>
                    <a:gd name="connsiteY3" fmla="*/ 270671 h 1688305"/>
                    <a:gd name="connsiteX4" fmla="*/ 885825 w 892969"/>
                    <a:gd name="connsiteY4" fmla="*/ 1422397 h 1688305"/>
                    <a:gd name="connsiteX5" fmla="*/ 796129 w 892969"/>
                    <a:gd name="connsiteY5" fmla="*/ 1533525 h 1688305"/>
                    <a:gd name="connsiteX6" fmla="*/ 130178 w 892969"/>
                    <a:gd name="connsiteY6" fmla="*/ 1688305 h 1688305"/>
                    <a:gd name="connsiteX7" fmla="*/ 7144 w 892969"/>
                    <a:gd name="connsiteY7" fmla="*/ 1589085 h 1688305"/>
                    <a:gd name="connsiteX8" fmla="*/ 0 w 892969"/>
                    <a:gd name="connsiteY8" fmla="*/ 106365 h 1688305"/>
                    <a:gd name="connsiteX0" fmla="*/ 0 w 892969"/>
                    <a:gd name="connsiteY0" fmla="*/ 106884 h 1688824"/>
                    <a:gd name="connsiteX1" fmla="*/ 137321 w 892969"/>
                    <a:gd name="connsiteY1" fmla="*/ 519 h 1688824"/>
                    <a:gd name="connsiteX2" fmla="*/ 755647 w 892969"/>
                    <a:gd name="connsiteY2" fmla="*/ 133869 h 1688824"/>
                    <a:gd name="connsiteX3" fmla="*/ 892969 w 892969"/>
                    <a:gd name="connsiteY3" fmla="*/ 271190 h 1688824"/>
                    <a:gd name="connsiteX4" fmla="*/ 885825 w 892969"/>
                    <a:gd name="connsiteY4" fmla="*/ 1422916 h 1688824"/>
                    <a:gd name="connsiteX5" fmla="*/ 796129 w 892969"/>
                    <a:gd name="connsiteY5" fmla="*/ 1534044 h 1688824"/>
                    <a:gd name="connsiteX6" fmla="*/ 130178 w 892969"/>
                    <a:gd name="connsiteY6" fmla="*/ 1688824 h 1688824"/>
                    <a:gd name="connsiteX7" fmla="*/ 7144 w 892969"/>
                    <a:gd name="connsiteY7" fmla="*/ 1589604 h 1688824"/>
                    <a:gd name="connsiteX8" fmla="*/ 0 w 892969"/>
                    <a:gd name="connsiteY8" fmla="*/ 106884 h 1688824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55647 w 892969"/>
                    <a:gd name="connsiteY2" fmla="*/ 135633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3236"/>
                    <a:gd name="connsiteX1" fmla="*/ 137321 w 888206"/>
                    <a:gd name="connsiteY1" fmla="*/ 2283 h 1693236"/>
                    <a:gd name="connsiteX2" fmla="*/ 796128 w 888206"/>
                    <a:gd name="connsiteY2" fmla="*/ 149921 h 1693236"/>
                    <a:gd name="connsiteX3" fmla="*/ 888206 w 888206"/>
                    <a:gd name="connsiteY3" fmla="*/ 282479 h 1693236"/>
                    <a:gd name="connsiteX4" fmla="*/ 885825 w 888206"/>
                    <a:gd name="connsiteY4" fmla="*/ 1424680 h 1693236"/>
                    <a:gd name="connsiteX5" fmla="*/ 796129 w 888206"/>
                    <a:gd name="connsiteY5" fmla="*/ 1535808 h 1693236"/>
                    <a:gd name="connsiteX6" fmla="*/ 130178 w 888206"/>
                    <a:gd name="connsiteY6" fmla="*/ 1690588 h 1693236"/>
                    <a:gd name="connsiteX7" fmla="*/ 7144 w 888206"/>
                    <a:gd name="connsiteY7" fmla="*/ 1591368 h 1693236"/>
                    <a:gd name="connsiteX8" fmla="*/ 0 w 888206"/>
                    <a:gd name="connsiteY8" fmla="*/ 108648 h 1693236"/>
                    <a:gd name="connsiteX0" fmla="*/ 0 w 888206"/>
                    <a:gd name="connsiteY0" fmla="*/ 108648 h 1693373"/>
                    <a:gd name="connsiteX1" fmla="*/ 137321 w 888206"/>
                    <a:gd name="connsiteY1" fmla="*/ 2283 h 1693373"/>
                    <a:gd name="connsiteX2" fmla="*/ 796128 w 888206"/>
                    <a:gd name="connsiteY2" fmla="*/ 149921 h 1693373"/>
                    <a:gd name="connsiteX3" fmla="*/ 888206 w 888206"/>
                    <a:gd name="connsiteY3" fmla="*/ 282479 h 1693373"/>
                    <a:gd name="connsiteX4" fmla="*/ 885825 w 888206"/>
                    <a:gd name="connsiteY4" fmla="*/ 1424680 h 1693373"/>
                    <a:gd name="connsiteX5" fmla="*/ 796129 w 888206"/>
                    <a:gd name="connsiteY5" fmla="*/ 1535808 h 1693373"/>
                    <a:gd name="connsiteX6" fmla="*/ 130178 w 888206"/>
                    <a:gd name="connsiteY6" fmla="*/ 1690588 h 1693373"/>
                    <a:gd name="connsiteX7" fmla="*/ 7144 w 888206"/>
                    <a:gd name="connsiteY7" fmla="*/ 1591368 h 1693373"/>
                    <a:gd name="connsiteX8" fmla="*/ 0 w 888206"/>
                    <a:gd name="connsiteY8" fmla="*/ 108648 h 1693373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8206" h="1695885">
                      <a:moveTo>
                        <a:pt x="0" y="108648"/>
                      </a:moveTo>
                      <a:cubicBezTo>
                        <a:pt x="0" y="24917"/>
                        <a:pt x="72640" y="-9624"/>
                        <a:pt x="137321" y="2283"/>
                      </a:cubicBezTo>
                      <a:lnTo>
                        <a:pt x="781840" y="147539"/>
                      </a:lnTo>
                      <a:cubicBezTo>
                        <a:pt x="875095" y="176115"/>
                        <a:pt x="881063" y="196366"/>
                        <a:pt x="888206" y="282479"/>
                      </a:cubicBezTo>
                      <a:cubicBezTo>
                        <a:pt x="886618" y="664006"/>
                        <a:pt x="887413" y="1043153"/>
                        <a:pt x="885825" y="1424680"/>
                      </a:cubicBezTo>
                      <a:cubicBezTo>
                        <a:pt x="876301" y="1482217"/>
                        <a:pt x="875098" y="1509614"/>
                        <a:pt x="796129" y="1535808"/>
                      </a:cubicBezTo>
                      <a:lnTo>
                        <a:pt x="130178" y="1690588"/>
                      </a:lnTo>
                      <a:cubicBezTo>
                        <a:pt x="48828" y="1709638"/>
                        <a:pt x="11906" y="1677480"/>
                        <a:pt x="7144" y="1591368"/>
                      </a:cubicBezTo>
                      <a:cubicBezTo>
                        <a:pt x="4763" y="1103478"/>
                        <a:pt x="2381" y="596538"/>
                        <a:pt x="0" y="108648"/>
                      </a:cubicBezTo>
                      <a:close/>
                    </a:path>
                  </a:pathLst>
                </a:custGeom>
                <a:solidFill>
                  <a:srgbClr val="D9D9D9"/>
                </a:solidFill>
                <a:ln w="12700" cap="flat" cmpd="sng" algn="ctr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095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39" name="Rounded Rectangle 15">
                  <a:extLst>
                    <a:ext uri="{FF2B5EF4-FFF2-40B4-BE49-F238E27FC236}">
                      <a16:creationId xmlns:a16="http://schemas.microsoft.com/office/drawing/2014/main" id="{7A5FB69D-7886-3867-4CCD-E94BD5B8F5BF}"/>
                    </a:ext>
                  </a:extLst>
                </p:cNvPr>
                <p:cNvSpPr/>
                <p:nvPr/>
              </p:nvSpPr>
              <p:spPr>
                <a:xfrm>
                  <a:off x="2162174" y="2040830"/>
                  <a:ext cx="888206" cy="1695885"/>
                </a:xfrm>
                <a:custGeom>
                  <a:avLst/>
                  <a:gdLst>
                    <a:gd name="connsiteX0" fmla="*/ 0 w 909638"/>
                    <a:gd name="connsiteY0" fmla="*/ 151609 h 1590675"/>
                    <a:gd name="connsiteX1" fmla="*/ 151609 w 909638"/>
                    <a:gd name="connsiteY1" fmla="*/ 0 h 1590675"/>
                    <a:gd name="connsiteX2" fmla="*/ 758029 w 909638"/>
                    <a:gd name="connsiteY2" fmla="*/ 0 h 1590675"/>
                    <a:gd name="connsiteX3" fmla="*/ 909638 w 909638"/>
                    <a:gd name="connsiteY3" fmla="*/ 151609 h 1590675"/>
                    <a:gd name="connsiteX4" fmla="*/ 909638 w 909638"/>
                    <a:gd name="connsiteY4" fmla="*/ 1439066 h 1590675"/>
                    <a:gd name="connsiteX5" fmla="*/ 758029 w 909638"/>
                    <a:gd name="connsiteY5" fmla="*/ 1590675 h 1590675"/>
                    <a:gd name="connsiteX6" fmla="*/ 151609 w 909638"/>
                    <a:gd name="connsiteY6" fmla="*/ 1590675 h 1590675"/>
                    <a:gd name="connsiteX7" fmla="*/ 0 w 909638"/>
                    <a:gd name="connsiteY7" fmla="*/ 1439066 h 1590675"/>
                    <a:gd name="connsiteX8" fmla="*/ 0 w 909638"/>
                    <a:gd name="connsiteY8" fmla="*/ 151609 h 1590675"/>
                    <a:gd name="connsiteX0" fmla="*/ 0 w 909638"/>
                    <a:gd name="connsiteY0" fmla="*/ 48033 h 1606162"/>
                    <a:gd name="connsiteX1" fmla="*/ 151609 w 909638"/>
                    <a:gd name="connsiteY1" fmla="*/ 15487 h 1606162"/>
                    <a:gd name="connsiteX2" fmla="*/ 758029 w 909638"/>
                    <a:gd name="connsiteY2" fmla="*/ 15487 h 1606162"/>
                    <a:gd name="connsiteX3" fmla="*/ 909638 w 909638"/>
                    <a:gd name="connsiteY3" fmla="*/ 167096 h 1606162"/>
                    <a:gd name="connsiteX4" fmla="*/ 909638 w 909638"/>
                    <a:gd name="connsiteY4" fmla="*/ 1454553 h 1606162"/>
                    <a:gd name="connsiteX5" fmla="*/ 758029 w 909638"/>
                    <a:gd name="connsiteY5" fmla="*/ 1606162 h 1606162"/>
                    <a:gd name="connsiteX6" fmla="*/ 151609 w 909638"/>
                    <a:gd name="connsiteY6" fmla="*/ 1606162 h 1606162"/>
                    <a:gd name="connsiteX7" fmla="*/ 0 w 909638"/>
                    <a:gd name="connsiteY7" fmla="*/ 1454553 h 1606162"/>
                    <a:gd name="connsiteX8" fmla="*/ 0 w 909638"/>
                    <a:gd name="connsiteY8" fmla="*/ 48033 h 1606162"/>
                    <a:gd name="connsiteX0" fmla="*/ 0 w 909638"/>
                    <a:gd name="connsiteY0" fmla="*/ 132559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32559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39079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1609 w 909638"/>
                    <a:gd name="connsiteY6" fmla="*/ 1690688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90688"/>
                    <a:gd name="connsiteX1" fmla="*/ 146846 w 909638"/>
                    <a:gd name="connsiteY1" fmla="*/ 0 h 1690688"/>
                    <a:gd name="connsiteX2" fmla="*/ 758029 w 909638"/>
                    <a:gd name="connsiteY2" fmla="*/ 100013 h 1690688"/>
                    <a:gd name="connsiteX3" fmla="*/ 909638 w 909638"/>
                    <a:gd name="connsiteY3" fmla="*/ 251622 h 1690688"/>
                    <a:gd name="connsiteX4" fmla="*/ 909638 w 909638"/>
                    <a:gd name="connsiteY4" fmla="*/ 1539079 h 1690688"/>
                    <a:gd name="connsiteX5" fmla="*/ 758029 w 909638"/>
                    <a:gd name="connsiteY5" fmla="*/ 1690688 h 1690688"/>
                    <a:gd name="connsiteX6" fmla="*/ 153990 w 909638"/>
                    <a:gd name="connsiteY6" fmla="*/ 1685925 h 1690688"/>
                    <a:gd name="connsiteX7" fmla="*/ 0 w 909638"/>
                    <a:gd name="connsiteY7" fmla="*/ 1565273 h 1690688"/>
                    <a:gd name="connsiteX8" fmla="*/ 0 w 909638"/>
                    <a:gd name="connsiteY8" fmla="*/ 120653 h 1690688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909638 w 909638"/>
                    <a:gd name="connsiteY4" fmla="*/ 1539079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909638"/>
                    <a:gd name="connsiteY0" fmla="*/ 120653 h 1685925"/>
                    <a:gd name="connsiteX1" fmla="*/ 146846 w 909638"/>
                    <a:gd name="connsiteY1" fmla="*/ 0 h 1685925"/>
                    <a:gd name="connsiteX2" fmla="*/ 758029 w 909638"/>
                    <a:gd name="connsiteY2" fmla="*/ 100013 h 1685925"/>
                    <a:gd name="connsiteX3" fmla="*/ 909638 w 909638"/>
                    <a:gd name="connsiteY3" fmla="*/ 251622 h 1685925"/>
                    <a:gd name="connsiteX4" fmla="*/ 885825 w 909638"/>
                    <a:gd name="connsiteY4" fmla="*/ 1427160 h 1685925"/>
                    <a:gd name="connsiteX5" fmla="*/ 758029 w 909638"/>
                    <a:gd name="connsiteY5" fmla="*/ 1552576 h 1685925"/>
                    <a:gd name="connsiteX6" fmla="*/ 153990 w 909638"/>
                    <a:gd name="connsiteY6" fmla="*/ 1685925 h 1685925"/>
                    <a:gd name="connsiteX7" fmla="*/ 0 w 909638"/>
                    <a:gd name="connsiteY7" fmla="*/ 1565273 h 1685925"/>
                    <a:gd name="connsiteX8" fmla="*/ 0 w 90963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8029 w 890588"/>
                    <a:gd name="connsiteY2" fmla="*/ 1000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90588"/>
                    <a:gd name="connsiteY0" fmla="*/ 120653 h 1685925"/>
                    <a:gd name="connsiteX1" fmla="*/ 146846 w 890588"/>
                    <a:gd name="connsiteY1" fmla="*/ 0 h 1685925"/>
                    <a:gd name="connsiteX2" fmla="*/ 755647 w 890588"/>
                    <a:gd name="connsiteY2" fmla="*/ 138113 h 1685925"/>
                    <a:gd name="connsiteX3" fmla="*/ 890588 w 890588"/>
                    <a:gd name="connsiteY3" fmla="*/ 282578 h 1685925"/>
                    <a:gd name="connsiteX4" fmla="*/ 885825 w 890588"/>
                    <a:gd name="connsiteY4" fmla="*/ 1427160 h 1685925"/>
                    <a:gd name="connsiteX5" fmla="*/ 758029 w 890588"/>
                    <a:gd name="connsiteY5" fmla="*/ 1552576 h 1685925"/>
                    <a:gd name="connsiteX6" fmla="*/ 153990 w 890588"/>
                    <a:gd name="connsiteY6" fmla="*/ 1685925 h 1685925"/>
                    <a:gd name="connsiteX7" fmla="*/ 0 w 890588"/>
                    <a:gd name="connsiteY7" fmla="*/ 1565273 h 1685925"/>
                    <a:gd name="connsiteX8" fmla="*/ 0 w 890588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88207"/>
                    <a:gd name="connsiteY0" fmla="*/ 120653 h 1685925"/>
                    <a:gd name="connsiteX1" fmla="*/ 146846 w 888207"/>
                    <a:gd name="connsiteY1" fmla="*/ 0 h 1685925"/>
                    <a:gd name="connsiteX2" fmla="*/ 755647 w 888207"/>
                    <a:gd name="connsiteY2" fmla="*/ 138113 h 1685925"/>
                    <a:gd name="connsiteX3" fmla="*/ 888207 w 888207"/>
                    <a:gd name="connsiteY3" fmla="*/ 275434 h 1685925"/>
                    <a:gd name="connsiteX4" fmla="*/ 885825 w 888207"/>
                    <a:gd name="connsiteY4" fmla="*/ 1427160 h 1685925"/>
                    <a:gd name="connsiteX5" fmla="*/ 758029 w 888207"/>
                    <a:gd name="connsiteY5" fmla="*/ 1552576 h 1685925"/>
                    <a:gd name="connsiteX6" fmla="*/ 153990 w 888207"/>
                    <a:gd name="connsiteY6" fmla="*/ 1685925 h 1685925"/>
                    <a:gd name="connsiteX7" fmla="*/ 0 w 888207"/>
                    <a:gd name="connsiteY7" fmla="*/ 1565273 h 1685925"/>
                    <a:gd name="connsiteX8" fmla="*/ 0 w 888207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58029 w 892969"/>
                    <a:gd name="connsiteY5" fmla="*/ 1552576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0 w 892969"/>
                    <a:gd name="connsiteY7" fmla="*/ 156527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85925"/>
                    <a:gd name="connsiteX1" fmla="*/ 146846 w 892969"/>
                    <a:gd name="connsiteY1" fmla="*/ 0 h 1685925"/>
                    <a:gd name="connsiteX2" fmla="*/ 755647 w 892969"/>
                    <a:gd name="connsiteY2" fmla="*/ 138113 h 1685925"/>
                    <a:gd name="connsiteX3" fmla="*/ 892969 w 892969"/>
                    <a:gd name="connsiteY3" fmla="*/ 275434 h 1685925"/>
                    <a:gd name="connsiteX4" fmla="*/ 885825 w 892969"/>
                    <a:gd name="connsiteY4" fmla="*/ 1427160 h 1685925"/>
                    <a:gd name="connsiteX5" fmla="*/ 796129 w 892969"/>
                    <a:gd name="connsiteY5" fmla="*/ 1538288 h 1685925"/>
                    <a:gd name="connsiteX6" fmla="*/ 153990 w 892969"/>
                    <a:gd name="connsiteY6" fmla="*/ 1685925 h 1685925"/>
                    <a:gd name="connsiteX7" fmla="*/ 7144 w 892969"/>
                    <a:gd name="connsiteY7" fmla="*/ 1584323 h 1685925"/>
                    <a:gd name="connsiteX8" fmla="*/ 0 w 892969"/>
                    <a:gd name="connsiteY8" fmla="*/ 120653 h 1685925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84323 h 1693068"/>
                    <a:gd name="connsiteX8" fmla="*/ 0 w 892969"/>
                    <a:gd name="connsiteY8" fmla="*/ 120653 h 1693068"/>
                    <a:gd name="connsiteX0" fmla="*/ 0 w 892969"/>
                    <a:gd name="connsiteY0" fmla="*/ 120653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20653 h 1693068"/>
                    <a:gd name="connsiteX0" fmla="*/ 0 w 892969"/>
                    <a:gd name="connsiteY0" fmla="*/ 111128 h 1693068"/>
                    <a:gd name="connsiteX1" fmla="*/ 146846 w 892969"/>
                    <a:gd name="connsiteY1" fmla="*/ 0 h 1693068"/>
                    <a:gd name="connsiteX2" fmla="*/ 755647 w 892969"/>
                    <a:gd name="connsiteY2" fmla="*/ 138113 h 1693068"/>
                    <a:gd name="connsiteX3" fmla="*/ 892969 w 892969"/>
                    <a:gd name="connsiteY3" fmla="*/ 275434 h 1693068"/>
                    <a:gd name="connsiteX4" fmla="*/ 885825 w 892969"/>
                    <a:gd name="connsiteY4" fmla="*/ 1427160 h 1693068"/>
                    <a:gd name="connsiteX5" fmla="*/ 796129 w 892969"/>
                    <a:gd name="connsiteY5" fmla="*/ 1538288 h 1693068"/>
                    <a:gd name="connsiteX6" fmla="*/ 130178 w 892969"/>
                    <a:gd name="connsiteY6" fmla="*/ 1693068 h 1693068"/>
                    <a:gd name="connsiteX7" fmla="*/ 7144 w 892969"/>
                    <a:gd name="connsiteY7" fmla="*/ 1593848 h 1693068"/>
                    <a:gd name="connsiteX8" fmla="*/ 0 w 892969"/>
                    <a:gd name="connsiteY8" fmla="*/ 111128 h 1693068"/>
                    <a:gd name="connsiteX0" fmla="*/ 0 w 892969"/>
                    <a:gd name="connsiteY0" fmla="*/ 106365 h 1688305"/>
                    <a:gd name="connsiteX1" fmla="*/ 137321 w 892969"/>
                    <a:gd name="connsiteY1" fmla="*/ 0 h 1688305"/>
                    <a:gd name="connsiteX2" fmla="*/ 755647 w 892969"/>
                    <a:gd name="connsiteY2" fmla="*/ 133350 h 1688305"/>
                    <a:gd name="connsiteX3" fmla="*/ 892969 w 892969"/>
                    <a:gd name="connsiteY3" fmla="*/ 270671 h 1688305"/>
                    <a:gd name="connsiteX4" fmla="*/ 885825 w 892969"/>
                    <a:gd name="connsiteY4" fmla="*/ 1422397 h 1688305"/>
                    <a:gd name="connsiteX5" fmla="*/ 796129 w 892969"/>
                    <a:gd name="connsiteY5" fmla="*/ 1533525 h 1688305"/>
                    <a:gd name="connsiteX6" fmla="*/ 130178 w 892969"/>
                    <a:gd name="connsiteY6" fmla="*/ 1688305 h 1688305"/>
                    <a:gd name="connsiteX7" fmla="*/ 7144 w 892969"/>
                    <a:gd name="connsiteY7" fmla="*/ 1589085 h 1688305"/>
                    <a:gd name="connsiteX8" fmla="*/ 0 w 892969"/>
                    <a:gd name="connsiteY8" fmla="*/ 106365 h 1688305"/>
                    <a:gd name="connsiteX0" fmla="*/ 0 w 892969"/>
                    <a:gd name="connsiteY0" fmla="*/ 106884 h 1688824"/>
                    <a:gd name="connsiteX1" fmla="*/ 137321 w 892969"/>
                    <a:gd name="connsiteY1" fmla="*/ 519 h 1688824"/>
                    <a:gd name="connsiteX2" fmla="*/ 755647 w 892969"/>
                    <a:gd name="connsiteY2" fmla="*/ 133869 h 1688824"/>
                    <a:gd name="connsiteX3" fmla="*/ 892969 w 892969"/>
                    <a:gd name="connsiteY3" fmla="*/ 271190 h 1688824"/>
                    <a:gd name="connsiteX4" fmla="*/ 885825 w 892969"/>
                    <a:gd name="connsiteY4" fmla="*/ 1422916 h 1688824"/>
                    <a:gd name="connsiteX5" fmla="*/ 796129 w 892969"/>
                    <a:gd name="connsiteY5" fmla="*/ 1534044 h 1688824"/>
                    <a:gd name="connsiteX6" fmla="*/ 130178 w 892969"/>
                    <a:gd name="connsiteY6" fmla="*/ 1688824 h 1688824"/>
                    <a:gd name="connsiteX7" fmla="*/ 7144 w 892969"/>
                    <a:gd name="connsiteY7" fmla="*/ 1589604 h 1688824"/>
                    <a:gd name="connsiteX8" fmla="*/ 0 w 892969"/>
                    <a:gd name="connsiteY8" fmla="*/ 106884 h 1688824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55647 w 892969"/>
                    <a:gd name="connsiteY2" fmla="*/ 135633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92969"/>
                    <a:gd name="connsiteY0" fmla="*/ 108648 h 1690588"/>
                    <a:gd name="connsiteX1" fmla="*/ 137321 w 892969"/>
                    <a:gd name="connsiteY1" fmla="*/ 2283 h 1690588"/>
                    <a:gd name="connsiteX2" fmla="*/ 796128 w 892969"/>
                    <a:gd name="connsiteY2" fmla="*/ 149921 h 1690588"/>
                    <a:gd name="connsiteX3" fmla="*/ 892969 w 892969"/>
                    <a:gd name="connsiteY3" fmla="*/ 272954 h 1690588"/>
                    <a:gd name="connsiteX4" fmla="*/ 885825 w 892969"/>
                    <a:gd name="connsiteY4" fmla="*/ 1424680 h 1690588"/>
                    <a:gd name="connsiteX5" fmla="*/ 796129 w 892969"/>
                    <a:gd name="connsiteY5" fmla="*/ 1535808 h 1690588"/>
                    <a:gd name="connsiteX6" fmla="*/ 130178 w 892969"/>
                    <a:gd name="connsiteY6" fmla="*/ 1690588 h 1690588"/>
                    <a:gd name="connsiteX7" fmla="*/ 7144 w 892969"/>
                    <a:gd name="connsiteY7" fmla="*/ 1591368 h 1690588"/>
                    <a:gd name="connsiteX8" fmla="*/ 0 w 892969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0588"/>
                    <a:gd name="connsiteX1" fmla="*/ 137321 w 888206"/>
                    <a:gd name="connsiteY1" fmla="*/ 2283 h 1690588"/>
                    <a:gd name="connsiteX2" fmla="*/ 796128 w 888206"/>
                    <a:gd name="connsiteY2" fmla="*/ 149921 h 1690588"/>
                    <a:gd name="connsiteX3" fmla="*/ 888206 w 888206"/>
                    <a:gd name="connsiteY3" fmla="*/ 282479 h 1690588"/>
                    <a:gd name="connsiteX4" fmla="*/ 885825 w 888206"/>
                    <a:gd name="connsiteY4" fmla="*/ 1424680 h 1690588"/>
                    <a:gd name="connsiteX5" fmla="*/ 796129 w 888206"/>
                    <a:gd name="connsiteY5" fmla="*/ 1535808 h 1690588"/>
                    <a:gd name="connsiteX6" fmla="*/ 130178 w 888206"/>
                    <a:gd name="connsiteY6" fmla="*/ 1690588 h 1690588"/>
                    <a:gd name="connsiteX7" fmla="*/ 7144 w 888206"/>
                    <a:gd name="connsiteY7" fmla="*/ 1591368 h 1690588"/>
                    <a:gd name="connsiteX8" fmla="*/ 0 w 888206"/>
                    <a:gd name="connsiteY8" fmla="*/ 108648 h 1690588"/>
                    <a:gd name="connsiteX0" fmla="*/ 0 w 888206"/>
                    <a:gd name="connsiteY0" fmla="*/ 108648 h 1693236"/>
                    <a:gd name="connsiteX1" fmla="*/ 137321 w 888206"/>
                    <a:gd name="connsiteY1" fmla="*/ 2283 h 1693236"/>
                    <a:gd name="connsiteX2" fmla="*/ 796128 w 888206"/>
                    <a:gd name="connsiteY2" fmla="*/ 149921 h 1693236"/>
                    <a:gd name="connsiteX3" fmla="*/ 888206 w 888206"/>
                    <a:gd name="connsiteY3" fmla="*/ 282479 h 1693236"/>
                    <a:gd name="connsiteX4" fmla="*/ 885825 w 888206"/>
                    <a:gd name="connsiteY4" fmla="*/ 1424680 h 1693236"/>
                    <a:gd name="connsiteX5" fmla="*/ 796129 w 888206"/>
                    <a:gd name="connsiteY5" fmla="*/ 1535808 h 1693236"/>
                    <a:gd name="connsiteX6" fmla="*/ 130178 w 888206"/>
                    <a:gd name="connsiteY6" fmla="*/ 1690588 h 1693236"/>
                    <a:gd name="connsiteX7" fmla="*/ 7144 w 888206"/>
                    <a:gd name="connsiteY7" fmla="*/ 1591368 h 1693236"/>
                    <a:gd name="connsiteX8" fmla="*/ 0 w 888206"/>
                    <a:gd name="connsiteY8" fmla="*/ 108648 h 1693236"/>
                    <a:gd name="connsiteX0" fmla="*/ 0 w 888206"/>
                    <a:gd name="connsiteY0" fmla="*/ 108648 h 1693373"/>
                    <a:gd name="connsiteX1" fmla="*/ 137321 w 888206"/>
                    <a:gd name="connsiteY1" fmla="*/ 2283 h 1693373"/>
                    <a:gd name="connsiteX2" fmla="*/ 796128 w 888206"/>
                    <a:gd name="connsiteY2" fmla="*/ 149921 h 1693373"/>
                    <a:gd name="connsiteX3" fmla="*/ 888206 w 888206"/>
                    <a:gd name="connsiteY3" fmla="*/ 282479 h 1693373"/>
                    <a:gd name="connsiteX4" fmla="*/ 885825 w 888206"/>
                    <a:gd name="connsiteY4" fmla="*/ 1424680 h 1693373"/>
                    <a:gd name="connsiteX5" fmla="*/ 796129 w 888206"/>
                    <a:gd name="connsiteY5" fmla="*/ 1535808 h 1693373"/>
                    <a:gd name="connsiteX6" fmla="*/ 130178 w 888206"/>
                    <a:gd name="connsiteY6" fmla="*/ 1690588 h 1693373"/>
                    <a:gd name="connsiteX7" fmla="*/ 7144 w 888206"/>
                    <a:gd name="connsiteY7" fmla="*/ 1591368 h 1693373"/>
                    <a:gd name="connsiteX8" fmla="*/ 0 w 888206"/>
                    <a:gd name="connsiteY8" fmla="*/ 108648 h 1693373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96128 w 888206"/>
                    <a:gd name="connsiteY2" fmla="*/ 149921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  <a:gd name="connsiteX0" fmla="*/ 0 w 888206"/>
                    <a:gd name="connsiteY0" fmla="*/ 108648 h 1695885"/>
                    <a:gd name="connsiteX1" fmla="*/ 137321 w 888206"/>
                    <a:gd name="connsiteY1" fmla="*/ 2283 h 1695885"/>
                    <a:gd name="connsiteX2" fmla="*/ 781840 w 888206"/>
                    <a:gd name="connsiteY2" fmla="*/ 147539 h 1695885"/>
                    <a:gd name="connsiteX3" fmla="*/ 888206 w 888206"/>
                    <a:gd name="connsiteY3" fmla="*/ 282479 h 1695885"/>
                    <a:gd name="connsiteX4" fmla="*/ 885825 w 888206"/>
                    <a:gd name="connsiteY4" fmla="*/ 1424680 h 1695885"/>
                    <a:gd name="connsiteX5" fmla="*/ 796129 w 888206"/>
                    <a:gd name="connsiteY5" fmla="*/ 1535808 h 1695885"/>
                    <a:gd name="connsiteX6" fmla="*/ 130178 w 888206"/>
                    <a:gd name="connsiteY6" fmla="*/ 1690588 h 1695885"/>
                    <a:gd name="connsiteX7" fmla="*/ 7144 w 888206"/>
                    <a:gd name="connsiteY7" fmla="*/ 1591368 h 1695885"/>
                    <a:gd name="connsiteX8" fmla="*/ 0 w 888206"/>
                    <a:gd name="connsiteY8" fmla="*/ 108648 h 1695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88206" h="1695885">
                      <a:moveTo>
                        <a:pt x="0" y="108648"/>
                      </a:moveTo>
                      <a:cubicBezTo>
                        <a:pt x="0" y="24917"/>
                        <a:pt x="72640" y="-9624"/>
                        <a:pt x="137321" y="2283"/>
                      </a:cubicBezTo>
                      <a:lnTo>
                        <a:pt x="781840" y="147539"/>
                      </a:lnTo>
                      <a:cubicBezTo>
                        <a:pt x="875095" y="176115"/>
                        <a:pt x="881063" y="196366"/>
                        <a:pt x="888206" y="282479"/>
                      </a:cubicBezTo>
                      <a:cubicBezTo>
                        <a:pt x="886618" y="664006"/>
                        <a:pt x="887413" y="1043153"/>
                        <a:pt x="885825" y="1424680"/>
                      </a:cubicBezTo>
                      <a:cubicBezTo>
                        <a:pt x="876301" y="1482217"/>
                        <a:pt x="875098" y="1509614"/>
                        <a:pt x="796129" y="1535808"/>
                      </a:cubicBezTo>
                      <a:lnTo>
                        <a:pt x="130178" y="1690588"/>
                      </a:lnTo>
                      <a:cubicBezTo>
                        <a:pt x="48828" y="1709638"/>
                        <a:pt x="11906" y="1677480"/>
                        <a:pt x="7144" y="1591368"/>
                      </a:cubicBezTo>
                      <a:cubicBezTo>
                        <a:pt x="4763" y="1103478"/>
                        <a:pt x="2381" y="596538"/>
                        <a:pt x="0" y="10864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flat" cmpd="sng" algn="ctr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0957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17044A-20B4-0099-E285-CBA671FDFEB7}"/>
                </a:ext>
              </a:extLst>
            </p:cNvPr>
            <p:cNvSpPr/>
            <p:nvPr/>
          </p:nvSpPr>
          <p:spPr>
            <a:xfrm>
              <a:off x="7376715" y="2172487"/>
              <a:ext cx="1652246" cy="1771757"/>
            </a:xfrm>
            <a:prstGeom prst="rect">
              <a:avLst/>
            </a:prstGeom>
          </p:spPr>
          <p:txBody>
            <a:bodyPr wrap="square" lIns="24384" tIns="24384" rIns="24384" bIns="24384">
              <a:noAutofit/>
            </a:bodyPr>
            <a:lstStyle/>
            <a:p>
              <a:pPr marL="228594" marR="0" lvl="1" indent="-228594" defTabSz="609585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Small Change request execution</a:t>
              </a:r>
            </a:p>
            <a:p>
              <a:pPr marL="228594" marR="0" lvl="1" indent="-228594" defTabSz="609585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Incident Life cycle Management - Ticket monitoring, Triage, Coordination, analysis and resolution</a:t>
              </a:r>
            </a:p>
            <a:p>
              <a:pPr marL="228594" marR="0" lvl="1" indent="-228594" defTabSz="609585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Environment and DevOps Tools Access management</a:t>
              </a:r>
            </a:p>
            <a:p>
              <a:pPr marL="228594" marR="0" lvl="1" indent="-228594" defTabSz="609585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Platform maintenance.</a:t>
              </a:r>
            </a:p>
            <a:p>
              <a:pPr marL="228594" marR="0" lvl="1" indent="-228594" defTabSz="609585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0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Accurate and correct Infra configurations and application code</a:t>
              </a: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228594" marR="0" lvl="1" indent="-228594" defTabSz="609585" eaLnBrk="1" fontAlgn="b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64B5DB9-63B3-2DC6-4C3A-1BE5FADFA8E2}"/>
                </a:ext>
              </a:extLst>
            </p:cNvPr>
            <p:cNvSpPr/>
            <p:nvPr/>
          </p:nvSpPr>
          <p:spPr>
            <a:xfrm>
              <a:off x="5589103" y="2025081"/>
              <a:ext cx="1584492" cy="1673825"/>
            </a:xfrm>
            <a:prstGeom prst="rect">
              <a:avLst/>
            </a:prstGeom>
          </p:spPr>
          <p:txBody>
            <a:bodyPr wrap="square" lIns="24384" tIns="24384" rIns="24384" bIns="24384">
              <a:noAutofit/>
            </a:bodyPr>
            <a:lstStyle/>
            <a:p>
              <a:pPr marL="0" marR="0" lvl="0" indent="0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Calibri" panose="020F0502020204030204" pitchFamily="34" charset="0"/>
              </a:endParaRPr>
            </a:p>
            <a:p>
              <a:pPr marL="228594" marR="0" lvl="0" indent="-228594" defTabSz="16255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0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Extensible Automation and capable of full end to end delivery of business application-ready environment.</a:t>
              </a:r>
            </a:p>
            <a:p>
              <a:pPr marL="380990" marR="0" lvl="0" indent="-380990" defTabSz="16255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228594" marR="0" lvl="0" indent="-228594" defTabSz="16255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Environment Delivery timeline minimized to meet Agile needs.</a:t>
              </a:r>
            </a:p>
            <a:p>
              <a:pPr marL="228594" marR="0" lvl="0" indent="-228594" defTabSz="16255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228594" marR="0" lvl="0" indent="-228594" defTabSz="16255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67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5- 10 Min of time Multiple clusters provisioned instead of waiting 30-45 min for each clusters.</a:t>
              </a:r>
            </a:p>
            <a:p>
              <a:pPr marL="380990" marR="0" lvl="0" indent="-380990" defTabSz="16255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380990" marR="0" lvl="0" indent="-380990" defTabSz="162551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GB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228594" marR="0" lvl="1" indent="-228594" defTabSz="609585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228594" marR="0" lvl="0" indent="-228594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630971-CBA9-AF59-FA3F-4254696700BA}"/>
                </a:ext>
              </a:extLst>
            </p:cNvPr>
            <p:cNvSpPr txBox="1"/>
            <p:nvPr/>
          </p:nvSpPr>
          <p:spPr>
            <a:xfrm>
              <a:off x="5515969" y="1653671"/>
              <a:ext cx="1646872" cy="332962"/>
            </a:xfrm>
            <a:prstGeom prst="rect">
              <a:avLst/>
            </a:prstGeom>
            <a:noFill/>
          </p:spPr>
          <p:txBody>
            <a:bodyPr wrap="square" lIns="0" tIns="24384" rIns="0" bIns="24384" rtlCol="0" anchor="ctr">
              <a:no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rPr>
                <a:t>Environment Demand Management</a:t>
              </a:r>
              <a:endParaRPr kumimoji="0" lang="en-IN" sz="1200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cs typeface="Arial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2F26CF-9A0B-8097-268E-C9E32EB18379}"/>
                </a:ext>
              </a:extLst>
            </p:cNvPr>
            <p:cNvSpPr/>
            <p:nvPr/>
          </p:nvSpPr>
          <p:spPr>
            <a:xfrm>
              <a:off x="3733077" y="1070960"/>
              <a:ext cx="552600" cy="50580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1D177C5-9DFC-63CF-1732-D5E766D56039}"/>
                </a:ext>
              </a:extLst>
            </p:cNvPr>
            <p:cNvSpPr/>
            <p:nvPr/>
          </p:nvSpPr>
          <p:spPr>
            <a:xfrm>
              <a:off x="6624811" y="1064405"/>
              <a:ext cx="552600" cy="518707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0FC60E-79C6-0946-ABB1-D3031A021498}"/>
                </a:ext>
              </a:extLst>
            </p:cNvPr>
            <p:cNvSpPr/>
            <p:nvPr/>
          </p:nvSpPr>
          <p:spPr>
            <a:xfrm>
              <a:off x="1925928" y="1064405"/>
              <a:ext cx="552600" cy="518707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71A70F-3F78-8E5A-C0D3-AE4750AA143B}"/>
                </a:ext>
              </a:extLst>
            </p:cNvPr>
            <p:cNvSpPr/>
            <p:nvPr/>
          </p:nvSpPr>
          <p:spPr>
            <a:xfrm>
              <a:off x="147788" y="1037999"/>
              <a:ext cx="552600" cy="540352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9ED759E-D79A-7384-1C03-E7B4C4316B52}"/>
                </a:ext>
              </a:extLst>
            </p:cNvPr>
            <p:cNvSpPr/>
            <p:nvPr/>
          </p:nvSpPr>
          <p:spPr>
            <a:xfrm>
              <a:off x="8545275" y="1042774"/>
              <a:ext cx="552600" cy="518707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57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33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FE644B-5A25-0B87-E039-3190DEB44D41}"/>
                </a:ext>
              </a:extLst>
            </p:cNvPr>
            <p:cNvSpPr txBox="1"/>
            <p:nvPr/>
          </p:nvSpPr>
          <p:spPr>
            <a:xfrm>
              <a:off x="1952106" y="1653671"/>
              <a:ext cx="1580606" cy="503439"/>
            </a:xfrm>
            <a:prstGeom prst="rect">
              <a:avLst/>
            </a:prstGeom>
            <a:noFill/>
          </p:spPr>
          <p:txBody>
            <a:bodyPr wrap="square" lIns="24384" tIns="24384" rIns="24384" bIns="24384" rtlCol="0" anchor="t">
              <a:no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rPr>
                <a:t>Environment </a:t>
              </a:r>
            </a:p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rPr>
                <a:t>Provisioning / Migration</a:t>
              </a:r>
              <a:endParaRPr kumimoji="0" lang="en-IN" sz="1200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cs typeface="Arial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055479-7E5F-49BB-B419-12043A731055}"/>
                </a:ext>
              </a:extLst>
            </p:cNvPr>
            <p:cNvSpPr/>
            <p:nvPr/>
          </p:nvSpPr>
          <p:spPr>
            <a:xfrm>
              <a:off x="284331" y="2172487"/>
              <a:ext cx="1526536" cy="1778599"/>
            </a:xfrm>
            <a:prstGeom prst="rect">
              <a:avLst/>
            </a:prstGeom>
          </p:spPr>
          <p:txBody>
            <a:bodyPr wrap="square" lIns="24384" tIns="24384" rIns="24384" bIns="24384">
              <a:noAutofit/>
            </a:bodyPr>
            <a:lstStyle/>
            <a:p>
              <a:pPr marL="14393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228594" marR="0" lvl="0" indent="-228594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Centralized Infra Management utility.</a:t>
              </a:r>
            </a:p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228594" marR="0" lvl="0" indent="-228594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Opportunity for savings around labor and energy</a:t>
              </a:r>
            </a:p>
            <a:p>
              <a:pPr marL="228594" marR="0" lvl="0" indent="-228594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228594" marR="0" lvl="0" indent="-228594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0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No Technical Skills required post automation</a:t>
              </a:r>
              <a:r>
                <a:rPr kumimoji="0" lang="en-US" sz="10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 .</a:t>
              </a:r>
            </a:p>
            <a:p>
              <a:pPr marL="228594" marR="0" lvl="0" indent="-228594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sz="10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228594" marR="0" lvl="0" indent="-228594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0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Easily Integrated with BMC Remedy.</a:t>
              </a:r>
              <a:endParaRPr kumimoji="0" lang="en-US" sz="10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30D2CE2-727F-2823-9F9B-C988EDCC0C6A}"/>
                </a:ext>
              </a:extLst>
            </p:cNvPr>
            <p:cNvSpPr/>
            <p:nvPr/>
          </p:nvSpPr>
          <p:spPr>
            <a:xfrm>
              <a:off x="7372367" y="1814441"/>
              <a:ext cx="1516858" cy="1219079"/>
            </a:xfrm>
            <a:prstGeom prst="rect">
              <a:avLst/>
            </a:prstGeom>
          </p:spPr>
          <p:txBody>
            <a:bodyPr wrap="square" lIns="24384" tIns="24384" rIns="24384" bIns="24384">
              <a:noAutofit/>
            </a:bodyPr>
            <a:lstStyle/>
            <a:p>
              <a:pPr marL="152392" marR="0" lvl="1" indent="-152392" defTabSz="609411" eaLnBrk="1" fontAlgn="auto" latinLnBrk="0" hangingPunct="1">
                <a:lnSpc>
                  <a:spcPts val="1733"/>
                </a:lnSpc>
                <a:spcBef>
                  <a:spcPts val="0"/>
                </a:spcBef>
                <a:spcAft>
                  <a:spcPts val="40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1067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cs typeface="Calibri" panose="020F0502020204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247DE6-6215-741E-0B5F-733355E54A8C}"/>
                </a:ext>
              </a:extLst>
            </p:cNvPr>
            <p:cNvSpPr txBox="1"/>
            <p:nvPr/>
          </p:nvSpPr>
          <p:spPr>
            <a:xfrm>
              <a:off x="3790478" y="1653671"/>
              <a:ext cx="1496956" cy="495329"/>
            </a:xfrm>
            <a:prstGeom prst="rect">
              <a:avLst/>
            </a:prstGeom>
            <a:noFill/>
          </p:spPr>
          <p:txBody>
            <a:bodyPr wrap="square" lIns="24384" tIns="24384" rIns="24384" bIns="24384" rtlCol="0" anchor="t">
              <a:no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rPr>
                <a:t>Environment Outcomes</a:t>
              </a:r>
              <a:endParaRPr kumimoji="0" lang="en-IN" sz="1200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cs typeface="Arial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3AB7CB2-C069-9118-9E55-3B5C39855E1B}"/>
                </a:ext>
              </a:extLst>
            </p:cNvPr>
            <p:cNvSpPr/>
            <p:nvPr/>
          </p:nvSpPr>
          <p:spPr>
            <a:xfrm>
              <a:off x="3896849" y="2172487"/>
              <a:ext cx="1501099" cy="1426174"/>
            </a:xfrm>
            <a:prstGeom prst="rect">
              <a:avLst/>
            </a:prstGeom>
          </p:spPr>
          <p:txBody>
            <a:bodyPr wrap="square" lIns="24384" tIns="24384" rIns="24384" bIns="24384">
              <a:noAutofit/>
            </a:bodyPr>
            <a:lstStyle/>
            <a:p>
              <a:pPr marL="380981" marR="0" lvl="0" indent="-380981" defTabSz="914400" eaLnBrk="1" fontAlgn="auto" latinLnBrk="0" hangingPunct="1">
                <a:lnSpc>
                  <a:spcPct val="15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67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</a:rPr>
                <a:t>Easily spin up the Azure resources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222D84-4EEE-C1CB-EE10-1DB5355736B7}"/>
                </a:ext>
              </a:extLst>
            </p:cNvPr>
            <p:cNvCxnSpPr/>
            <p:nvPr/>
          </p:nvCxnSpPr>
          <p:spPr>
            <a:xfrm>
              <a:off x="520701" y="799805"/>
              <a:ext cx="8204200" cy="0"/>
            </a:xfrm>
            <a:prstGeom prst="line">
              <a:avLst/>
            </a:prstGeom>
            <a:noFill/>
            <a:ln w="6350" cap="flat" cmpd="sng" algn="ctr">
              <a:solidFill>
                <a:srgbClr val="FFFFFF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sp>
          <p:nvSpPr>
            <p:cNvPr id="26" name="Rounded Rectangle 120">
              <a:extLst>
                <a:ext uri="{FF2B5EF4-FFF2-40B4-BE49-F238E27FC236}">
                  <a16:creationId xmlns:a16="http://schemas.microsoft.com/office/drawing/2014/main" id="{42B4CFC4-EFA4-EAE2-93C6-94AE272B1BC2}"/>
                </a:ext>
              </a:extLst>
            </p:cNvPr>
            <p:cNvSpPr/>
            <p:nvPr/>
          </p:nvSpPr>
          <p:spPr>
            <a:xfrm>
              <a:off x="2230302" y="674327"/>
              <a:ext cx="4805680" cy="291193"/>
            </a:xfrm>
            <a:prstGeom prst="roundRect">
              <a:avLst>
                <a:gd name="adj" fmla="val 50000"/>
              </a:avLst>
            </a:prstGeom>
            <a:solidFill>
              <a:srgbClr val="D9D9D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609427" eaLnBrk="1" fontAlgn="auto" latinLnBrk="0" hangingPunct="1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67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cs typeface="Calibri" panose="020F0502020204030204" pitchFamily="34" charset="0"/>
                </a:rPr>
                <a:t> </a:t>
              </a: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cs typeface="Calibri" panose="020F0502020204030204" pitchFamily="34" charset="0"/>
                </a:rPr>
                <a:t>Key Benefits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26F0C8-5383-671E-40FD-B372E53205AE}"/>
                </a:ext>
              </a:extLst>
            </p:cNvPr>
            <p:cNvSpPr txBox="1"/>
            <p:nvPr/>
          </p:nvSpPr>
          <p:spPr>
            <a:xfrm>
              <a:off x="235857" y="1653671"/>
              <a:ext cx="1530347" cy="495329"/>
            </a:xfrm>
            <a:prstGeom prst="rect">
              <a:avLst/>
            </a:prstGeom>
            <a:noFill/>
          </p:spPr>
          <p:txBody>
            <a:bodyPr wrap="square" lIns="24384" tIns="24384" rIns="24384" bIns="24384" rtlCol="0" anchor="ctr">
              <a:noAutofit/>
            </a:bodyPr>
            <a:lstStyle>
              <a:defPPr>
                <a:defRPr lang="en-US"/>
              </a:defPPr>
              <a:lvl1pPr algn="ctr" defTabSz="457070">
                <a:lnSpc>
                  <a:spcPts val="1300"/>
                </a:lnSpc>
                <a:defRPr sz="1000" b="1">
                  <a:solidFill>
                    <a:srgbClr val="0033A0">
                      <a:lumMod val="75000"/>
                    </a:srgbClr>
                  </a:solidFill>
                  <a:cs typeface="Calibri" panose="020F0502020204030204" pitchFamily="34" charset="0"/>
                </a:defRPr>
              </a:lvl1pPr>
            </a:lstStyle>
            <a:p>
              <a:pPr marL="0" marR="0" lvl="0" indent="0" algn="ctr" defTabSz="609411" eaLnBrk="1" fontAlgn="auto" latinLnBrk="0" hangingPunct="1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  <a:latin typeface="Arial" panose="020B0604020202020204"/>
                  <a:cs typeface="Calibri" panose="020F0502020204030204" pitchFamily="34" charset="0"/>
                </a:rPr>
                <a:t>Environment Strategy </a:t>
              </a:r>
            </a:p>
            <a:p>
              <a:pPr marL="0" marR="0" lvl="0" indent="0" algn="ctr" defTabSz="609411" eaLnBrk="1" fontAlgn="auto" latinLnBrk="0" hangingPunct="1">
                <a:lnSpc>
                  <a:spcPts val="1733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  <a:latin typeface="Arial" panose="020B0604020202020204"/>
                  <a:cs typeface="Calibri" panose="020F0502020204030204" pitchFamily="34" charset="0"/>
                </a:rPr>
                <a:t>and Design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3A868C-377D-FA25-F421-109DEC52BF63}"/>
                </a:ext>
              </a:extLst>
            </p:cNvPr>
            <p:cNvSpPr txBox="1"/>
            <p:nvPr/>
          </p:nvSpPr>
          <p:spPr>
            <a:xfrm>
              <a:off x="2024675" y="2146007"/>
              <a:ext cx="1474324" cy="1724222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28594" marR="0" lvl="0" indent="-228594" defTabSz="609585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Environment  Build  and provisioning</a:t>
              </a:r>
            </a:p>
            <a:p>
              <a:pPr marL="0" marR="0" lvl="0" indent="0" defTabSz="609585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endParaRPr kumimoji="0" lang="en-US" sz="10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228594" marR="0" lvl="0" indent="-228594" defTabSz="609585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Private and public Cloud automation</a:t>
              </a:r>
            </a:p>
            <a:p>
              <a:pPr marL="0" marR="0" lvl="0" indent="0" defTabSz="609585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Tx/>
                <a:buNone/>
                <a:tabLst/>
                <a:defRPr/>
              </a:pPr>
              <a:endParaRPr kumimoji="0" lang="en-US" sz="10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228594" marR="0" lvl="1" indent="-228594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Easily Integrated </a:t>
              </a:r>
              <a:r>
                <a:rPr kumimoji="0" lang="en-GB" sz="10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complex deployment of vendor-based products.</a:t>
              </a:r>
            </a:p>
            <a:p>
              <a:pPr marL="0" marR="0" lvl="1" indent="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GB" sz="10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228594" marR="0" lvl="1" indent="-228594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0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workflows to streamline</a:t>
              </a:r>
            </a:p>
            <a:p>
              <a:pPr marL="0" marR="0" lvl="1" indent="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GB" sz="10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228594" marR="0" lvl="1" indent="-228594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Push-button deployment </a:t>
              </a:r>
            </a:p>
            <a:p>
              <a:pPr marL="0" marR="0" lvl="1" indent="0" defTabSz="914400" eaLnBrk="1" fontAlgn="b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GB" sz="1067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 </a:t>
              </a:r>
              <a:endParaRPr kumimoji="0" lang="en-US" sz="10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D667011-84F7-F668-04E1-51F7B608654F}"/>
                </a:ext>
              </a:extLst>
            </p:cNvPr>
            <p:cNvSpPr txBox="1"/>
            <p:nvPr/>
          </p:nvSpPr>
          <p:spPr>
            <a:xfrm>
              <a:off x="7280482" y="1653671"/>
              <a:ext cx="1748479" cy="332962"/>
            </a:xfrm>
            <a:prstGeom prst="rect">
              <a:avLst/>
            </a:prstGeom>
            <a:noFill/>
          </p:spPr>
          <p:txBody>
            <a:bodyPr wrap="square" lIns="24384" tIns="24384" rIns="24384" bIns="24384" rtlCol="0" anchor="ctr">
              <a:noAutofit/>
            </a:bodyPr>
            <a:lstStyle/>
            <a:p>
              <a:pPr marL="0" marR="0" lvl="0" indent="0" algn="ctr" defTabSz="60958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33A0"/>
                  </a:solidFill>
                  <a:effectLst/>
                  <a:uLnTx/>
                  <a:uFillTx/>
                  <a:latin typeface="Arial" panose="020B0604020202020204"/>
                  <a:cs typeface="Arial" pitchFamily="34" charset="0"/>
                </a:rPr>
                <a:t>Environment Operations and Service recovery</a:t>
              </a:r>
              <a:endParaRPr kumimoji="0" lang="en-IN" sz="1200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Arial" panose="020B0604020202020204"/>
                <a:cs typeface="Arial" pitchFamily="34" charset="0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E334E95C-2FC9-95A4-CB01-A95C476A6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rgbClr val="D9D9D9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2009301" y="1136964"/>
              <a:ext cx="383629" cy="38362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B0C6CAC-D5E5-4646-3261-3E1CCB7AE1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3F3F3"/>
                </a:clrFrom>
                <a:clrTo>
                  <a:srgbClr val="F3F3F3">
                    <a:alpha val="0"/>
                  </a:srgbClr>
                </a:clrTo>
              </a:clrChange>
              <a:duotone>
                <a:srgbClr val="D9D9D9">
                  <a:shade val="45000"/>
                  <a:satMod val="135000"/>
                </a:srgbClr>
                <a:prstClr val="white"/>
              </a:duotone>
            </a:blip>
            <a:srcRect l="9111" t="9466" r="9111" b="9823"/>
            <a:stretch/>
          </p:blipFill>
          <p:spPr>
            <a:xfrm>
              <a:off x="3862334" y="1162503"/>
              <a:ext cx="321342" cy="31715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0474492-E9E9-6C4F-A53B-EFC2196F2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rgbClr val="D9D9D9">
                  <a:shade val="45000"/>
                  <a:satMod val="135000"/>
                </a:srgb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462" y="1119985"/>
              <a:ext cx="342618" cy="382034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C9147B24-D6AB-3E39-2ABA-08D3B6E1FB3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duotone>
              <a:srgbClr val="D9D9D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5451" y="1834657"/>
            <a:ext cx="438973" cy="39782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6AAD7CF-6AF4-969D-BA78-F14320AE448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duotone>
              <a:srgbClr val="D9D9D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0155" y="1838892"/>
            <a:ext cx="405640" cy="40564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21706CBC-5D42-72B0-AF85-8E14A8800F72}"/>
              </a:ext>
            </a:extLst>
          </p:cNvPr>
          <p:cNvSpPr txBox="1"/>
          <p:nvPr/>
        </p:nvSpPr>
        <p:spPr>
          <a:xfrm>
            <a:off x="5128811" y="2978066"/>
            <a:ext cx="1965765" cy="229896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28594" indent="-228594" defTabSz="609585" fontAlgn="b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1067" dirty="0">
                <a:solidFill>
                  <a:srgbClr val="000000"/>
                </a:solidFill>
                <a:latin typeface="Arial" panose="020B0604020202020204"/>
              </a:rPr>
              <a:t>Easily Spin Up Private/Public Cloud Resources.</a:t>
            </a:r>
          </a:p>
          <a:p>
            <a:pPr marL="228594" indent="-228594" defTabSz="609585" fontAlgn="b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GB" sz="1067" dirty="0">
              <a:solidFill>
                <a:srgbClr val="000000"/>
              </a:solidFill>
              <a:latin typeface="Arial" panose="020B0604020202020204"/>
            </a:endParaRPr>
          </a:p>
          <a:p>
            <a:pPr marL="228594" indent="-228594" defTabSz="609585" fontAlgn="b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1067" dirty="0">
                <a:solidFill>
                  <a:srgbClr val="000000"/>
                </a:solidFill>
                <a:latin typeface="Arial" panose="020B0604020202020204"/>
              </a:rPr>
              <a:t>Quicker Deployment of Bulk resources.</a:t>
            </a:r>
          </a:p>
          <a:p>
            <a:pPr marL="228594" indent="-228594" defTabSz="609585" fontAlgn="b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GB" sz="1067" dirty="0">
              <a:solidFill>
                <a:srgbClr val="000000"/>
              </a:solidFill>
              <a:latin typeface="Arial" panose="020B0604020202020204"/>
            </a:endParaRPr>
          </a:p>
          <a:p>
            <a:pPr marL="228594" indent="-228594" defTabSz="609585" fontAlgn="b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1067" dirty="0">
                <a:solidFill>
                  <a:srgbClr val="000000"/>
                </a:solidFill>
                <a:latin typeface="Arial" panose="020B0604020202020204"/>
              </a:rPr>
              <a:t>Suitable for Enterprise Grade  IaC DevSecOps Tools.</a:t>
            </a:r>
          </a:p>
          <a:p>
            <a:pPr marL="228594" indent="-228594" defTabSz="609585" fontAlgn="b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GB" sz="1067" dirty="0">
              <a:solidFill>
                <a:srgbClr val="000000"/>
              </a:solidFill>
              <a:latin typeface="Arial" panose="020B0604020202020204"/>
            </a:endParaRPr>
          </a:p>
          <a:p>
            <a:pPr marL="228594" indent="-228594" defTabSz="609585" fontAlgn="b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sz="1067" dirty="0">
                <a:solidFill>
                  <a:srgbClr val="000000"/>
                </a:solidFill>
                <a:latin typeface="Arial" panose="020B0604020202020204"/>
              </a:rPr>
              <a:t>Manual platform Engineering works are automated.</a:t>
            </a:r>
            <a:endParaRPr lang="en-US" sz="1067" dirty="0">
              <a:solidFill>
                <a:srgbClr val="000000"/>
              </a:solidFill>
              <a:latin typeface="Arial" panose="020B0604020202020204"/>
            </a:endParaRPr>
          </a:p>
          <a:p>
            <a:pPr marL="0" lvl="1" fontAlgn="b">
              <a:buSzPct val="100000"/>
              <a:defRPr/>
            </a:pPr>
            <a:r>
              <a:rPr lang="en-GB" sz="1067" dirty="0">
                <a:solidFill>
                  <a:srgbClr val="000000"/>
                </a:solidFill>
                <a:latin typeface="Arial" panose="020B0604020202020204"/>
              </a:rPr>
              <a:t> </a:t>
            </a:r>
            <a:endParaRPr lang="en-US" sz="1067" dirty="0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0396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202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188</Words>
  <Application>Microsoft Office PowerPoint</Application>
  <PresentationFormat>Widescreen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 IaC Credentials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SHANMUGAKUMAR MANOHARAN</dc:creator>
  <cp:lastModifiedBy>SHANMUGAKUMAR MANOHARAN</cp:lastModifiedBy>
  <cp:revision>2</cp:revision>
  <dcterms:created xsi:type="dcterms:W3CDTF">2023-08-08T07:19:04Z</dcterms:created>
  <dcterms:modified xsi:type="dcterms:W3CDTF">2023-08-28T09:35:48Z</dcterms:modified>
</cp:coreProperties>
</file>