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740FF-5B0C-3778-C382-30577720FB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E65BEF-A7E9-7D7F-C9AF-AFBC3BFAA0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EBFAE5-E014-50DC-E156-AFF3E7719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ECA9-708D-4C68-B2AE-12ED1C139FD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D0504-AB45-EAA4-BA16-8CB80EFB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22D4BF-7F6C-C533-BBB1-090B945F7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C44B-0656-4439-BB72-1A819A640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87569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4478F1-8F50-24AD-DC7A-FB5B6549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C6B8EF-C4D0-2210-8975-72E1A084A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4584-9328-046B-9C77-E731F9A10B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ECA9-708D-4C68-B2AE-12ED1C139FD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A4939-F0A9-8503-3348-610803B56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E6524-677E-27D2-8469-C83DD70C4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C44B-0656-4439-BB72-1A819A640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8976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10B51D-23E4-E7ED-EED4-783754ED49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4DAB1B-DFCE-B081-68B8-855C01665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46E11-FD5C-1116-D036-B56653E9D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ECA9-708D-4C68-B2AE-12ED1C139FD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88FAF2-3576-390F-3899-C184223BE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E9B138-3CED-F09B-6FE4-ED0059DB0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C44B-0656-4439-BB72-1A819A640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829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F720B-8CC2-F16C-1031-8584F26F4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204EE-4713-6A1D-7D2E-A69AD6750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692EA-69BD-4235-E7C7-43D02170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ECA9-708D-4C68-B2AE-12ED1C139FD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A9635F-024D-B3FC-EECE-D3410D294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3EA667-819D-B7BA-9557-274B8D7B4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C44B-0656-4439-BB72-1A819A640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0837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DA3FF-EFD6-0F8D-2B40-DE0E2F674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04AF7B-B7D6-1C33-CA0F-584FD31ECC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92B858-540E-7F07-C472-B62E5CA2A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ECA9-708D-4C68-B2AE-12ED1C139FD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527FF6-8E33-6155-5299-9235C00A3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FB74D-DC8C-94B2-AB97-E32BF31E4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C44B-0656-4439-BB72-1A819A640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6066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645A2-12BB-EC2D-ECC8-37E20DA1D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92281C-4AFF-38A1-3F2F-840F9B683A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212315-D3B1-B89B-9D98-DE0C6100F8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B733E6-CD65-64C2-1BCA-8D9393779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ECA9-708D-4C68-B2AE-12ED1C139FD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8F632-118F-F5D0-9072-CC261CB3F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ACF01-C881-3EC9-C266-3FA61BE6D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C44B-0656-4439-BB72-1A819A640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3913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C4126-3A84-A015-FDF3-008B1C552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98D0C5-B679-2445-2FD8-777C9AD252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1DEB3F-AC5C-D693-0986-36E46F54C2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ECE415-5339-3D7A-64D4-F708922D41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68C208-4F19-883B-79F6-33BE4DE3AD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AE2932-F71D-9551-0536-2003635AF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ECA9-708D-4C68-B2AE-12ED1C139FD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A626D5-AAA3-DC85-5A6C-A8FEBEB8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30C4D5-E057-B83C-A589-3FBF2F75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C44B-0656-4439-BB72-1A819A640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851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DBA1F-E039-4DE2-1975-9C1369CC3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F47E33-8FD6-7816-3CE0-F3E5CCF8D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ECA9-708D-4C68-B2AE-12ED1C139FD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6129D46-0C96-AF31-6B88-AFE07D66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202F5D-B12A-D4B2-2EA1-074B3B348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C44B-0656-4439-BB72-1A819A640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37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FCE1263-A993-CC28-0F85-41A7D4042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ECA9-708D-4C68-B2AE-12ED1C139FD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905553-18B6-9182-CA85-18A057ACE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394846-3663-0A10-0C96-0A71F6D10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C44B-0656-4439-BB72-1A819A640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613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459094-38ED-9165-759B-9A6F2C0F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0FF635-1B62-25ED-AF2D-143CE28D44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1C89B0-0901-41C6-C73D-147314421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5AE8D-EBD8-397D-33B9-89B770500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ECA9-708D-4C68-B2AE-12ED1C139FD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46A1AC-F0E4-867D-8F4D-1A25DB9A48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46F27A-9181-6C83-DD20-E94FA059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C44B-0656-4439-BB72-1A819A640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89007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39243-AFA2-6D61-BDE5-AAD53FB8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62B77F-5D0D-F3D4-A158-BC0D454ED1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300528-1AEB-1730-44E0-F210CCA35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A3534E-168D-2F36-CBFB-24283C5B8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ECA9-708D-4C68-B2AE-12ED1C139FD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8FBB3-4068-7B64-BB5A-865C6B45B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F6D65-F7E6-C77C-B2E4-526E41923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81C44B-0656-4439-BB72-1A819A640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5097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E170AD-5DE8-00CA-EE2C-4A5182882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4A50CA-6CD2-76ED-13D7-3A0390C2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36F0D0-EC34-9F07-C640-441BE2D923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E7ECA9-708D-4C68-B2AE-12ED1C139FDA}" type="datetimeFigureOut">
              <a:rPr lang="en-GB" smtClean="0"/>
              <a:t>08/06/2023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ADECF-386A-87B7-E894-2CAD885DEA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FC2A3-70BD-0695-9F55-D604D79ED0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81C44B-0656-4439-BB72-1A819A6400D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95051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29CB89-D102-4B73-6582-83551E93CE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92157"/>
            <a:ext cx="12192000" cy="5473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0348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2BA8D4-4990-B0CF-83AB-A8B72B8661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914" y="880508"/>
            <a:ext cx="12192000" cy="534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2766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SHANMUGAKUMAR MANOHARAN</dc:creator>
  <cp:lastModifiedBy>SHANMUGAKUMAR MANOHARAN</cp:lastModifiedBy>
  <cp:revision>2</cp:revision>
  <dcterms:created xsi:type="dcterms:W3CDTF">2023-06-08T13:57:04Z</dcterms:created>
  <dcterms:modified xsi:type="dcterms:W3CDTF">2023-06-08T13:59:15Z</dcterms:modified>
</cp:coreProperties>
</file>