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62" r:id="rId5"/>
    <p:sldId id="263" r:id="rId6"/>
    <p:sldId id="264" r:id="rId7"/>
    <p:sldId id="260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1" autoAdjust="0"/>
    <p:restoredTop sz="94660"/>
  </p:normalViewPr>
  <p:slideViewPr>
    <p:cSldViewPr snapToGrid="0">
      <p:cViewPr varScale="1">
        <p:scale>
          <a:sx n="79" d="100"/>
          <a:sy n="79" d="100"/>
        </p:scale>
        <p:origin x="773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60760-132A-93C0-FD4D-2B660CC5AD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46B10C-AD8D-B07D-C3E0-D2C925F432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03EE5F-DD04-4B08-41F2-373C699CE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49E37-E685-492E-B41F-682218C1DCFF}" type="datetimeFigureOut">
              <a:rPr lang="en-GB" smtClean="0"/>
              <a:t>19/04/2023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04C869-6703-0ECC-9B8D-9C7C98E0E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C4E87F-F3FF-76DD-4607-F18C998B2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4DBA6-B8E6-4123-93AD-16FC9FBD68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2857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856DF-0AA5-A1DA-7EFB-9362AC97D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67C417-863A-FF2A-FED2-585047B9B0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FE29F3-7E72-1AAF-AFD2-A78B72734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49E37-E685-492E-B41F-682218C1DCFF}" type="datetimeFigureOut">
              <a:rPr lang="en-GB" smtClean="0"/>
              <a:t>19/04/2023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694A22-69C6-5B82-4AAC-63C06044B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CBEDAF-E5CC-A1C3-3578-C2F123029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4DBA6-B8E6-4123-93AD-16FC9FBD68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1996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780051-1677-332E-A88D-035C4A88EA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05C37C-7459-C636-FFF8-ACAB1CEE51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612F3A-14CB-0B9E-1C02-123AFD820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49E37-E685-492E-B41F-682218C1DCFF}" type="datetimeFigureOut">
              <a:rPr lang="en-GB" smtClean="0"/>
              <a:t>19/04/2023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025A98-9A69-CA4A-7B0B-9FD6FB36D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B738B8-E040-63F8-130D-BB10E7267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4DBA6-B8E6-4123-93AD-16FC9FBD68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4194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074F4-BD4B-26B8-CA78-7C300224B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B36B16-BCB3-F9BB-E9E8-6386FFF46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71222E-F4C2-3DD8-27E9-ADF0A1058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49E37-E685-492E-B41F-682218C1DCFF}" type="datetimeFigureOut">
              <a:rPr lang="en-GB" smtClean="0"/>
              <a:t>19/04/2023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71D843-661A-3A9F-B379-E6ED694F1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FDFB79-0EF2-BF25-368B-F4B03BA0E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4DBA6-B8E6-4123-93AD-16FC9FBD68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2218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C0BF9-3237-44B3-147A-E599836DA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040ADB-6752-86CF-3237-0B6BD46918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DC6E56-72EC-AA3C-9AC4-D8775F430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49E37-E685-492E-B41F-682218C1DCFF}" type="datetimeFigureOut">
              <a:rPr lang="en-GB" smtClean="0"/>
              <a:t>19/04/2023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F65565-BAB0-4654-E820-DB5870556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87BDCF-C219-5FE0-ACC3-047EB0723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4DBA6-B8E6-4123-93AD-16FC9FBD68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6709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90682-A814-FD8E-0DD5-61D85D83A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77FECA-1FF4-34AF-C28C-42761FA026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448971-5471-BFA5-284D-17F82EE779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E568AD-E9D0-DAF2-0DE3-F8B689F74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49E37-E685-492E-B41F-682218C1DCFF}" type="datetimeFigureOut">
              <a:rPr lang="en-GB" smtClean="0"/>
              <a:t>19/04/2023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5FCC5B-AC91-10C0-41A7-CEE39DA90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002EA3-6B12-2FD4-FE37-5BA551886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4DBA6-B8E6-4123-93AD-16FC9FBD68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4208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226F9-9E9F-08F8-0E21-807FE7D2E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DD7969-84C5-F6AE-56AC-5DA7C3A111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330ADC-C7A2-B1DB-0AF8-DCC6E9FC8B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AE5AE5-DF6B-D01E-C23E-0BFBE68935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6844F7-7D43-44AB-F6BD-9ACBE0A41C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7D3B51-1404-8315-3899-7F34A113A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49E37-E685-492E-B41F-682218C1DCFF}" type="datetimeFigureOut">
              <a:rPr lang="en-GB" smtClean="0"/>
              <a:t>19/04/2023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9783F1-21F4-2C67-2D60-CA2C1F86B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E541DF-A2AC-3997-EAB2-26F262755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4DBA6-B8E6-4123-93AD-16FC9FBD68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2946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B3254-FEE9-93A4-E556-8DCE59E0C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EC4762-E8AD-BF42-26AB-EA710438A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49E37-E685-492E-B41F-682218C1DCFF}" type="datetimeFigureOut">
              <a:rPr lang="en-GB" smtClean="0"/>
              <a:t>19/04/2023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3E8440-DBB5-BF58-7DA2-34EB2A478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ED52B2-809C-0B03-4A65-5FBEAF28E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4DBA6-B8E6-4123-93AD-16FC9FBD68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7244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A89233-2CD0-354C-5779-08A96245B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49E37-E685-492E-B41F-682218C1DCFF}" type="datetimeFigureOut">
              <a:rPr lang="en-GB" smtClean="0"/>
              <a:t>19/04/2023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F69B88-2F29-14DA-8B5F-745FC6DD3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11E90A-E6CD-773A-79A4-05D943F5D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4DBA6-B8E6-4123-93AD-16FC9FBD68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7892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9906B-3CDD-7A1C-191A-4037EF5FE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DFE56-2708-C641-9745-4DC46BA67B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29B8F0-53F2-275C-1AF4-4A021FF1B1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4C2A6E-12A8-0340-933C-379562C93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49E37-E685-492E-B41F-682218C1DCFF}" type="datetimeFigureOut">
              <a:rPr lang="en-GB" smtClean="0"/>
              <a:t>19/04/2023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1E1689-AB82-114A-A08C-CA684175A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5C8F1F-742C-95C4-996D-0654BD5A6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4DBA6-B8E6-4123-93AD-16FC9FBD68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4018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0D7DF-586E-AE02-B81F-C898861D1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9B98AE-DB34-444B-2FCB-BBD8DF439E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6E2361-51CF-4EA4-C6C6-D6F3471E63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417670-0D12-25C8-A128-D97ABFFD7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49E37-E685-492E-B41F-682218C1DCFF}" type="datetimeFigureOut">
              <a:rPr lang="en-GB" smtClean="0"/>
              <a:t>19/04/2023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343392-431C-AE7E-5892-840E60B84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44B8C0-0E37-B45D-8B4D-19B82AE4B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4DBA6-B8E6-4123-93AD-16FC9FBD68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9402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0C0C2A-A37D-4597-27C5-2E7EA6EC1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DAF5DD-8057-E3FA-699C-D231DD0190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4D2A92-129A-F290-7AF9-DF943AC01B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C49E37-E685-492E-B41F-682218C1DCFF}" type="datetimeFigureOut">
              <a:rPr lang="en-GB" smtClean="0"/>
              <a:t>19/04/2023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8B38B6-6F26-EEC7-FCE2-25360803C9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A595A-EEB1-669C-DD29-1FC31B8D1F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74DBA6-B8E6-4123-93AD-16FC9FBD68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9750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26636" y="1480990"/>
            <a:ext cx="3353576" cy="351991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FE6F45-7DB6-6967-03BE-6932A7E93542}"/>
              </a:ext>
            </a:extLst>
          </p:cNvPr>
          <p:cNvSpPr txBox="1"/>
          <p:nvPr/>
        </p:nvSpPr>
        <p:spPr>
          <a:xfrm>
            <a:off x="956595" y="1959744"/>
            <a:ext cx="2644535" cy="256240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Steps in Google –Create VM for Demo</a:t>
            </a:r>
          </a:p>
        </p:txBody>
      </p:sp>
      <p:pic>
        <p:nvPicPr>
          <p:cNvPr id="6" name="Picture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B6779CB2-3B55-EE30-CBC8-BCA57A84CC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7506" y="649431"/>
            <a:ext cx="6821027" cy="5559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389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9">
            <a:extLst>
              <a:ext uri="{FF2B5EF4-FFF2-40B4-BE49-F238E27FC236}">
                <a16:creationId xmlns:a16="http://schemas.microsoft.com/office/drawing/2014/main" id="{131BAD53-4E89-4F62-BBB7-26359763E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1">
            <a:extLst>
              <a:ext uri="{FF2B5EF4-FFF2-40B4-BE49-F238E27FC236}">
                <a16:creationId xmlns:a16="http://schemas.microsoft.com/office/drawing/2014/main" id="{62756DA2-40EB-4C6F-B962-5822FFB54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CE82B3-0654-6ED5-AD18-5B22512BB203}"/>
              </a:ext>
            </a:extLst>
          </p:cNvPr>
          <p:cNvSpPr txBox="1"/>
          <p:nvPr/>
        </p:nvSpPr>
        <p:spPr>
          <a:xfrm>
            <a:off x="862366" y="2194102"/>
            <a:ext cx="3427001" cy="39085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Enable the Azure Arc Enabled –Single Server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FE6F45-7DB6-6967-03BE-6932A7E93542}"/>
              </a:ext>
            </a:extLst>
          </p:cNvPr>
          <p:cNvSpPr txBox="1"/>
          <p:nvPr/>
        </p:nvSpPr>
        <p:spPr>
          <a:xfrm>
            <a:off x="5445457" y="2476606"/>
            <a:ext cx="1501852" cy="145521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defTabSz="521208">
              <a:lnSpc>
                <a:spcPct val="90000"/>
              </a:lnSpc>
              <a:spcBef>
                <a:spcPct val="0"/>
              </a:spcBef>
              <a:spcAft>
                <a:spcPts val="342"/>
              </a:spcAft>
            </a:pPr>
            <a:r>
              <a:rPr lang="en-US" sz="2052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Steps in Google –Create VM for Demo</a:t>
            </a:r>
            <a:endParaRPr lang="en-US" sz="36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A037AB-D3A7-E68D-115F-1961FFCB0C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4067" y="1215327"/>
            <a:ext cx="7337136" cy="4013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032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CE82B3-0654-6ED5-AD18-5B22512BB203}"/>
              </a:ext>
            </a:extLst>
          </p:cNvPr>
          <p:cNvSpPr txBox="1"/>
          <p:nvPr/>
        </p:nvSpPr>
        <p:spPr>
          <a:xfrm>
            <a:off x="643467" y="1937251"/>
            <a:ext cx="3489797" cy="39802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30886" defTabSz="923544">
              <a:lnSpc>
                <a:spcPct val="90000"/>
              </a:lnSpc>
              <a:spcAft>
                <a:spcPts val="606"/>
              </a:spcAft>
              <a:buFont typeface="Arial" panose="020B0604020202020204" pitchFamily="34" charset="0"/>
              <a:buChar char="•"/>
            </a:pPr>
            <a:r>
              <a:rPr lang="en-US" sz="202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Enable the Azure Arc Enabled –Single Server</a:t>
            </a:r>
            <a:endParaRPr lang="en-US" sz="20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FE6F45-7DB6-6967-03BE-6932A7E93542}"/>
              </a:ext>
            </a:extLst>
          </p:cNvPr>
          <p:cNvSpPr txBox="1"/>
          <p:nvPr/>
        </p:nvSpPr>
        <p:spPr>
          <a:xfrm>
            <a:off x="5310539" y="2224932"/>
            <a:ext cx="1529372" cy="1481876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defTabSz="526420">
              <a:lnSpc>
                <a:spcPct val="90000"/>
              </a:lnSpc>
              <a:spcBef>
                <a:spcPct val="0"/>
              </a:spcBef>
              <a:spcAft>
                <a:spcPts val="345"/>
              </a:spcAft>
            </a:pPr>
            <a:r>
              <a:rPr lang="en-US" sz="2073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Steps in Google –Create VM for Demo</a:t>
            </a:r>
            <a:endParaRPr lang="en-US" sz="36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287DB83-C6EF-D3E4-A373-539E8F64DF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5302" y="1303660"/>
            <a:ext cx="7214660" cy="461379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582637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ACE82B3-0654-6ED5-AD18-5B22512BB203}"/>
              </a:ext>
            </a:extLst>
          </p:cNvPr>
          <p:cNvSpPr txBox="1"/>
          <p:nvPr/>
        </p:nvSpPr>
        <p:spPr>
          <a:xfrm>
            <a:off x="643467" y="1937251"/>
            <a:ext cx="3489797" cy="39802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30886" defTabSz="923544">
              <a:lnSpc>
                <a:spcPct val="90000"/>
              </a:lnSpc>
              <a:spcAft>
                <a:spcPts val="606"/>
              </a:spcAft>
              <a:buFont typeface="Arial" panose="020B0604020202020204" pitchFamily="34" charset="0"/>
              <a:buChar char="•"/>
            </a:pPr>
            <a:r>
              <a:rPr lang="en-US" sz="202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Enable the Azure Arc Enabled –Single Server</a:t>
            </a:r>
            <a:endParaRPr lang="en-US" sz="20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FE6F45-7DB6-6967-03BE-6932A7E93542}"/>
              </a:ext>
            </a:extLst>
          </p:cNvPr>
          <p:cNvSpPr txBox="1"/>
          <p:nvPr/>
        </p:nvSpPr>
        <p:spPr>
          <a:xfrm>
            <a:off x="5310539" y="2224932"/>
            <a:ext cx="1529372" cy="1481876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defTabSz="526420">
              <a:lnSpc>
                <a:spcPct val="90000"/>
              </a:lnSpc>
              <a:spcBef>
                <a:spcPct val="0"/>
              </a:spcBef>
              <a:spcAft>
                <a:spcPts val="345"/>
              </a:spcAft>
            </a:pPr>
            <a:r>
              <a:rPr lang="en-US" sz="2073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Steps in Google –Create VM for Demo</a:t>
            </a:r>
            <a:endParaRPr lang="en-US" sz="36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DE8CAD-56AD-49D3-D601-8FE15CC05F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2279" y="758757"/>
            <a:ext cx="8287450" cy="4623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155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ACE82B3-0654-6ED5-AD18-5B22512BB203}"/>
              </a:ext>
            </a:extLst>
          </p:cNvPr>
          <p:cNvSpPr txBox="1"/>
          <p:nvPr/>
        </p:nvSpPr>
        <p:spPr>
          <a:xfrm>
            <a:off x="643467" y="1937251"/>
            <a:ext cx="3489797" cy="39802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30886" defTabSz="923544">
              <a:lnSpc>
                <a:spcPct val="90000"/>
              </a:lnSpc>
              <a:spcAft>
                <a:spcPts val="606"/>
              </a:spcAft>
              <a:buFont typeface="Arial" panose="020B0604020202020204" pitchFamily="34" charset="0"/>
              <a:buChar char="•"/>
            </a:pPr>
            <a:r>
              <a:rPr lang="en-US" sz="202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Enable the Azure Arc Enabled –Single Server</a:t>
            </a:r>
            <a:endParaRPr lang="en-US" sz="20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FE6F45-7DB6-6967-03BE-6932A7E93542}"/>
              </a:ext>
            </a:extLst>
          </p:cNvPr>
          <p:cNvSpPr txBox="1"/>
          <p:nvPr/>
        </p:nvSpPr>
        <p:spPr>
          <a:xfrm>
            <a:off x="5310539" y="2224932"/>
            <a:ext cx="1529372" cy="1481876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defTabSz="526420">
              <a:lnSpc>
                <a:spcPct val="90000"/>
              </a:lnSpc>
              <a:spcBef>
                <a:spcPct val="0"/>
              </a:spcBef>
              <a:spcAft>
                <a:spcPts val="345"/>
              </a:spcAft>
            </a:pPr>
            <a:r>
              <a:rPr lang="en-US" sz="2073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Steps in Google –Create VM for Demo</a:t>
            </a:r>
            <a:endParaRPr lang="en-US" sz="36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5BD991-FDCF-BD98-4DF9-431E0A8E5D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069" y="670024"/>
            <a:ext cx="8618967" cy="6187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897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ACE82B3-0654-6ED5-AD18-5B22512BB203}"/>
              </a:ext>
            </a:extLst>
          </p:cNvPr>
          <p:cNvSpPr txBox="1"/>
          <p:nvPr/>
        </p:nvSpPr>
        <p:spPr>
          <a:xfrm>
            <a:off x="244633" y="234828"/>
            <a:ext cx="8879912" cy="5920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GB" sz="2400" dirty="0"/>
              <a:t>Execute the Arc Script in Google VM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FE6F45-7DB6-6967-03BE-6932A7E93542}"/>
              </a:ext>
            </a:extLst>
          </p:cNvPr>
          <p:cNvSpPr txBox="1"/>
          <p:nvPr/>
        </p:nvSpPr>
        <p:spPr>
          <a:xfrm>
            <a:off x="5310539" y="2224932"/>
            <a:ext cx="1529372" cy="1481876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defTabSz="526420">
              <a:lnSpc>
                <a:spcPct val="90000"/>
              </a:lnSpc>
              <a:spcBef>
                <a:spcPct val="0"/>
              </a:spcBef>
              <a:spcAft>
                <a:spcPts val="345"/>
              </a:spcAft>
            </a:pPr>
            <a:r>
              <a:rPr lang="en-US" sz="2073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Steps in Google –Create VM for Demo</a:t>
            </a:r>
            <a:endParaRPr lang="en-US" sz="36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91DE0A-A730-2065-C39C-64C96148A9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166" y="826851"/>
            <a:ext cx="10703668" cy="6020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621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7FE6F45-7DB6-6967-03BE-6932A7E93542}"/>
              </a:ext>
            </a:extLst>
          </p:cNvPr>
          <p:cNvSpPr txBox="1"/>
          <p:nvPr/>
        </p:nvSpPr>
        <p:spPr>
          <a:xfrm>
            <a:off x="1028700" y="1967266"/>
            <a:ext cx="2628900" cy="254725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Steps in Google –Create VM for Demo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CE82B3-0654-6ED5-AD18-5B22512BB203}"/>
              </a:ext>
            </a:extLst>
          </p:cNvPr>
          <p:cNvSpPr txBox="1"/>
          <p:nvPr/>
        </p:nvSpPr>
        <p:spPr>
          <a:xfrm>
            <a:off x="389106" y="408562"/>
            <a:ext cx="7694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Report/View the Google VM in Azure As a Resource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15DA484-2C11-0854-676A-55824F5CAA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553" y="1708149"/>
            <a:ext cx="12192000" cy="3065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379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7FE6F45-7DB6-6967-03BE-6932A7E93542}"/>
              </a:ext>
            </a:extLst>
          </p:cNvPr>
          <p:cNvSpPr txBox="1"/>
          <p:nvPr/>
        </p:nvSpPr>
        <p:spPr>
          <a:xfrm>
            <a:off x="1028700" y="1967266"/>
            <a:ext cx="2628900" cy="254725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Steps in Google –Create VM for Demo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CE82B3-0654-6ED5-AD18-5B22512BB203}"/>
              </a:ext>
            </a:extLst>
          </p:cNvPr>
          <p:cNvSpPr txBox="1"/>
          <p:nvPr/>
        </p:nvSpPr>
        <p:spPr>
          <a:xfrm>
            <a:off x="389106" y="408562"/>
            <a:ext cx="7694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Consider as Azure Resource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5DF6323-B568-0045-D487-590BA6F06B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008" y="923181"/>
            <a:ext cx="12192000" cy="524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3782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7FE6F45-7DB6-6967-03BE-6932A7E93542}"/>
              </a:ext>
            </a:extLst>
          </p:cNvPr>
          <p:cNvSpPr txBox="1"/>
          <p:nvPr/>
        </p:nvSpPr>
        <p:spPr>
          <a:xfrm>
            <a:off x="1028700" y="1967266"/>
            <a:ext cx="2628900" cy="254725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Steps in Google –Create VM for Demo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CE82B3-0654-6ED5-AD18-5B22512BB203}"/>
              </a:ext>
            </a:extLst>
          </p:cNvPr>
          <p:cNvSpPr txBox="1"/>
          <p:nvPr/>
        </p:nvSpPr>
        <p:spPr>
          <a:xfrm>
            <a:off x="389106" y="408562"/>
            <a:ext cx="7694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Consider as Azure Resource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188D8E-14DD-D264-524B-B50E854E6A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566" y="777894"/>
            <a:ext cx="11507821" cy="6337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926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130</Words>
  <Application>Microsoft Office PowerPoint</Application>
  <PresentationFormat>Widescreen</PresentationFormat>
  <Paragraphs>17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SHANMUGAKUMAR MANOHARAN</dc:creator>
  <cp:lastModifiedBy>SHANMUGAKUMAR MANOHARAN</cp:lastModifiedBy>
  <cp:revision>10</cp:revision>
  <dcterms:created xsi:type="dcterms:W3CDTF">2023-04-19T01:50:11Z</dcterms:created>
  <dcterms:modified xsi:type="dcterms:W3CDTF">2023-04-19T03:17:06Z</dcterms:modified>
</cp:coreProperties>
</file>