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6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6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8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2AE5-F983-4564-A531-8C6EAD966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4" b="34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8E599-129D-4DC8-9B41-CC1EA8624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D82C2-8F8E-44E0-BB31-28E3F6AD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Jeodyshan Obra</a:t>
            </a:r>
          </a:p>
        </p:txBody>
      </p:sp>
    </p:spTree>
    <p:extLst>
      <p:ext uri="{BB962C8B-B14F-4D97-AF65-F5344CB8AC3E}">
        <p14:creationId xmlns:p14="http://schemas.microsoft.com/office/powerpoint/2010/main" val="384572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B611-353B-47E6-B05C-AC76576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IS 362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8FC5-A967-4AA8-988A-3FBD79EA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For this project I used the data source from NYC Open Data. However, instead of using the traditional csv like what we did most of the time. I decided to try and use an API from NYC Open Data</a:t>
            </a:r>
          </a:p>
          <a:p>
            <a:r>
              <a:rPr lang="en-US" dirty="0"/>
              <a:t>I had to sign up and request an API key</a:t>
            </a:r>
          </a:p>
          <a:p>
            <a:r>
              <a:rPr lang="en-US" dirty="0"/>
              <a:t>After receiving the key I had to read the document onto how to call the API using Python and it requires using </a:t>
            </a:r>
            <a:r>
              <a:rPr lang="en-US" dirty="0" err="1"/>
              <a:t>Socratas</a:t>
            </a:r>
            <a:r>
              <a:rPr lang="en-US" dirty="0"/>
              <a:t> and </a:t>
            </a:r>
            <a:r>
              <a:rPr lang="en-US" dirty="0" err="1"/>
              <a:t>sodapy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9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334F08-8861-4F13-8DBA-D24EB36C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4" y="1153468"/>
            <a:ext cx="11301984" cy="2037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37E8C-59ED-4374-B93A-2D820EFA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Calling the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90A-AF08-4106-A2D8-3B8912A5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Now that we can access the API, we can now request data. 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I then wanted to request data by getting data from March &amp; April 2019 and compare it with March &amp; April 2020.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I used a for loop to find the range for the months I need. In this case March &amp; April. 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I then converted the date and transformed it to a date object.</a:t>
            </a:r>
          </a:p>
          <a:p>
            <a:pPr>
              <a:lnSpc>
                <a:spcPct val="10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80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B1C0F331-B047-4218-B085-501A8A27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3" y="870373"/>
            <a:ext cx="10389799" cy="29810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2998C-D165-4192-941D-040B670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CFCC-BD87-46F6-9218-F6068597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/>
          </a:bodyPr>
          <a:lstStyle/>
          <a:p>
            <a:r>
              <a:rPr lang="en-US" dirty="0"/>
              <a:t>Now that we have the dates, we should now use the data and calculate the Average Weekly Collisions. </a:t>
            </a:r>
          </a:p>
          <a:p>
            <a:r>
              <a:rPr lang="en-US" dirty="0"/>
              <a:t>In the code below I used a dictionary to find the average for each week</a:t>
            </a:r>
          </a:p>
        </p:txBody>
      </p:sp>
    </p:spTree>
    <p:extLst>
      <p:ext uri="{BB962C8B-B14F-4D97-AF65-F5344CB8AC3E}">
        <p14:creationId xmlns:p14="http://schemas.microsoft.com/office/powerpoint/2010/main" val="20271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3C655F-1CA6-4A50-BD1D-2A21DA715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8" r="-2" b="4155"/>
          <a:stretch/>
        </p:blipFill>
        <p:spPr>
          <a:xfrm>
            <a:off x="1319353" y="541064"/>
            <a:ext cx="4453267" cy="34358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29EC9-80C1-4E89-B118-BCAC2E519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5" y="541064"/>
            <a:ext cx="2607851" cy="343589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F7797-E276-44C2-9BF0-8969E82E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C573-A724-47C3-8A3A-92DE58EA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After finding the Average Weekly Collisions of both March &amp; April I created an array for the results and grouped the results with weeks. Shown Below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7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B62D9-E5E7-4348-BA94-9489630C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March &amp; April 2019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5EE6-0A90-45D6-AC77-436D7DE7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Here is a line graph of March &amp; April 2019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595349A-7398-47C2-921A-629983BC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28" y="936141"/>
            <a:ext cx="5394508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7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3670-9257-40C6-B043-468D6310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March &amp; April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7DD5-7A62-4D84-8570-4045D3DC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Here is the data for March &amp; April 2020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AEFACA-3665-453A-B319-CDC701A0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21" y="936141"/>
            <a:ext cx="5423322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01EE-DBF4-4E0C-9F3A-411BC8DB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Compare 2019 &amp;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EDDE-DA8A-4A7C-81F9-04A98D8A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Here is the line graph of both 2019 and 2020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E7B7140-FC1E-42FB-A190-4357504A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89" y="936141"/>
            <a:ext cx="4861587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B8F7-42E7-422F-A181-DFB2FE63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97A0-9CA7-451C-85CC-E5791DD5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data, it seems that 2019 was just a stable line when it comes to Average Weekly Vehicle Collisions.</a:t>
            </a:r>
          </a:p>
          <a:p>
            <a:r>
              <a:rPr lang="en-US" dirty="0"/>
              <a:t>When COVID-19 created the lockdown for NYC I would assume that car accidents would significantly reduce. Since everyone was to follow stay-at-home orders.</a:t>
            </a:r>
          </a:p>
          <a:p>
            <a:r>
              <a:rPr lang="en-US" dirty="0"/>
              <a:t>Based on the data shown the first few weeks of March 2020 was the same then before April 2020 it created a significant drop proving my point. </a:t>
            </a:r>
          </a:p>
        </p:txBody>
      </p:sp>
    </p:spTree>
    <p:extLst>
      <p:ext uri="{BB962C8B-B14F-4D97-AF65-F5344CB8AC3E}">
        <p14:creationId xmlns:p14="http://schemas.microsoft.com/office/powerpoint/2010/main" val="19997695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Final project </vt:lpstr>
      <vt:lpstr>IS 362 Final project</vt:lpstr>
      <vt:lpstr>Calling the dates</vt:lpstr>
      <vt:lpstr>Finding the average</vt:lpstr>
      <vt:lpstr>Printing results</vt:lpstr>
      <vt:lpstr>March &amp; April 2019 Data</vt:lpstr>
      <vt:lpstr>March &amp; April 2020</vt:lpstr>
      <vt:lpstr>Compare 2019 &amp; 2020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Jeodyshan Obra</dc:creator>
  <cp:lastModifiedBy>Jeodyshan Obra</cp:lastModifiedBy>
  <cp:revision>1</cp:revision>
  <dcterms:created xsi:type="dcterms:W3CDTF">2020-05-15T08:56:59Z</dcterms:created>
  <dcterms:modified xsi:type="dcterms:W3CDTF">2020-05-15T08:58:04Z</dcterms:modified>
</cp:coreProperties>
</file>