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1" r:id="rId7"/>
    <p:sldId id="288" r:id="rId8"/>
    <p:sldId id="281" r:id="rId9"/>
    <p:sldId id="265" r:id="rId10"/>
    <p:sldId id="289" r:id="rId11"/>
    <p:sldId id="266" r:id="rId12"/>
    <p:sldId id="285" r:id="rId13"/>
    <p:sldId id="277" r:id="rId14"/>
    <p:sldId id="286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4C64-54E4-42F9-A241-1D150F4CA6D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22C70-E5AC-4A56-9383-CB1166037E16}">
      <dgm:prSet phldrT="[Text]"/>
      <dgm:spPr/>
      <dgm:t>
        <a:bodyPr/>
        <a:lstStyle/>
        <a:p>
          <a:r>
            <a:rPr lang="en-US" dirty="0" smtClean="0"/>
            <a:t>Userstory-1</a:t>
          </a:r>
          <a:endParaRPr lang="en-US" dirty="0"/>
        </a:p>
      </dgm:t>
    </dgm:pt>
    <dgm:pt modelId="{0A109158-D26F-4EDD-9491-80A3D19501FD}" type="parTrans" cxnId="{3D460C65-C67B-4973-97A7-FE139F0AFF9E}">
      <dgm:prSet/>
      <dgm:spPr/>
      <dgm:t>
        <a:bodyPr/>
        <a:lstStyle/>
        <a:p>
          <a:endParaRPr lang="en-US"/>
        </a:p>
      </dgm:t>
    </dgm:pt>
    <dgm:pt modelId="{3A331AD4-3E61-4477-9492-C9261E51DF31}" type="sibTrans" cxnId="{3D460C65-C67B-4973-97A7-FE139F0AFF9E}">
      <dgm:prSet/>
      <dgm:spPr/>
      <dgm:t>
        <a:bodyPr/>
        <a:lstStyle/>
        <a:p>
          <a:endParaRPr lang="en-US"/>
        </a:p>
      </dgm:t>
    </dgm:pt>
    <dgm:pt modelId="{2AEE73BB-47C4-4A93-908D-1F5964EC6883}">
      <dgm:prSet phldrT="[Text]"/>
      <dgm:spPr/>
      <dgm:t>
        <a:bodyPr/>
        <a:lstStyle/>
        <a:p>
          <a:r>
            <a:rPr lang="en-US" dirty="0" smtClean="0"/>
            <a:t>As a admin I should be able to login to book store application</a:t>
          </a:r>
          <a:endParaRPr lang="en-US" dirty="0"/>
        </a:p>
      </dgm:t>
    </dgm:pt>
    <dgm:pt modelId="{2F77C429-45BC-4EF8-96A0-8321B1FDD93A}" type="parTrans" cxnId="{03DB3DB9-F322-45E5-B02D-C86BF4CDAC36}">
      <dgm:prSet/>
      <dgm:spPr/>
      <dgm:t>
        <a:bodyPr/>
        <a:lstStyle/>
        <a:p>
          <a:endParaRPr lang="en-US"/>
        </a:p>
      </dgm:t>
    </dgm:pt>
    <dgm:pt modelId="{65EE6449-68E9-4CB1-8527-C7DBC53F4283}" type="sibTrans" cxnId="{03DB3DB9-F322-45E5-B02D-C86BF4CDAC36}">
      <dgm:prSet/>
      <dgm:spPr/>
      <dgm:t>
        <a:bodyPr/>
        <a:lstStyle/>
        <a:p>
          <a:endParaRPr lang="en-US"/>
        </a:p>
      </dgm:t>
    </dgm:pt>
    <dgm:pt modelId="{D5766911-A395-4631-9A51-8C6F886384C2}">
      <dgm:prSet phldrT="[Text]"/>
      <dgm:spPr/>
      <dgm:t>
        <a:bodyPr/>
        <a:lstStyle/>
        <a:p>
          <a:r>
            <a:rPr lang="en-US" dirty="0" smtClean="0"/>
            <a:t>Userstory-2</a:t>
          </a:r>
          <a:endParaRPr lang="en-US" dirty="0"/>
        </a:p>
      </dgm:t>
    </dgm:pt>
    <dgm:pt modelId="{E156C628-ED61-45F4-9F9C-1C7DAE85029D}" type="parTrans" cxnId="{14399C35-BDAC-497A-A819-55BDA750A7EE}">
      <dgm:prSet/>
      <dgm:spPr/>
      <dgm:t>
        <a:bodyPr/>
        <a:lstStyle/>
        <a:p>
          <a:endParaRPr lang="en-US"/>
        </a:p>
      </dgm:t>
    </dgm:pt>
    <dgm:pt modelId="{9FEE9979-0FCE-4059-AC68-2F624071A7C8}" type="sibTrans" cxnId="{14399C35-BDAC-497A-A819-55BDA750A7EE}">
      <dgm:prSet/>
      <dgm:spPr/>
      <dgm:t>
        <a:bodyPr/>
        <a:lstStyle/>
        <a:p>
          <a:endParaRPr lang="en-US"/>
        </a:p>
      </dgm:t>
    </dgm:pt>
    <dgm:pt modelId="{FB54F52A-8D21-4DBD-918D-D2E406E0A90C}">
      <dgm:prSet phldrT="[Text]"/>
      <dgm:spPr/>
      <dgm:t>
        <a:bodyPr/>
        <a:lstStyle/>
        <a:p>
          <a:r>
            <a:rPr lang="en-US" dirty="0" smtClean="0"/>
            <a:t>As a admin, I should be able to upload documents and then see summary of the document in short description field</a:t>
          </a:r>
          <a:endParaRPr lang="en-US" dirty="0"/>
        </a:p>
      </dgm:t>
    </dgm:pt>
    <dgm:pt modelId="{7440173F-12C4-4124-AF14-1BBF5F16D882}" type="parTrans" cxnId="{95C13B40-4B9E-4892-964D-1BCF40361F65}">
      <dgm:prSet/>
      <dgm:spPr/>
      <dgm:t>
        <a:bodyPr/>
        <a:lstStyle/>
        <a:p>
          <a:endParaRPr lang="en-US"/>
        </a:p>
      </dgm:t>
    </dgm:pt>
    <dgm:pt modelId="{03348D52-253A-4BDD-9BAD-AFF15ED38CCF}" type="sibTrans" cxnId="{95C13B40-4B9E-4892-964D-1BCF40361F65}">
      <dgm:prSet/>
      <dgm:spPr/>
      <dgm:t>
        <a:bodyPr/>
        <a:lstStyle/>
        <a:p>
          <a:endParaRPr lang="en-US"/>
        </a:p>
      </dgm:t>
    </dgm:pt>
    <dgm:pt modelId="{DC96E183-3DA3-466E-AA4D-1BF79F755798}">
      <dgm:prSet phldrT="[Text]"/>
      <dgm:spPr/>
      <dgm:t>
        <a:bodyPr/>
        <a:lstStyle/>
        <a:p>
          <a:r>
            <a:rPr lang="en-US" dirty="0" smtClean="0"/>
            <a:t>Userstory-3</a:t>
          </a:r>
          <a:endParaRPr lang="en-US" dirty="0"/>
        </a:p>
      </dgm:t>
    </dgm:pt>
    <dgm:pt modelId="{708F45D6-CA2B-43A8-93FB-9F4651507F79}" type="parTrans" cxnId="{FF6DC6BA-9E9F-45D8-ACE7-87E15781BB3C}">
      <dgm:prSet/>
      <dgm:spPr/>
      <dgm:t>
        <a:bodyPr/>
        <a:lstStyle/>
        <a:p>
          <a:endParaRPr lang="en-US"/>
        </a:p>
      </dgm:t>
    </dgm:pt>
    <dgm:pt modelId="{FA283F1D-EBFF-40BA-AB82-51970AA7E0DF}" type="sibTrans" cxnId="{FF6DC6BA-9E9F-45D8-ACE7-87E15781BB3C}">
      <dgm:prSet/>
      <dgm:spPr/>
      <dgm:t>
        <a:bodyPr/>
        <a:lstStyle/>
        <a:p>
          <a:endParaRPr lang="en-US"/>
        </a:p>
      </dgm:t>
    </dgm:pt>
    <dgm:pt modelId="{EFEFCC18-67DB-4257-A8D2-89CD7535CF54}">
      <dgm:prSet phldrT="[Text]"/>
      <dgm:spPr/>
      <dgm:t>
        <a:bodyPr/>
        <a:lstStyle/>
        <a:p>
          <a:r>
            <a:rPr lang="en-US" dirty="0" smtClean="0"/>
            <a:t>As a book store user, I must be able to find books in bookstore relevant to my query</a:t>
          </a:r>
          <a:endParaRPr lang="en-US" dirty="0"/>
        </a:p>
      </dgm:t>
    </dgm:pt>
    <dgm:pt modelId="{A69BFBB0-C313-4F7A-A233-0F5FD29FC547}" type="parTrans" cxnId="{B3BCAB04-E010-4170-B8D3-2DC8305E5AAF}">
      <dgm:prSet/>
      <dgm:spPr/>
      <dgm:t>
        <a:bodyPr/>
        <a:lstStyle/>
        <a:p>
          <a:endParaRPr lang="en-US"/>
        </a:p>
      </dgm:t>
    </dgm:pt>
    <dgm:pt modelId="{4AAC4EE8-F1D2-4331-BABE-EBD70AA2E96C}" type="sibTrans" cxnId="{B3BCAB04-E010-4170-B8D3-2DC8305E5AAF}">
      <dgm:prSet/>
      <dgm:spPr/>
      <dgm:t>
        <a:bodyPr/>
        <a:lstStyle/>
        <a:p>
          <a:endParaRPr lang="en-US"/>
        </a:p>
      </dgm:t>
    </dgm:pt>
    <dgm:pt modelId="{50345D2B-A51B-40DF-AA5F-C5C24EAE0C6F}" type="pres">
      <dgm:prSet presAssocID="{6EFC4C64-54E4-42F9-A241-1D150F4CA6D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7382E7-3ED4-4545-B169-52DC37416620}" type="pres">
      <dgm:prSet presAssocID="{D3C22C70-E5AC-4A56-9383-CB1166037E16}" presName="composite" presStyleCnt="0"/>
      <dgm:spPr/>
    </dgm:pt>
    <dgm:pt modelId="{74CE47E6-16D2-4B85-9AD0-F7206E6A61AF}" type="pres">
      <dgm:prSet presAssocID="{D3C22C70-E5AC-4A56-9383-CB1166037E1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4457F-F540-4FA1-BD79-A2153DB0568A}" type="pres">
      <dgm:prSet presAssocID="{D3C22C70-E5AC-4A56-9383-CB1166037E1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BBC0B-2A20-4222-ADC7-F2EA2701ECAF}" type="pres">
      <dgm:prSet presAssocID="{3A331AD4-3E61-4477-9492-C9261E51DF31}" presName="sp" presStyleCnt="0"/>
      <dgm:spPr/>
    </dgm:pt>
    <dgm:pt modelId="{3A7D72D5-4171-463D-899E-00D19A5EE51D}" type="pres">
      <dgm:prSet presAssocID="{D5766911-A395-4631-9A51-8C6F886384C2}" presName="composite" presStyleCnt="0"/>
      <dgm:spPr/>
    </dgm:pt>
    <dgm:pt modelId="{362330CF-3F96-452F-B4EE-3E30B19D5D3F}" type="pres">
      <dgm:prSet presAssocID="{D5766911-A395-4631-9A51-8C6F886384C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C1DCF-53AA-4B9E-A190-79AE32FBBF4D}" type="pres">
      <dgm:prSet presAssocID="{D5766911-A395-4631-9A51-8C6F886384C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4FD1B-C111-40DE-A30A-3324A535E283}" type="pres">
      <dgm:prSet presAssocID="{9FEE9979-0FCE-4059-AC68-2F624071A7C8}" presName="sp" presStyleCnt="0"/>
      <dgm:spPr/>
    </dgm:pt>
    <dgm:pt modelId="{9DB43506-47CF-407F-97D5-79AC031AEA2B}" type="pres">
      <dgm:prSet presAssocID="{DC96E183-3DA3-466E-AA4D-1BF79F755798}" presName="composite" presStyleCnt="0"/>
      <dgm:spPr/>
    </dgm:pt>
    <dgm:pt modelId="{5521DEEB-4025-4BED-9EE0-829E2EAEB15D}" type="pres">
      <dgm:prSet presAssocID="{DC96E183-3DA3-466E-AA4D-1BF79F75579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E4412-65D9-472D-9FEA-384C065DE82D}" type="pres">
      <dgm:prSet presAssocID="{DC96E183-3DA3-466E-AA4D-1BF79F75579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658942-7020-4B6A-A307-A49F75ECDF9B}" type="presOf" srcId="{EFEFCC18-67DB-4257-A8D2-89CD7535CF54}" destId="{CC1E4412-65D9-472D-9FEA-384C065DE82D}" srcOrd="0" destOrd="0" presId="urn:microsoft.com/office/officeart/2005/8/layout/chevron2"/>
    <dgm:cxn modelId="{96E0AB5D-0F20-4976-A74E-E0288778418C}" type="presOf" srcId="{D3C22C70-E5AC-4A56-9383-CB1166037E16}" destId="{74CE47E6-16D2-4B85-9AD0-F7206E6A61AF}" srcOrd="0" destOrd="0" presId="urn:microsoft.com/office/officeart/2005/8/layout/chevron2"/>
    <dgm:cxn modelId="{C8A793A3-1BC1-4679-A4C7-218F3AF3BDB7}" type="presOf" srcId="{2AEE73BB-47C4-4A93-908D-1F5964EC6883}" destId="{AE24457F-F540-4FA1-BD79-A2153DB0568A}" srcOrd="0" destOrd="0" presId="urn:microsoft.com/office/officeart/2005/8/layout/chevron2"/>
    <dgm:cxn modelId="{03DB3DB9-F322-45E5-B02D-C86BF4CDAC36}" srcId="{D3C22C70-E5AC-4A56-9383-CB1166037E16}" destId="{2AEE73BB-47C4-4A93-908D-1F5964EC6883}" srcOrd="0" destOrd="0" parTransId="{2F77C429-45BC-4EF8-96A0-8321B1FDD93A}" sibTransId="{65EE6449-68E9-4CB1-8527-C7DBC53F4283}"/>
    <dgm:cxn modelId="{DCA0BAAC-BD9E-4420-996D-FB37B4122FA7}" type="presOf" srcId="{D5766911-A395-4631-9A51-8C6F886384C2}" destId="{362330CF-3F96-452F-B4EE-3E30B19D5D3F}" srcOrd="0" destOrd="0" presId="urn:microsoft.com/office/officeart/2005/8/layout/chevron2"/>
    <dgm:cxn modelId="{B3BCAB04-E010-4170-B8D3-2DC8305E5AAF}" srcId="{DC96E183-3DA3-466E-AA4D-1BF79F755798}" destId="{EFEFCC18-67DB-4257-A8D2-89CD7535CF54}" srcOrd="0" destOrd="0" parTransId="{A69BFBB0-C313-4F7A-A233-0F5FD29FC547}" sibTransId="{4AAC4EE8-F1D2-4331-BABE-EBD70AA2E96C}"/>
    <dgm:cxn modelId="{14399C35-BDAC-497A-A819-55BDA750A7EE}" srcId="{6EFC4C64-54E4-42F9-A241-1D150F4CA6DA}" destId="{D5766911-A395-4631-9A51-8C6F886384C2}" srcOrd="1" destOrd="0" parTransId="{E156C628-ED61-45F4-9F9C-1C7DAE85029D}" sibTransId="{9FEE9979-0FCE-4059-AC68-2F624071A7C8}"/>
    <dgm:cxn modelId="{6CFCCBA5-C542-4890-8C54-E7EB29B1ACEA}" type="presOf" srcId="{6EFC4C64-54E4-42F9-A241-1D150F4CA6DA}" destId="{50345D2B-A51B-40DF-AA5F-C5C24EAE0C6F}" srcOrd="0" destOrd="0" presId="urn:microsoft.com/office/officeart/2005/8/layout/chevron2"/>
    <dgm:cxn modelId="{FF6DC6BA-9E9F-45D8-ACE7-87E15781BB3C}" srcId="{6EFC4C64-54E4-42F9-A241-1D150F4CA6DA}" destId="{DC96E183-3DA3-466E-AA4D-1BF79F755798}" srcOrd="2" destOrd="0" parTransId="{708F45D6-CA2B-43A8-93FB-9F4651507F79}" sibTransId="{FA283F1D-EBFF-40BA-AB82-51970AA7E0DF}"/>
    <dgm:cxn modelId="{2A449E9D-D0E5-49AB-BFF8-7CB0CFE0A30B}" type="presOf" srcId="{DC96E183-3DA3-466E-AA4D-1BF79F755798}" destId="{5521DEEB-4025-4BED-9EE0-829E2EAEB15D}" srcOrd="0" destOrd="0" presId="urn:microsoft.com/office/officeart/2005/8/layout/chevron2"/>
    <dgm:cxn modelId="{F84C109D-B3CD-454D-92EA-244EB61B1A74}" type="presOf" srcId="{FB54F52A-8D21-4DBD-918D-D2E406E0A90C}" destId="{2A2C1DCF-53AA-4B9E-A190-79AE32FBBF4D}" srcOrd="0" destOrd="0" presId="urn:microsoft.com/office/officeart/2005/8/layout/chevron2"/>
    <dgm:cxn modelId="{3D460C65-C67B-4973-97A7-FE139F0AFF9E}" srcId="{6EFC4C64-54E4-42F9-A241-1D150F4CA6DA}" destId="{D3C22C70-E5AC-4A56-9383-CB1166037E16}" srcOrd="0" destOrd="0" parTransId="{0A109158-D26F-4EDD-9491-80A3D19501FD}" sibTransId="{3A331AD4-3E61-4477-9492-C9261E51DF31}"/>
    <dgm:cxn modelId="{95C13B40-4B9E-4892-964D-1BCF40361F65}" srcId="{D5766911-A395-4631-9A51-8C6F886384C2}" destId="{FB54F52A-8D21-4DBD-918D-D2E406E0A90C}" srcOrd="0" destOrd="0" parTransId="{7440173F-12C4-4124-AF14-1BBF5F16D882}" sibTransId="{03348D52-253A-4BDD-9BAD-AFF15ED38CCF}"/>
    <dgm:cxn modelId="{84E71917-2690-4932-9E27-00658003401E}" type="presParOf" srcId="{50345D2B-A51B-40DF-AA5F-C5C24EAE0C6F}" destId="{297382E7-3ED4-4545-B169-52DC37416620}" srcOrd="0" destOrd="0" presId="urn:microsoft.com/office/officeart/2005/8/layout/chevron2"/>
    <dgm:cxn modelId="{EF693541-6FF5-4BA3-BE34-2F58D2EBCCF6}" type="presParOf" srcId="{297382E7-3ED4-4545-B169-52DC37416620}" destId="{74CE47E6-16D2-4B85-9AD0-F7206E6A61AF}" srcOrd="0" destOrd="0" presId="urn:microsoft.com/office/officeart/2005/8/layout/chevron2"/>
    <dgm:cxn modelId="{AB468232-A7B3-436A-BFED-0C7FAAD03A37}" type="presParOf" srcId="{297382E7-3ED4-4545-B169-52DC37416620}" destId="{AE24457F-F540-4FA1-BD79-A2153DB0568A}" srcOrd="1" destOrd="0" presId="urn:microsoft.com/office/officeart/2005/8/layout/chevron2"/>
    <dgm:cxn modelId="{BCB21142-A16A-44D3-922F-F106B4D96904}" type="presParOf" srcId="{50345D2B-A51B-40DF-AA5F-C5C24EAE0C6F}" destId="{96FBBC0B-2A20-4222-ADC7-F2EA2701ECAF}" srcOrd="1" destOrd="0" presId="urn:microsoft.com/office/officeart/2005/8/layout/chevron2"/>
    <dgm:cxn modelId="{D4DE5C7A-894A-4F8C-A92F-1AB6B58ED913}" type="presParOf" srcId="{50345D2B-A51B-40DF-AA5F-C5C24EAE0C6F}" destId="{3A7D72D5-4171-463D-899E-00D19A5EE51D}" srcOrd="2" destOrd="0" presId="urn:microsoft.com/office/officeart/2005/8/layout/chevron2"/>
    <dgm:cxn modelId="{72B3636A-DFAE-49B5-96E3-97FCE1FBCCF6}" type="presParOf" srcId="{3A7D72D5-4171-463D-899E-00D19A5EE51D}" destId="{362330CF-3F96-452F-B4EE-3E30B19D5D3F}" srcOrd="0" destOrd="0" presId="urn:microsoft.com/office/officeart/2005/8/layout/chevron2"/>
    <dgm:cxn modelId="{A5CBB394-D0E5-40E9-8B5C-C56069ABF89A}" type="presParOf" srcId="{3A7D72D5-4171-463D-899E-00D19A5EE51D}" destId="{2A2C1DCF-53AA-4B9E-A190-79AE32FBBF4D}" srcOrd="1" destOrd="0" presId="urn:microsoft.com/office/officeart/2005/8/layout/chevron2"/>
    <dgm:cxn modelId="{FF2686E1-6EF6-4090-AEF2-0BC23ED09628}" type="presParOf" srcId="{50345D2B-A51B-40DF-AA5F-C5C24EAE0C6F}" destId="{DE84FD1B-C111-40DE-A30A-3324A535E283}" srcOrd="3" destOrd="0" presId="urn:microsoft.com/office/officeart/2005/8/layout/chevron2"/>
    <dgm:cxn modelId="{2BFBA335-12B3-4028-A868-83255EBFB13C}" type="presParOf" srcId="{50345D2B-A51B-40DF-AA5F-C5C24EAE0C6F}" destId="{9DB43506-47CF-407F-97D5-79AC031AEA2B}" srcOrd="4" destOrd="0" presId="urn:microsoft.com/office/officeart/2005/8/layout/chevron2"/>
    <dgm:cxn modelId="{D4647180-368E-4821-8451-F7511D2E355E}" type="presParOf" srcId="{9DB43506-47CF-407F-97D5-79AC031AEA2B}" destId="{5521DEEB-4025-4BED-9EE0-829E2EAEB15D}" srcOrd="0" destOrd="0" presId="urn:microsoft.com/office/officeart/2005/8/layout/chevron2"/>
    <dgm:cxn modelId="{F1DFCC6C-E1AE-4147-ABE3-1BE584ED2F7A}" type="presParOf" srcId="{9DB43506-47CF-407F-97D5-79AC031AEA2B}" destId="{CC1E4412-65D9-472D-9FEA-384C065DE8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47E6-16D2-4B85-9AD0-F7206E6A61A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Userstory-1</a:t>
          </a:r>
          <a:endParaRPr lang="en-US" sz="1900" kern="1200" dirty="0"/>
        </a:p>
      </dsp:txBody>
      <dsp:txXfrm rot="-5400000">
        <a:off x="1" y="679096"/>
        <a:ext cx="1352020" cy="579438"/>
      </dsp:txXfrm>
    </dsp:sp>
    <dsp:sp modelId="{AE24457F-F540-4FA1-BD79-A2153DB0568A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As a admin I should be able to login to book store application</a:t>
          </a:r>
          <a:endParaRPr lang="en-US" sz="2500" kern="1200" dirty="0"/>
        </a:p>
      </dsp:txBody>
      <dsp:txXfrm rot="-5400000">
        <a:off x="1352020" y="64373"/>
        <a:ext cx="6714693" cy="1132875"/>
      </dsp:txXfrm>
    </dsp:sp>
    <dsp:sp modelId="{362330CF-3F96-452F-B4EE-3E30B19D5D3F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Userstory-2</a:t>
          </a:r>
          <a:endParaRPr lang="en-US" sz="1900" kern="1200" dirty="0"/>
        </a:p>
      </dsp:txBody>
      <dsp:txXfrm rot="-5400000">
        <a:off x="1" y="2419614"/>
        <a:ext cx="1352020" cy="579438"/>
      </dsp:txXfrm>
    </dsp:sp>
    <dsp:sp modelId="{2A2C1DCF-53AA-4B9E-A190-79AE32FBBF4D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As a admin, I should be able to upload documents and then see summary of the document in short description field</a:t>
          </a:r>
          <a:endParaRPr lang="en-US" sz="2500" kern="1200" dirty="0"/>
        </a:p>
      </dsp:txBody>
      <dsp:txXfrm rot="-5400000">
        <a:off x="1352020" y="1804891"/>
        <a:ext cx="6714693" cy="1132875"/>
      </dsp:txXfrm>
    </dsp:sp>
    <dsp:sp modelId="{5521DEEB-4025-4BED-9EE0-829E2EAEB15D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Userstory-3</a:t>
          </a:r>
          <a:endParaRPr lang="en-US" sz="1900" kern="1200" dirty="0"/>
        </a:p>
      </dsp:txBody>
      <dsp:txXfrm rot="-5400000">
        <a:off x="1" y="4160131"/>
        <a:ext cx="1352020" cy="579438"/>
      </dsp:txXfrm>
    </dsp:sp>
    <dsp:sp modelId="{CC1E4412-65D9-472D-9FEA-384C065DE82D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As a book store user, I must be able to find books in bookstore relevant to my query</a:t>
          </a:r>
          <a:endParaRPr lang="en-US" sz="2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 mod="1"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t>16-Oct-19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Formatvorlagen</a:t>
            </a:r>
            <a:r>
              <a:rPr lang="en-US" dirty="0"/>
              <a:t> des </a:t>
            </a:r>
            <a:r>
              <a:rPr lang="en-US" dirty="0" err="1"/>
              <a:t>Textmasters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7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6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3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3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4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5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5013957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5013325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5013325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1160464"/>
            <a:ext cx="4709477" cy="49910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1160464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884421"/>
            <a:ext cx="5503864" cy="1267142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1160462"/>
            <a:ext cx="5503863" cy="499109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492388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492388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1169837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549525"/>
            <a:ext cx="53172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549525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60842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Flowing text level,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 dirty="0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B3DD9F-06AE-4950-9B98-9D656A2EC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C395935-B820-426F-B6B7-1E382F11D82C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 dirty="0">
                <a:solidFill>
                  <a:schemeClr val="bg1"/>
                </a:solidFill>
              </a:rPr>
              <a:t>Think bold, act reliable</a:t>
            </a:r>
            <a:endParaRPr lang="de-DE" sz="1300" b="1" dirty="0" err="1">
              <a:solidFill>
                <a:schemeClr val="bg1"/>
              </a:solidFill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 dirty="0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Position  City  Country</a:t>
            </a:r>
            <a:br>
              <a:rPr lang="en-GB" noProof="0" dirty="0"/>
            </a:br>
            <a:r>
              <a:rPr lang="en-GB" noProof="0" dirty="0"/>
              <a:t>T. +33 01 02 03 04 05 • M. +33 (0) 602 03 04 05</a:t>
            </a:r>
            <a:br>
              <a:rPr lang="en-GB" noProof="0" dirty="0"/>
            </a:br>
            <a:r>
              <a:rPr lang="en-GB" noProof="0" dirty="0"/>
              <a:t>name@expleogroup.com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5511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556BCE-1D37-4F04-BE99-188FE11E70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19E1E8-6E9D-4797-9AFA-D329190C4B62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 dirty="0">
                <a:solidFill>
                  <a:schemeClr val="accent1"/>
                </a:solidFill>
              </a:rPr>
              <a:t>Think bold, act reliable</a:t>
            </a:r>
            <a:endParaRPr lang="de-DE" sz="1300" b="1" dirty="0" err="1">
              <a:solidFill>
                <a:schemeClr val="accent1"/>
              </a:solidFill>
            </a:endParaRP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 dirty="0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Position  City  Country</a:t>
            </a:r>
            <a:br>
              <a:rPr lang="en-GB" noProof="0" dirty="0"/>
            </a:br>
            <a:r>
              <a:rPr lang="en-GB" noProof="0" dirty="0"/>
              <a:t>T. +33 01 02 03 04 05 • M. +33 (0) 602 03 04 05</a:t>
            </a:r>
            <a:br>
              <a:rPr lang="en-GB" noProof="0" dirty="0"/>
            </a:br>
            <a:r>
              <a:rPr lang="en-GB" noProof="0" dirty="0"/>
              <a:t>name@expleogroup.com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8072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3A44-CCE0-41F8-82F5-B6103C787080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1DC0-343C-4D80-BF2B-8569A5CA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1F93EF-9EE2-4683-97DD-DCE694094E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0863" y="3960719"/>
            <a:ext cx="7543800" cy="184666"/>
          </a:xfrm>
        </p:spPr>
        <p:txBody>
          <a:bodyPr>
            <a:spAutoFit/>
          </a:bodyPr>
          <a:lstStyle>
            <a:lvl1pPr>
              <a:defRPr sz="12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Date, 12pt, black, capital letters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2549525"/>
            <a:ext cx="5317200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2549525"/>
            <a:ext cx="5317200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2551563"/>
            <a:ext cx="10922400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58" r:id="rId11"/>
    <p:sldLayoutId id="2147483673" r:id="rId12"/>
    <p:sldLayoutId id="2147483663" r:id="rId13"/>
    <p:sldLayoutId id="2147483666" r:id="rId14"/>
    <p:sldLayoutId id="2147483665" r:id="rId15"/>
    <p:sldLayoutId id="2147483664" r:id="rId16"/>
    <p:sldLayoutId id="2147483669" r:id="rId17"/>
    <p:sldLayoutId id="2147483668" r:id="rId18"/>
    <p:sldLayoutId id="2147483670" r:id="rId19"/>
    <p:sldLayoutId id="2147483661" r:id="rId20"/>
    <p:sldLayoutId id="2147483662" r:id="rId21"/>
    <p:sldLayoutId id="2147483671" r:id="rId22"/>
    <p:sldLayoutId id="2147483672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875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731" userDrawn="1">
          <p15:clr>
            <a:srgbClr val="F26B43"/>
          </p15:clr>
        </p15:guide>
        <p15:guide id="9" orient="horz" pos="1360" userDrawn="1">
          <p15:clr>
            <a:srgbClr val="F26B43"/>
          </p15:clr>
        </p15:guide>
        <p15:guide id="10" orient="horz" pos="16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lp-for-topic-modeling-summarization-of-legal-documents-8c89393b153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machinelearningplus.com/nlp/topic-modeling-gensim-pytho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dianet.sharepoint.com/sites/marcomms/SitePages/Homepagenew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Organize, Understand, Summarize</a:t>
            </a:r>
            <a:endParaRPr lang="en-US" sz="2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Topic modelling - Book store web application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smtClean="0"/>
              <a:t>16-October-2019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77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43690" y="4114692"/>
            <a:ext cx="12048309" cy="2011788"/>
          </a:xfrm>
        </p:spPr>
        <p:txBody>
          <a:bodyPr/>
          <a:lstStyle/>
          <a:p>
            <a:pPr algn="l"/>
            <a:r>
              <a:rPr lang="en-IN" altLang="en-US" sz="2800" u="sng" dirty="0"/>
              <a:t>References:-</a:t>
            </a:r>
          </a:p>
          <a:p>
            <a:pPr algn="l"/>
            <a:r>
              <a:rPr lang="en-IN" altLang="en-US" dirty="0">
                <a:hlinkClick r:id="rId3"/>
              </a:rPr>
              <a:t>https://towardsdatascience.com/nlp-for-topic-modeling-summarization-of-legal-documents-8c89393b1534</a:t>
            </a:r>
            <a:endParaRPr lang="en-IN" altLang="en-US" dirty="0"/>
          </a:p>
          <a:p>
            <a:pPr algn="l"/>
            <a:endParaRPr lang="en-IN" altLang="en-US" dirty="0"/>
          </a:p>
          <a:p>
            <a:pPr algn="l"/>
            <a:r>
              <a:rPr lang="en-IN" altLang="en-US" dirty="0">
                <a:hlinkClick r:id="rId4"/>
              </a:rPr>
              <a:t>https://www.machinelearningplus.com/nlp/topic-modeling-gensim-python/</a:t>
            </a:r>
            <a:endParaRPr lang="en-IN" altLang="en-US" dirty="0"/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Topic modelling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580F8565-ABD8-4809-805C-111A0FAFBBA2}"/>
              </a:ext>
            </a:extLst>
          </p:cNvPr>
          <p:cNvSpPr txBox="1">
            <a:spLocks/>
          </p:cNvSpPr>
          <p:nvPr/>
        </p:nvSpPr>
        <p:spPr>
          <a:xfrm>
            <a:off x="992186" y="5593080"/>
            <a:ext cx="4579937" cy="10194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Shanoj Paramal</a:t>
            </a:r>
            <a:endParaRPr lang="de-DE" dirty="0"/>
          </a:p>
          <a:p>
            <a:pPr lvl="1"/>
            <a:r>
              <a:rPr lang="de-DE" dirty="0" smtClean="0"/>
              <a:t>QA Analyst </a:t>
            </a:r>
            <a:r>
              <a:rPr lang="de-DE" dirty="0"/>
              <a:t>• </a:t>
            </a:r>
            <a:r>
              <a:rPr lang="de-DE" dirty="0" smtClean="0"/>
              <a:t>Chennai </a:t>
            </a:r>
            <a:r>
              <a:rPr lang="de-DE" dirty="0"/>
              <a:t>• </a:t>
            </a:r>
            <a:r>
              <a:rPr lang="de-DE" dirty="0" smtClean="0"/>
              <a:t>India</a:t>
            </a:r>
            <a:endParaRPr lang="de-DE" dirty="0"/>
          </a:p>
          <a:p>
            <a:pPr lvl="1"/>
            <a:r>
              <a:rPr lang="de-DE" dirty="0" smtClean="0"/>
              <a:t>• </a:t>
            </a:r>
            <a:r>
              <a:rPr lang="de-DE" dirty="0"/>
              <a:t>M. </a:t>
            </a:r>
            <a:r>
              <a:rPr lang="de-DE" dirty="0" smtClean="0"/>
              <a:t>+91 9962 18 28 38</a:t>
            </a:r>
            <a:endParaRPr lang="de-DE" dirty="0"/>
          </a:p>
          <a:p>
            <a:pPr lvl="1"/>
            <a:r>
              <a:rPr lang="de-DE" dirty="0" smtClean="0"/>
              <a:t>Shanoj.paramal@expleogroup.com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4360842" y="3950237"/>
            <a:ext cx="7543820" cy="186190"/>
          </a:xfrm>
        </p:spPr>
        <p:txBody>
          <a:bodyPr/>
          <a:lstStyle/>
          <a:p>
            <a:r>
              <a:rPr lang="en-US" b="0" dirty="0"/>
              <a:t>DATE, 12PT, BLACK, CAPITAL LETTERS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A44795-7B69-434E-BA34-B79CDFB6266D}"/>
              </a:ext>
            </a:extLst>
          </p:cNvPr>
          <p:cNvSpPr txBox="1"/>
          <p:nvPr/>
        </p:nvSpPr>
        <p:spPr>
          <a:xfrm>
            <a:off x="237744" y="413642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3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" b="43"/>
          <a:stretch>
            <a:fillRect/>
          </a:stretch>
        </p:blipFill>
        <p:spPr>
          <a:xfrm>
            <a:off x="-6350" y="0"/>
            <a:ext cx="12198350" cy="6858000"/>
          </a:xfrm>
        </p:spPr>
      </p:pic>
    </p:spTree>
    <p:extLst>
      <p:ext uri="{BB962C8B-B14F-4D97-AF65-F5344CB8AC3E}">
        <p14:creationId xmlns:p14="http://schemas.microsoft.com/office/powerpoint/2010/main" val="37023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Presentation summary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2"/>
            <a:r>
              <a:rPr lang="en-US" dirty="0" smtClean="0"/>
              <a:t>Team intro: more</a:t>
            </a:r>
            <a:r>
              <a:rPr lang="en-US" baseline="30000" dirty="0"/>
              <a:t>+</a:t>
            </a:r>
            <a:endParaRPr lang="en-US" dirty="0"/>
          </a:p>
          <a:p>
            <a:pPr lvl="2"/>
            <a:r>
              <a:rPr lang="en-US" dirty="0" smtClean="0"/>
              <a:t>Project description</a:t>
            </a:r>
            <a:endParaRPr lang="en-US" dirty="0"/>
          </a:p>
          <a:p>
            <a:pPr lvl="2"/>
            <a:r>
              <a:rPr lang="en-US" dirty="0" smtClean="0"/>
              <a:t>Project plan</a:t>
            </a:r>
          </a:p>
          <a:p>
            <a:pPr lvl="2"/>
            <a:r>
              <a:rPr lang="en-US" dirty="0" smtClean="0"/>
              <a:t>Tools &amp; infrastructure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3385" y="984738"/>
            <a:ext cx="9385178" cy="2491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36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 Name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IN" sz="3600" dirty="0" smtClean="0"/>
              <a:t>“</a:t>
            </a:r>
            <a:r>
              <a:rPr lang="en-IN" sz="3600" b="1" dirty="0" smtClean="0">
                <a:solidFill>
                  <a:srgbClr val="7030A0"/>
                </a:solidFill>
              </a:rPr>
              <a:t>more</a:t>
            </a:r>
            <a:r>
              <a:rPr lang="en-IN" sz="3600" b="1" baseline="30000" dirty="0" smtClean="0">
                <a:solidFill>
                  <a:srgbClr val="7030A0"/>
                </a:solidFill>
              </a:rPr>
              <a:t>+</a:t>
            </a:r>
            <a:r>
              <a:rPr lang="en-IN" sz="3600" dirty="0" smtClean="0"/>
              <a:t>”</a:t>
            </a:r>
            <a:endParaRPr lang="en-IN" sz="3600" baseline="30000" dirty="0" smtClean="0"/>
          </a:p>
          <a:p>
            <a:pPr algn="ctr" fontAlgn="auto">
              <a:spcAft>
                <a:spcPts val="0"/>
              </a:spcAft>
              <a:defRPr/>
            </a:pPr>
            <a:endParaRPr lang="en-IN" sz="3600" baseline="30000" dirty="0"/>
          </a:p>
          <a:p>
            <a:pPr algn="ctr" fontAlgn="auto">
              <a:spcAft>
                <a:spcPts val="0"/>
              </a:spcAft>
              <a:defRPr/>
            </a:pPr>
            <a:r>
              <a:rPr lang="en-IN" sz="3600" dirty="0" smtClean="0"/>
              <a:t>(more innovation + more efficient +more value)</a:t>
            </a:r>
            <a:endParaRPr lang="en-IN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3385" y="3924667"/>
            <a:ext cx="9144000" cy="238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2pPr>
            <a:lvl3pPr marL="179388" lvl="2" indent="-179388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aseline="0">
                <a:solidFill>
                  <a:schemeClr val="tx2"/>
                </a:solidFill>
              </a:defRPr>
            </a:lvl4pPr>
            <a:lvl5pPr marL="536575" indent="-179388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2000">
                <a:solidFill>
                  <a:schemeClr val="tx2"/>
                </a:solidFill>
              </a:defRPr>
            </a:lvl5pPr>
            <a:lvl6pPr marL="715963" indent="-17462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>
                <a:solidFill>
                  <a:schemeClr val="tx2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IN" u="sng" dirty="0">
                <a:solidFill>
                  <a:schemeClr val="tx1"/>
                </a:solidFill>
              </a:rPr>
              <a:t>Team members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Shanoj Paramal</a:t>
            </a:r>
            <a:endParaRPr lang="en-IN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smtClean="0">
                <a:solidFill>
                  <a:schemeClr val="tx1"/>
                </a:solidFill>
              </a:rPr>
              <a:t>Rajesh Teppala</a:t>
            </a:r>
            <a:endParaRPr lang="en-IN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chemeClr val="tx1"/>
                </a:solidFill>
              </a:rPr>
              <a:t>Narendran</a:t>
            </a:r>
            <a:r>
              <a:rPr lang="en-IN" b="0" dirty="0">
                <a:solidFill>
                  <a:schemeClr val="tx1"/>
                </a:solidFill>
              </a:rPr>
              <a:t> </a:t>
            </a:r>
            <a:r>
              <a:rPr lang="en-IN" b="0" dirty="0" err="1">
                <a:solidFill>
                  <a:schemeClr val="tx1"/>
                </a:solidFill>
              </a:rPr>
              <a:t>Bhuvaneshkumar</a:t>
            </a:r>
            <a:r>
              <a:rPr lang="en-I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982663" y="296545"/>
            <a:ext cx="10922000" cy="371475"/>
          </a:xfr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2pPr>
            <a:lvl3pPr marL="179388" indent="-179388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baseline="0">
                <a:solidFill>
                  <a:schemeClr val="tx2"/>
                </a:solidFill>
              </a:defRPr>
            </a:lvl4pPr>
            <a:lvl5pPr marL="536575" indent="-179388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>
                <a:solidFill>
                  <a:schemeClr val="tx2"/>
                </a:solidFill>
              </a:defRPr>
            </a:lvl5pPr>
            <a:lvl6pPr marL="715963" indent="-17462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>
                <a:solidFill>
                  <a:schemeClr val="tx2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Team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4" r="18804"/>
          <a:stretch>
            <a:fillRect/>
          </a:stretch>
        </p:blipFill>
        <p:spPr>
          <a:xfrm>
            <a:off x="6492875" y="0"/>
            <a:ext cx="5699125" cy="685800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Modelling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Presentation title  |  © Expleo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modelling - Book store web application</a:t>
            </a:r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9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 – Book store web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Summarize the document in the book store</a:t>
            </a:r>
            <a:endParaRPr lang="en-US" dirty="0" smtClean="0"/>
          </a:p>
          <a:p>
            <a:pPr lvl="1"/>
            <a:r>
              <a:rPr lang="en-US" dirty="0" smtClean="0"/>
              <a:t>When a Admin,</a:t>
            </a:r>
          </a:p>
          <a:p>
            <a:pPr lvl="2"/>
            <a:r>
              <a:rPr lang="en-US" dirty="0" smtClean="0"/>
              <a:t>logins to the system and</a:t>
            </a:r>
          </a:p>
          <a:p>
            <a:pPr lvl="3"/>
            <a:r>
              <a:rPr lang="en-US" dirty="0" smtClean="0"/>
              <a:t>Upload documents</a:t>
            </a:r>
            <a:endParaRPr lang="en-US" dirty="0"/>
          </a:p>
          <a:p>
            <a:pPr lvl="4"/>
            <a:r>
              <a:rPr lang="en-US" dirty="0" smtClean="0"/>
              <a:t>The system summarize the document automatically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Present the book based on user search query</a:t>
            </a:r>
            <a:endParaRPr lang="en-US" dirty="0"/>
          </a:p>
          <a:p>
            <a:pPr lvl="1"/>
            <a:r>
              <a:rPr lang="en-US" dirty="0" smtClean="0"/>
              <a:t>When book store user</a:t>
            </a:r>
            <a:endParaRPr lang="en-US" dirty="0"/>
          </a:p>
          <a:p>
            <a:pPr lvl="2"/>
            <a:r>
              <a:rPr lang="en-US" dirty="0" smtClean="0"/>
              <a:t>Login to the system and</a:t>
            </a:r>
            <a:endParaRPr lang="en-US" dirty="0"/>
          </a:p>
          <a:p>
            <a:pPr lvl="3"/>
            <a:r>
              <a:rPr lang="en-US" dirty="0" smtClean="0"/>
              <a:t>Searches his/her topic</a:t>
            </a:r>
            <a:endParaRPr lang="en-US" dirty="0"/>
          </a:p>
          <a:p>
            <a:pPr lvl="4"/>
            <a:r>
              <a:rPr lang="en-US" dirty="0" smtClean="0"/>
              <a:t>System shows relevant books based on query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Project description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6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1DC0-343C-4D80-BF2B-8569A5CADF23}" type="slidenum">
              <a:rPr lang="en-US" smtClean="0"/>
              <a:t>7</a:t>
            </a:fld>
            <a:endParaRPr lang="en-US"/>
          </a:p>
        </p:txBody>
      </p:sp>
      <p:sp>
        <p:nvSpPr>
          <p:cNvPr id="5" name="Textplatzhalter 7"/>
          <p:cNvSpPr txBox="1">
            <a:spLocks/>
          </p:cNvSpPr>
          <p:nvPr/>
        </p:nvSpPr>
        <p:spPr>
          <a:xfrm>
            <a:off x="982663" y="296545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plan – Agile</a:t>
            </a:r>
            <a:r>
              <a:rPr lang="en-US" b="0" dirty="0"/>
              <a:t> </a:t>
            </a:r>
            <a:r>
              <a:rPr lang="en-US" dirty="0"/>
              <a:t>methodology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62888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7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umanservices.gov.au/sites/default/files/2018/08/submit-documents-step2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50" y="2660154"/>
            <a:ext cx="4689670" cy="273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store web – using Topic modelling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4294967295"/>
          </p:nvPr>
        </p:nvSpPr>
        <p:spPr>
          <a:xfrm>
            <a:off x="868650" y="5394593"/>
            <a:ext cx="3448800" cy="714157"/>
          </a:xfrm>
        </p:spPr>
        <p:txBody>
          <a:bodyPr/>
          <a:lstStyle/>
          <a:p>
            <a:pPr lvl="1"/>
            <a:r>
              <a:rPr lang="en-US" dirty="0" smtClean="0"/>
              <a:t>Admin logins to system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sprint - userstory1</a:t>
            </a:r>
          </a:p>
          <a:p>
            <a:pPr marL="350838" lvl="2" indent="-171450">
              <a:buFont typeface="Wingdings" panose="05000000000000000000" pitchFamily="2" charset="2"/>
              <a:buChar char="ü"/>
            </a:pPr>
            <a:r>
              <a:rPr lang="en-US" b="1" u="sng" dirty="0" smtClean="0"/>
              <a:t>Schedule</a:t>
            </a:r>
            <a:r>
              <a:rPr lang="en-US" dirty="0" smtClean="0"/>
              <a:t>: 21-Oct-19 to 08-Nov-19</a:t>
            </a:r>
          </a:p>
          <a:p>
            <a:pPr lvl="1"/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4937885" y="5441644"/>
            <a:ext cx="3448800" cy="763213"/>
          </a:xfrm>
        </p:spPr>
        <p:txBody>
          <a:bodyPr/>
          <a:lstStyle/>
          <a:p>
            <a:pPr lvl="1"/>
            <a:r>
              <a:rPr lang="en-US" dirty="0" smtClean="0"/>
              <a:t>Admin upload a document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sprint – userstory</a:t>
            </a:r>
            <a:r>
              <a:rPr lang="en-US" dirty="0"/>
              <a:t>2</a:t>
            </a:r>
            <a:endParaRPr lang="en-US" dirty="0" smtClean="0"/>
          </a:p>
          <a:p>
            <a:pPr marL="350838" lvl="2" indent="-171450">
              <a:buFont typeface="Wingdings" panose="05000000000000000000" pitchFamily="2" charset="2"/>
              <a:buChar char="ü"/>
            </a:pPr>
            <a:r>
              <a:rPr lang="en-US" b="1" u="sng" dirty="0" smtClean="0"/>
              <a:t>Schedule</a:t>
            </a:r>
            <a:r>
              <a:rPr lang="en-US" dirty="0"/>
              <a:t>: </a:t>
            </a:r>
            <a:r>
              <a:rPr lang="en-US" dirty="0" smtClean="0"/>
              <a:t>11-Nov-19 </a:t>
            </a:r>
            <a:r>
              <a:rPr lang="en-US" dirty="0"/>
              <a:t>to </a:t>
            </a:r>
            <a:r>
              <a:rPr lang="en-US" dirty="0" smtClean="0"/>
              <a:t>29-Nov-19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4294967295"/>
          </p:nvPr>
        </p:nvSpPr>
        <p:spPr>
          <a:xfrm>
            <a:off x="8462613" y="5445925"/>
            <a:ext cx="3448800" cy="758931"/>
          </a:xfrm>
        </p:spPr>
        <p:txBody>
          <a:bodyPr/>
          <a:lstStyle/>
          <a:p>
            <a:pPr lvl="1"/>
            <a:r>
              <a:rPr lang="en-US" dirty="0" smtClean="0"/>
              <a:t>System displays book on user’s query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sprint – userstory3</a:t>
            </a:r>
          </a:p>
          <a:p>
            <a:pPr marL="350838" lvl="2" indent="-171450">
              <a:buFont typeface="Wingdings" panose="05000000000000000000" pitchFamily="2" charset="2"/>
              <a:buChar char="ü"/>
            </a:pPr>
            <a:r>
              <a:rPr lang="en-US" b="1" u="sng" dirty="0"/>
              <a:t>Schedule</a:t>
            </a:r>
            <a:r>
              <a:rPr lang="en-US" dirty="0"/>
              <a:t>: </a:t>
            </a:r>
            <a:r>
              <a:rPr lang="en-US" dirty="0" smtClean="0"/>
              <a:t>02-Dec-19 </a:t>
            </a:r>
            <a:r>
              <a:rPr lang="en-US" dirty="0"/>
              <a:t>to </a:t>
            </a:r>
            <a:r>
              <a:rPr lang="en-US" dirty="0" smtClean="0"/>
              <a:t>20-Dec-19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8" y="4027379"/>
            <a:ext cx="3928577" cy="1184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613" y="3833718"/>
            <a:ext cx="3117565" cy="15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A211D-BE50-4B75-9B4C-69688E22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550205"/>
          </a:xfrm>
        </p:spPr>
        <p:txBody>
          <a:bodyPr/>
          <a:lstStyle/>
          <a:p>
            <a:r>
              <a:rPr lang="de-DE" dirty="0" smtClean="0"/>
              <a:t>Book store web app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4AF2D53-9616-4BAD-8856-01806448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377414-CF04-4B11-9652-B37E5F480D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Tools and Infrastructure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FA821B-8E58-4EC4-9245-3309D15E5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154A211D-BE50-4B75-9B4C-69688E228EC0}"/>
              </a:ext>
            </a:extLst>
          </p:cNvPr>
          <p:cNvSpPr txBox="1">
            <a:spLocks/>
          </p:cNvSpPr>
          <p:nvPr/>
        </p:nvSpPr>
        <p:spPr>
          <a:xfrm>
            <a:off x="982263" y="2646273"/>
            <a:ext cx="10922400" cy="6147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Topic modelling(integrate logic to app)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1648867" y="1720042"/>
            <a:ext cx="10255796" cy="4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Web2py - </a:t>
            </a:r>
            <a:r>
              <a:rPr lang="en-US" b="0" dirty="0"/>
              <a:t>Web2py is an open-source web application </a:t>
            </a:r>
            <a:r>
              <a:rPr lang="en-US" b="0" dirty="0" smtClean="0"/>
              <a:t>framework, to </a:t>
            </a:r>
            <a:r>
              <a:rPr lang="en-US" b="0" dirty="0"/>
              <a:t>program dynamic web </a:t>
            </a:r>
            <a:r>
              <a:rPr lang="en-US" b="0" dirty="0" smtClean="0"/>
              <a:t>content.</a:t>
            </a:r>
            <a:endParaRPr lang="en-US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1648867" y="3145250"/>
            <a:ext cx="10111994" cy="294973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altLang="en-US" sz="1500" b="1" dirty="0" err="1"/>
              <a:t>Gensim</a:t>
            </a:r>
            <a:r>
              <a:rPr lang="en-US" altLang="en-US" sz="1500" dirty="0"/>
              <a:t> - designed to automatically extract semantic topics from documents</a:t>
            </a:r>
          </a:p>
          <a:p>
            <a:pPr lvl="1">
              <a:lnSpc>
                <a:spcPct val="200000"/>
              </a:lnSpc>
            </a:pPr>
            <a:r>
              <a:rPr lang="en-US" altLang="en-US" sz="1500" b="1" dirty="0" err="1"/>
              <a:t>Scikit</a:t>
            </a:r>
            <a:r>
              <a:rPr lang="en-US" altLang="en-US" sz="1500" b="1" dirty="0"/>
              <a:t> learn</a:t>
            </a:r>
            <a:r>
              <a:rPr lang="en-US" altLang="en-US" sz="1500" dirty="0"/>
              <a:t> - that implements a range of text pre-processing, cross-validation and visualization</a:t>
            </a:r>
          </a:p>
          <a:p>
            <a:pPr lvl="1">
              <a:lnSpc>
                <a:spcPct val="200000"/>
              </a:lnSpc>
            </a:pPr>
            <a:r>
              <a:rPr lang="en-US" altLang="en-US" sz="1500" b="1" dirty="0"/>
              <a:t>Pandas</a:t>
            </a:r>
            <a:r>
              <a:rPr lang="en-US" altLang="en-US" sz="1500" dirty="0"/>
              <a:t> – library for data manipulation and analysis</a:t>
            </a:r>
          </a:p>
          <a:p>
            <a:pPr lvl="1">
              <a:lnSpc>
                <a:spcPct val="200000"/>
              </a:lnSpc>
            </a:pPr>
            <a:r>
              <a:rPr lang="en-US" altLang="en-US" sz="1500" b="1" dirty="0" err="1"/>
              <a:t>matplotlib</a:t>
            </a:r>
            <a:r>
              <a:rPr lang="en-US" altLang="en-US" sz="1500" dirty="0"/>
              <a:t> - </a:t>
            </a:r>
            <a:r>
              <a:rPr lang="en-IN" altLang="en-US" sz="1500" dirty="0"/>
              <a:t>extension </a:t>
            </a:r>
            <a:r>
              <a:rPr lang="en-IN" altLang="en-US" sz="1500" dirty="0" err="1"/>
              <a:t>NumPy</a:t>
            </a:r>
            <a:r>
              <a:rPr lang="en-IN" altLang="en-US" sz="1500" dirty="0"/>
              <a:t>(library </a:t>
            </a:r>
            <a:r>
              <a:rPr lang="en-US" altLang="en-US" sz="1500" dirty="0"/>
              <a:t>for scientific computing with </a:t>
            </a:r>
            <a:r>
              <a:rPr lang="en-US" altLang="en-US" sz="1500" b="1" dirty="0"/>
              <a:t>Python</a:t>
            </a:r>
            <a:r>
              <a:rPr lang="en-US" altLang="en-US" sz="1500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en-US" sz="1500" b="1" dirty="0" err="1"/>
              <a:t>wordcloud</a:t>
            </a:r>
            <a:r>
              <a:rPr lang="en-US" altLang="en-US" sz="1500" dirty="0"/>
              <a:t> - is a data visualization technique used for representing text data</a:t>
            </a:r>
          </a:p>
        </p:txBody>
      </p:sp>
    </p:spTree>
    <p:extLst>
      <p:ext uri="{BB962C8B-B14F-4D97-AF65-F5344CB8AC3E}">
        <p14:creationId xmlns:p14="http://schemas.microsoft.com/office/powerpoint/2010/main" val="23224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template" id="{6DBC99E0-B975-4C02-9248-B3AD8D40BB7C}" vid="{90133104-6344-4B86-8178-2475F4974A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A80491BFC7843A1B8B81ED8B499B8" ma:contentTypeVersion="11" ma:contentTypeDescription="Create a new document." ma:contentTypeScope="" ma:versionID="637b3f0bad2b39bc42b75caaec88c819">
  <xsd:schema xmlns:xsd="http://www.w3.org/2001/XMLSchema" xmlns:xs="http://www.w3.org/2001/XMLSchema" xmlns:p="http://schemas.microsoft.com/office/2006/metadata/properties" xmlns:ns1="http://schemas.microsoft.com/sharepoint/v3" xmlns:ns2="2189a21d-1a59-406d-a9d2-5adc1845e93e" xmlns:ns3="591793de-5a7a-4cc8-b53b-49d6bee49db9" targetNamespace="http://schemas.microsoft.com/office/2006/metadata/properties" ma:root="true" ma:fieldsID="d6f0c7b94137141892ed23936c532f81" ns1:_="" ns2:_="" ns3:_="">
    <xsd:import namespace="http://schemas.microsoft.com/sharepoint/v3"/>
    <xsd:import namespace="2189a21d-1a59-406d-a9d2-5adc1845e93e"/>
    <xsd:import namespace="591793de-5a7a-4cc8-b53b-49d6bee49db9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Purpose" minOccurs="0"/>
                <xsd:element ref="ns1:Language" minOccurs="0"/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5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6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a21d-1a59-406d-a9d2-5adc1845e93e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2" nillable="true" ma:displayName="Document Type" ma:format="Dropdown" ma:internalName="Document_x0020_Type">
      <xsd:simpleType>
        <xsd:union memberTypes="dms:Text">
          <xsd:simpleType>
            <xsd:restriction base="dms:Choice">
              <xsd:enumeration value="Logo Package"/>
              <xsd:enumeration value="E-Mail Signature"/>
              <xsd:enumeration value="Guideline"/>
              <xsd:enumeration value="Boilerplate"/>
              <xsd:enumeration value="PowerPoint Master"/>
              <xsd:enumeration value="PowerPoint Slide Deck"/>
              <xsd:enumeration value="Word Template"/>
              <xsd:enumeration value="Word Document"/>
              <xsd:enumeration value="Excel Template"/>
              <xsd:enumeration value="Letterhead"/>
              <xsd:enumeration value="Compliment Slip"/>
              <xsd:enumeration value="Brochure / Flyer"/>
              <xsd:enumeration value="Corporate Presentation"/>
              <xsd:enumeration value="Desktop Wallpaper"/>
              <xsd:enumeration value="Social Profile Header"/>
              <xsd:enumeration value="Video/Animation"/>
            </xsd:restriction>
          </xsd:simpleType>
        </xsd:union>
      </xsd:simpleType>
    </xsd:element>
    <xsd:element name="Purpose" ma:index="3" nillable="true" ma:displayName="Purpose" ma:format="Dropdown" ma:internalName="Purpo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rtwork"/>
                        <xsd:enumeration value="Template"/>
                        <xsd:enumeration value="Office Supplies"/>
                        <xsd:enumeration value="Background Knowledge"/>
                        <xsd:enumeration value="Internal-facing collateral"/>
                        <xsd:enumeration value="External-facing collateral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793de-5a7a-4cc8-b53b-49d6bee49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 xsi:nil="true"/>
    <PublishingStartDate xmlns="http://schemas.microsoft.com/sharepoint/v3" xsi:nil="true"/>
    <Document_x0020_Type xmlns="2189a21d-1a59-406d-a9d2-5adc1845e93e">PowerPoint Master</Document_x0020_Type>
    <Purpose xmlns="2189a21d-1a59-406d-a9d2-5adc1845e93e">
      <Value>Template</Value>
    </Purpose>
    <PublishingExpiration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A088D7-1C27-4D1F-A540-C18744EAF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89a21d-1a59-406d-a9d2-5adc1845e93e"/>
    <ds:schemaRef ds:uri="591793de-5a7a-4cc8-b53b-49d6bee49d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FE517-324D-4717-8254-2F9B10B91F27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sharepoint/v3"/>
    <ds:schemaRef ds:uri="http://purl.org/dc/dcmitype/"/>
    <ds:schemaRef ds:uri="http://purl.org/dc/terms/"/>
    <ds:schemaRef ds:uri="591793de-5a7a-4cc8-b53b-49d6bee49db9"/>
    <ds:schemaRef ds:uri="http://schemas.openxmlformats.org/package/2006/metadata/core-properties"/>
    <ds:schemaRef ds:uri="http://schemas.microsoft.com/office/2006/documentManagement/types"/>
    <ds:schemaRef ds:uri="2189a21d-1a59-406d-a9d2-5adc1845e93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5CA00FD-CBB4-40F8-9A75-9628C7701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template</Template>
  <TotalTime>91</TotalTime>
  <Words>441</Words>
  <Application>Microsoft Office PowerPoint</Application>
  <PresentationFormat>Widescreen</PresentationFormat>
  <Paragraphs>92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Verdana</vt:lpstr>
      <vt:lpstr>Wingdings</vt:lpstr>
      <vt:lpstr>Newco_Master_2019</vt:lpstr>
      <vt:lpstr>Topic modelling  Organize, Understand, Summarize</vt:lpstr>
      <vt:lpstr>Presentation title, 42pt, bold max. 3 lines</vt:lpstr>
      <vt:lpstr>PowerPoint Presentation</vt:lpstr>
      <vt:lpstr>PowerPoint Presentation</vt:lpstr>
      <vt:lpstr>Topic Modelling</vt:lpstr>
      <vt:lpstr>Topic modelling – Book store web application</vt:lpstr>
      <vt:lpstr>PowerPoint Presentation</vt:lpstr>
      <vt:lpstr>Book store web – using Topic modelling</vt:lpstr>
      <vt:lpstr>Book store web app</vt:lpstr>
      <vt:lpstr>Thank you</vt:lpstr>
      <vt:lpstr>PowerPoint Presentation</vt:lpstr>
    </vt:vector>
  </TitlesOfParts>
  <Company>SWSCCM101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Shanoj Paramal</dc:creator>
  <cp:lastModifiedBy>Shanoj Paramal</cp:lastModifiedBy>
  <cp:revision>75</cp:revision>
  <dcterms:created xsi:type="dcterms:W3CDTF">2019-10-16T06:40:51Z</dcterms:created>
  <dcterms:modified xsi:type="dcterms:W3CDTF">2019-10-16T10:50:29Z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0x010100110A80491BFC7843A1B8B81ED8B499B8</vt:lpwstr>
  </property>
</Properties>
</file>