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A3829AFA-3C25-44DF-B145-C40E4B26C1F8}"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69C730AA-B3CD-407E-A967-EBF6B886BFEF}"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31"/>
          </p:nvPr>
        </p:nvSpPr>
        <p:spPr/>
        <p:txBody>
          <a:bodyPr/>
          <a:lstStyle/>
          <a:p>
            <a:r>
              <a:t>Footer</a:t>
            </a:r>
          </a:p>
        </p:txBody>
      </p:sp>
      <p:sp>
        <p:nvSpPr>
          <p:cNvPr id="4" name="PlaceHolder 3"/>
          <p:cNvSpPr>
            <a:spLocks noGrp="1"/>
          </p:cNvSpPr>
          <p:nvPr>
            <p:ph type="sldNum" idx="32"/>
          </p:nvPr>
        </p:nvSpPr>
        <p:spPr/>
        <p:txBody>
          <a:bodyPr/>
          <a:lstStyle/>
          <a:p>
            <a:fld id="{66F48EA3-7300-4091-89B0-3713B167FB14}" type="slidenum">
              <a:t>‹#›</a:t>
            </a:fld>
            <a:endParaRPr/>
          </a:p>
        </p:txBody>
      </p:sp>
      <p:sp>
        <p:nvSpPr>
          <p:cNvPr id="5" name="PlaceHolder 4"/>
          <p:cNvSpPr>
            <a:spLocks noGrp="1"/>
          </p:cNvSpPr>
          <p:nvPr>
            <p:ph type="dt" idx="3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lstStyle/>
          <a:p>
            <a:r>
              <a:t>Footer</a:t>
            </a:r>
          </a:p>
        </p:txBody>
      </p:sp>
      <p:sp>
        <p:nvSpPr>
          <p:cNvPr id="3" name="PlaceHolder 2"/>
          <p:cNvSpPr>
            <a:spLocks noGrp="1"/>
          </p:cNvSpPr>
          <p:nvPr>
            <p:ph type="sldNum" idx="35"/>
          </p:nvPr>
        </p:nvSpPr>
        <p:spPr/>
        <p:txBody>
          <a:bodyPr/>
          <a:lstStyle/>
          <a:p>
            <a:fld id="{6F7881EC-3079-4050-AAAB-9B26A86CC580}" type="slidenum">
              <a:t>‹#›</a:t>
            </a:fld>
            <a:endParaRPr/>
          </a:p>
        </p:txBody>
      </p:sp>
      <p:sp>
        <p:nvSpPr>
          <p:cNvPr id="4" name="PlaceHolder 3"/>
          <p:cNvSpPr>
            <a:spLocks noGrp="1"/>
          </p:cNvSpPr>
          <p:nvPr>
            <p:ph type="dt" idx="36"/>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lstStyle/>
          <a:p>
            <a:r>
              <a:t>Footer</a:t>
            </a:r>
          </a:p>
        </p:txBody>
      </p:sp>
      <p:sp>
        <p:nvSpPr>
          <p:cNvPr id="3" name="PlaceHolder 2"/>
          <p:cNvSpPr>
            <a:spLocks noGrp="1"/>
          </p:cNvSpPr>
          <p:nvPr>
            <p:ph type="sldNum" idx="38"/>
          </p:nvPr>
        </p:nvSpPr>
        <p:spPr/>
        <p:txBody>
          <a:bodyPr/>
          <a:lstStyle/>
          <a:p>
            <a:fld id="{6773755D-9B44-4109-AF57-34EA9E4ED955}" type="slidenum">
              <a:t>‹#›</a:t>
            </a:fld>
            <a:endParaRPr/>
          </a:p>
        </p:txBody>
      </p:sp>
      <p:sp>
        <p:nvSpPr>
          <p:cNvPr id="4" name="PlaceHolder 3"/>
          <p:cNvSpPr>
            <a:spLocks noGrp="1"/>
          </p:cNvSpPr>
          <p:nvPr>
            <p:ph type="dt" idx="3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sldNum" idx="40"/>
          </p:nvPr>
        </p:nvSpPr>
        <p:spPr/>
        <p:txBody>
          <a:bodyPr/>
          <a:lstStyle/>
          <a:p>
            <a:fld id="{B69DF64C-2303-4365-A628-E86B97C1208D}" type="slidenum">
              <a:t>‹#›</a:t>
            </a:fld>
            <a:endParaRPr/>
          </a:p>
        </p:txBody>
      </p:sp>
      <p:sp>
        <p:nvSpPr>
          <p:cNvPr id="3" name="PlaceHolder 2"/>
          <p:cNvSpPr>
            <a:spLocks noGrp="1"/>
          </p:cNvSpPr>
          <p:nvPr>
            <p:ph type="dt" idx="4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25"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 name="PlaceHolder 2"/>
          <p:cNvSpPr>
            <a:spLocks noGrp="1"/>
          </p:cNvSpPr>
          <p:nvPr>
            <p:ph type="subTitle"/>
          </p:nvPr>
        </p:nvSpPr>
        <p:spPr>
          <a:xfrm>
            <a:off x="1069920" y="2121480"/>
            <a:ext cx="10057320" cy="40496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35C40521-9CDD-496C-9AF5-0DFEC6FB071C}"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8E0AAE58-99AB-4234-AC47-45CE45F3EA18}"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F62886F8-06E5-4BC1-BB4C-6577264CE7D4}"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296E6E36-CA3C-42FE-A785-8575E1A58C38}"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55"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6" name="PlaceHolder 2"/>
          <p:cNvSpPr>
            <a:spLocks noGrp="1"/>
          </p:cNvSpPr>
          <p:nvPr>
            <p:ph/>
          </p:nvPr>
        </p:nvSpPr>
        <p:spPr>
          <a:xfrm>
            <a:off x="1069920" y="2121480"/>
            <a:ext cx="10057320" cy="40496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7F3597FE-92FE-48D5-81DB-781FB50E10DE}"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efault 2">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6" name="PlaceHolder 2"/>
          <p:cNvSpPr>
            <a:spLocks noGrp="1"/>
          </p:cNvSpPr>
          <p:nvPr>
            <p:ph/>
          </p:nvPr>
        </p:nvSpPr>
        <p:spPr>
          <a:xfrm>
            <a:off x="1069920" y="2121480"/>
            <a:ext cx="10057320" cy="40496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BF577D2A-591C-420D-B3FB-D82AAF03B8B9}"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6A529A5B-134F-4C09-A4C4-E169D184DE08}"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7" name="PlaceHolder 2"/>
          <p:cNvSpPr>
            <a:spLocks noGrp="1"/>
          </p:cNvSpPr>
          <p:nvPr>
            <p:ph/>
          </p:nvPr>
        </p:nvSpPr>
        <p:spPr>
          <a:xfrm>
            <a:off x="1069920" y="2121480"/>
            <a:ext cx="4907880" cy="40496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8" name="PlaceHolder 3"/>
          <p:cNvSpPr>
            <a:spLocks noGrp="1"/>
          </p:cNvSpPr>
          <p:nvPr>
            <p:ph/>
          </p:nvPr>
        </p:nvSpPr>
        <p:spPr>
          <a:xfrm>
            <a:off x="6223680" y="2121480"/>
            <a:ext cx="4907880" cy="40496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12CCABB9-F5A6-4E0F-A9C0-0A8DA9C65ABA}"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12" name="Group 6"/>
          <p:cNvGrpSpPr/>
          <p:nvPr/>
        </p:nvGrpSpPr>
        <p:grpSpPr>
          <a:xfrm>
            <a:off x="11401560" y="6229800"/>
            <a:ext cx="456120" cy="456120"/>
            <a:chOff x="11401560" y="6229800"/>
            <a:chExt cx="456120" cy="456120"/>
          </a:xfrm>
        </p:grpSpPr>
        <p:sp>
          <p:nvSpPr>
            <p:cNvPr id="13"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3" name="Rectangle 6"/>
          <p:cNvSpPr/>
          <p:nvPr/>
        </p:nvSpPr>
        <p:spPr>
          <a:xfrm>
            <a:off x="920880" y="1347120"/>
            <a:ext cx="10221840" cy="79560"/>
          </a:xfrm>
          <a:prstGeom prst="rect">
            <a:avLst/>
          </a:prstGeom>
          <a:blipFill rotWithShape="0">
            <a:blip r:embed="rId4">
              <a:alphaModFix amt="85000"/>
            </a:blip>
            <a:srcRect/>
            <a:tile tx="0" ty="1004659"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35640" rIns="90000" bIns="35640" anchor="t">
            <a:noAutofit/>
          </a:bodyPr>
          <a:lstStyle/>
          <a:p>
            <a:pPr>
              <a:lnSpc>
                <a:spcPct val="100000"/>
              </a:lnSpc>
            </a:pPr>
            <a:endParaRPr lang="en-US" sz="1800" b="0" strike="noStrike" spc="-1">
              <a:solidFill>
                <a:srgbClr val="000000"/>
              </a:solidFill>
              <a:latin typeface="Arial"/>
            </a:endParaRPr>
          </a:p>
        </p:txBody>
      </p:sp>
      <p:sp>
        <p:nvSpPr>
          <p:cNvPr id="4" name="Rectangle 7"/>
          <p:cNvSpPr/>
          <p:nvPr/>
        </p:nvSpPr>
        <p:spPr>
          <a:xfrm>
            <a:off x="920880" y="4299840"/>
            <a:ext cx="10221840" cy="79560"/>
          </a:xfrm>
          <a:prstGeom prst="rect">
            <a:avLst/>
          </a:prstGeom>
          <a:blipFill rotWithShape="0">
            <a:blip r:embed="rId4">
              <a:alphaModFix amt="85000"/>
            </a:blip>
            <a:srcRect/>
            <a:tile tx="0" ty="1039910"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35640" rIns="90000" bIns="35640" anchor="t">
            <a:noAutofit/>
          </a:bodyPr>
          <a:lstStyle/>
          <a:p>
            <a:pPr>
              <a:lnSpc>
                <a:spcPct val="100000"/>
              </a:lnSpc>
            </a:pPr>
            <a:endParaRPr lang="en-US" sz="1800" b="0" strike="noStrike" spc="-1">
              <a:solidFill>
                <a:srgbClr val="000000"/>
              </a:solidFill>
              <a:latin typeface="Arial"/>
            </a:endParaRPr>
          </a:p>
        </p:txBody>
      </p:sp>
      <p:sp>
        <p:nvSpPr>
          <p:cNvPr id="5" name="Rectangle 8"/>
          <p:cNvSpPr/>
          <p:nvPr/>
        </p:nvSpPr>
        <p:spPr>
          <a:xfrm>
            <a:off x="920880" y="1484640"/>
            <a:ext cx="10221840" cy="2742120"/>
          </a:xfrm>
          <a:prstGeom prst="rect">
            <a:avLst/>
          </a:prstGeom>
          <a:blipFill rotWithShape="0">
            <a:blip r:embed="rId4">
              <a:alphaModFix amt="85000"/>
            </a:blip>
            <a:srcRect/>
            <a:tile tx="0" ty="1057536"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5"/>
              <a:srcRect/>
              <a:tile tx="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 name="Oval 11"/>
            <p:cNvSpPr/>
            <p:nvPr/>
          </p:nvSpPr>
          <p:spPr>
            <a:xfrm>
              <a:off x="9757440" y="4177080"/>
              <a:ext cx="863640" cy="863640"/>
            </a:xfrm>
            <a:prstGeom prst="ellipse">
              <a:avLst/>
            </a:prstGeom>
            <a:noFill/>
            <a:ln w="254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9" name="PlaceHolder 1"/>
          <p:cNvSpPr>
            <a:spLocks noGrp="1"/>
          </p:cNvSpPr>
          <p:nvPr>
            <p:ph type="ftr" idx="1"/>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0" name="PlaceHolder 2"/>
          <p:cNvSpPr>
            <a:spLocks noGrp="1"/>
          </p:cNvSpPr>
          <p:nvPr>
            <p:ph type="sldNum" idx="2"/>
          </p:nvPr>
        </p:nvSpPr>
        <p:spPr>
          <a:xfrm>
            <a:off x="9592560" y="4289400"/>
            <a:ext cx="1192680" cy="63900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2800" b="1" strike="noStrike" spc="-1">
                <a:solidFill>
                  <a:srgbClr val="FFFFFF"/>
                </a:solidFill>
                <a:latin typeface="Rockwell Condensed"/>
              </a:defRPr>
            </a:lvl1pPr>
          </a:lstStyle>
          <a:p>
            <a:pPr indent="0" algn="ctr" defTabSz="457200">
              <a:lnSpc>
                <a:spcPct val="100000"/>
              </a:lnSpc>
              <a:buNone/>
              <a:tabLst>
                <a:tab pos="0" algn="l"/>
              </a:tabLst>
            </a:pPr>
            <a:fld id="{424D1E2B-67BA-42CC-9FE6-F8402B217265}" type="slidenum">
              <a:rPr lang="en-US" sz="2800" b="1" strike="noStrike" spc="-1">
                <a:solidFill>
                  <a:srgbClr val="FFFFFF"/>
                </a:solidFill>
                <a:latin typeface="Rockwell Condensed"/>
              </a:rPr>
              <a:t>‹#›</a:t>
            </a:fld>
            <a:endParaRPr lang="en-US" sz="2800" b="0" strike="noStrike" spc="-1">
              <a:solidFill>
                <a:srgbClr val="000000"/>
              </a:solidFill>
              <a:latin typeface="Times New Roman"/>
            </a:endParaRPr>
          </a:p>
        </p:txBody>
      </p:sp>
      <p:sp>
        <p:nvSpPr>
          <p:cNvPr id="11" name="PlaceHolder 3"/>
          <p:cNvSpPr>
            <a:spLocks noGrp="1"/>
          </p:cNvSpPr>
          <p:nvPr>
            <p:ph type="dt" idx="3"/>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89" name="Group 6"/>
          <p:cNvGrpSpPr/>
          <p:nvPr/>
        </p:nvGrpSpPr>
        <p:grpSpPr>
          <a:xfrm>
            <a:off x="11401560" y="6229800"/>
            <a:ext cx="456120" cy="456120"/>
            <a:chOff x="11401560" y="6229800"/>
            <a:chExt cx="456120" cy="456120"/>
          </a:xfrm>
        </p:grpSpPr>
        <p:sp>
          <p:nvSpPr>
            <p:cNvPr id="90"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1"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92" name="PlaceHolder 1"/>
          <p:cNvSpPr>
            <a:spLocks noGrp="1"/>
          </p:cNvSpPr>
          <p:nvPr>
            <p:ph type="ftr" idx="28"/>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93" name="PlaceHolder 2"/>
          <p:cNvSpPr>
            <a:spLocks noGrp="1"/>
          </p:cNvSpPr>
          <p:nvPr>
            <p:ph type="sldNum" idx="29"/>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000E6193-017B-48E4-A97E-6824FED27B1E}"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94" name="PlaceHolder 3"/>
          <p:cNvSpPr>
            <a:spLocks noGrp="1"/>
          </p:cNvSpPr>
          <p:nvPr>
            <p:ph type="dt" idx="30"/>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95" name="Group 6"/>
          <p:cNvGrpSpPr/>
          <p:nvPr/>
        </p:nvGrpSpPr>
        <p:grpSpPr>
          <a:xfrm>
            <a:off x="11401560" y="6229800"/>
            <a:ext cx="456120" cy="456120"/>
            <a:chOff x="11401560" y="6229800"/>
            <a:chExt cx="456120" cy="456120"/>
          </a:xfrm>
        </p:grpSpPr>
        <p:sp>
          <p:nvSpPr>
            <p:cNvPr id="96"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7"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98"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99" name="PlaceHolder 2"/>
          <p:cNvSpPr>
            <a:spLocks noGrp="1"/>
          </p:cNvSpPr>
          <p:nvPr>
            <p:ph type="ftr" idx="31"/>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00" name="PlaceHolder 3"/>
          <p:cNvSpPr>
            <a:spLocks noGrp="1"/>
          </p:cNvSpPr>
          <p:nvPr>
            <p:ph type="sldNum" idx="32"/>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38EE6415-0533-4DEB-BB15-BDD35C489057}"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101" name="PlaceHolder 4"/>
          <p:cNvSpPr>
            <a:spLocks noGrp="1"/>
          </p:cNvSpPr>
          <p:nvPr>
            <p:ph type="dt" idx="33"/>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103" name="Group 6"/>
          <p:cNvGrpSpPr/>
          <p:nvPr/>
        </p:nvGrpSpPr>
        <p:grpSpPr>
          <a:xfrm>
            <a:off x="11401560" y="6229800"/>
            <a:ext cx="456120" cy="456120"/>
            <a:chOff x="11401560" y="6229800"/>
            <a:chExt cx="456120" cy="456120"/>
          </a:xfrm>
        </p:grpSpPr>
        <p:sp>
          <p:nvSpPr>
            <p:cNvPr id="104"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5"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106" name="PlaceHolder 1"/>
          <p:cNvSpPr>
            <a:spLocks noGrp="1"/>
          </p:cNvSpPr>
          <p:nvPr>
            <p:ph type="ftr" idx="34"/>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07" name="PlaceHolder 2"/>
          <p:cNvSpPr>
            <a:spLocks noGrp="1"/>
          </p:cNvSpPr>
          <p:nvPr>
            <p:ph type="sldNum" idx="35"/>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D2922F6E-0712-4C90-ABC8-678930E977F6}"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108" name="PlaceHolder 3"/>
          <p:cNvSpPr>
            <a:spLocks noGrp="1"/>
          </p:cNvSpPr>
          <p:nvPr>
            <p:ph type="dt" idx="36"/>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109" name="Group 6"/>
          <p:cNvGrpSpPr/>
          <p:nvPr/>
        </p:nvGrpSpPr>
        <p:grpSpPr>
          <a:xfrm>
            <a:off x="11401560" y="6229800"/>
            <a:ext cx="456120" cy="456120"/>
            <a:chOff x="11401560" y="6229800"/>
            <a:chExt cx="456120" cy="456120"/>
          </a:xfrm>
        </p:grpSpPr>
        <p:sp>
          <p:nvSpPr>
            <p:cNvPr id="110"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1"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112" name="Rectangle 7"/>
          <p:cNvSpPr/>
          <p:nvPr/>
        </p:nvSpPr>
        <p:spPr>
          <a:xfrm>
            <a:off x="8303760" y="0"/>
            <a:ext cx="3887280" cy="6856920"/>
          </a:xfrm>
          <a:prstGeom prst="rect">
            <a:avLst/>
          </a:prstGeom>
          <a:blipFill rotWithShape="0">
            <a:blip r:embed="rId4">
              <a:alphaModFix amt="60000"/>
            </a:blip>
            <a:srcRect/>
            <a:tile tx="0" ty="1057536"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113" name="Group 8"/>
          <p:cNvGrpSpPr/>
          <p:nvPr/>
        </p:nvGrpSpPr>
        <p:grpSpPr>
          <a:xfrm>
            <a:off x="11401560" y="6229800"/>
            <a:ext cx="456120" cy="456120"/>
            <a:chOff x="11401560" y="6229800"/>
            <a:chExt cx="456120" cy="456120"/>
          </a:xfrm>
        </p:grpSpPr>
        <p:sp>
          <p:nvSpPr>
            <p:cNvPr id="114" name="Oval 9"/>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5" name="Oval 10"/>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116" name="PlaceHolder 1"/>
          <p:cNvSpPr>
            <a:spLocks noGrp="1"/>
          </p:cNvSpPr>
          <p:nvPr>
            <p:ph type="ftr" idx="37"/>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7" name="PlaceHolder 2"/>
          <p:cNvSpPr>
            <a:spLocks noGrp="1"/>
          </p:cNvSpPr>
          <p:nvPr>
            <p:ph type="sldNum" idx="38"/>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EF6F7697-E82F-4384-AB49-D1BA1B6D969D}"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118" name="PlaceHolder 3"/>
          <p:cNvSpPr>
            <a:spLocks noGrp="1"/>
          </p:cNvSpPr>
          <p:nvPr>
            <p:ph type="dt" idx="39"/>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119" name="Group 6"/>
          <p:cNvGrpSpPr/>
          <p:nvPr/>
        </p:nvGrpSpPr>
        <p:grpSpPr>
          <a:xfrm>
            <a:off x="11401560" y="6229800"/>
            <a:ext cx="456120" cy="456120"/>
            <a:chOff x="11401560" y="6229800"/>
            <a:chExt cx="456120" cy="456120"/>
          </a:xfrm>
        </p:grpSpPr>
        <p:sp>
          <p:nvSpPr>
            <p:cNvPr id="120"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1"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122" name="Rectangle 10"/>
          <p:cNvSpPr/>
          <p:nvPr/>
        </p:nvSpPr>
        <p:spPr>
          <a:xfrm>
            <a:off x="8303760" y="0"/>
            <a:ext cx="3887280" cy="6856920"/>
          </a:xfrm>
          <a:prstGeom prst="rect">
            <a:avLst/>
          </a:prstGeom>
          <a:blipFill rotWithShape="0">
            <a:blip r:embed="rId4">
              <a:alphaModFix amt="60000"/>
            </a:blip>
            <a:srcRect/>
            <a:tile tx="0" ty="1057536"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123" name="Group 7"/>
          <p:cNvGrpSpPr/>
          <p:nvPr/>
        </p:nvGrpSpPr>
        <p:grpSpPr>
          <a:xfrm>
            <a:off x="11401560" y="6229800"/>
            <a:ext cx="456120" cy="456120"/>
            <a:chOff x="11401560" y="6229800"/>
            <a:chExt cx="456120" cy="456120"/>
          </a:xfrm>
        </p:grpSpPr>
        <p:sp>
          <p:nvSpPr>
            <p:cNvPr id="124" name="Oval 8"/>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5" name="Oval 9"/>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126" name="PlaceHolder 1"/>
          <p:cNvSpPr>
            <a:spLocks noGrp="1"/>
          </p:cNvSpPr>
          <p:nvPr>
            <p:ph type="sldNum" idx="40"/>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B3832DA1-5C98-476A-8E9A-B164D7A059EB}"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127" name="PlaceHolder 2"/>
          <p:cNvSpPr>
            <a:spLocks noGrp="1"/>
          </p:cNvSpPr>
          <p:nvPr>
            <p:ph type="dt" idx="41"/>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12" name="Group 6"/>
          <p:cNvGrpSpPr/>
          <p:nvPr/>
        </p:nvGrpSpPr>
        <p:grpSpPr>
          <a:xfrm>
            <a:off x="11401560" y="6229800"/>
            <a:ext cx="456120" cy="456120"/>
            <a:chOff x="11401560" y="6229800"/>
            <a:chExt cx="456120" cy="456120"/>
          </a:xfrm>
        </p:grpSpPr>
        <p:sp>
          <p:nvSpPr>
            <p:cNvPr id="13"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15" name="Rectangle 6"/>
          <p:cNvSpPr/>
          <p:nvPr/>
        </p:nvSpPr>
        <p:spPr>
          <a:xfrm>
            <a:off x="920880" y="1347120"/>
            <a:ext cx="10221840" cy="79560"/>
          </a:xfrm>
          <a:prstGeom prst="rect">
            <a:avLst/>
          </a:prstGeom>
          <a:blipFill rotWithShape="0">
            <a:blip r:embed="rId4">
              <a:alphaModFix amt="85000"/>
            </a:blip>
            <a:srcRect/>
            <a:tile tx="0" ty="1004659"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35640" rIns="90000" bIns="35640" anchor="t">
            <a:noAutofit/>
          </a:bodyPr>
          <a:lstStyle/>
          <a:p>
            <a:pPr>
              <a:lnSpc>
                <a:spcPct val="100000"/>
              </a:lnSpc>
            </a:pPr>
            <a:endParaRPr lang="en-US" sz="1800" b="0" strike="noStrike" spc="-1">
              <a:solidFill>
                <a:srgbClr val="000000"/>
              </a:solidFill>
              <a:latin typeface="Arial"/>
            </a:endParaRPr>
          </a:p>
        </p:txBody>
      </p:sp>
      <p:sp>
        <p:nvSpPr>
          <p:cNvPr id="16" name="Rectangle 7"/>
          <p:cNvSpPr/>
          <p:nvPr/>
        </p:nvSpPr>
        <p:spPr>
          <a:xfrm>
            <a:off x="920880" y="4299840"/>
            <a:ext cx="10221840" cy="79560"/>
          </a:xfrm>
          <a:prstGeom prst="rect">
            <a:avLst/>
          </a:prstGeom>
          <a:blipFill rotWithShape="0">
            <a:blip r:embed="rId4">
              <a:alphaModFix amt="85000"/>
            </a:blip>
            <a:srcRect/>
            <a:tile tx="0" ty="1039910"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35640" rIns="90000" bIns="35640" anchor="t">
            <a:noAutofit/>
          </a:bodyPr>
          <a:lstStyle/>
          <a:p>
            <a:pPr>
              <a:lnSpc>
                <a:spcPct val="100000"/>
              </a:lnSpc>
            </a:pPr>
            <a:endParaRPr lang="en-US" sz="1800" b="0" strike="noStrike" spc="-1">
              <a:solidFill>
                <a:srgbClr val="000000"/>
              </a:solidFill>
              <a:latin typeface="Arial"/>
            </a:endParaRPr>
          </a:p>
        </p:txBody>
      </p:sp>
      <p:sp>
        <p:nvSpPr>
          <p:cNvPr id="17" name="Rectangle 8"/>
          <p:cNvSpPr/>
          <p:nvPr/>
        </p:nvSpPr>
        <p:spPr>
          <a:xfrm>
            <a:off x="920880" y="1484640"/>
            <a:ext cx="10221840" cy="2742120"/>
          </a:xfrm>
          <a:prstGeom prst="rect">
            <a:avLst/>
          </a:prstGeom>
          <a:blipFill rotWithShape="0">
            <a:blip r:embed="rId4">
              <a:alphaModFix amt="85000"/>
            </a:blip>
            <a:srcRect/>
            <a:tile tx="0" ty="1057536"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18" name="Group 9"/>
          <p:cNvGrpSpPr/>
          <p:nvPr/>
        </p:nvGrpSpPr>
        <p:grpSpPr>
          <a:xfrm>
            <a:off x="9649080" y="4069080"/>
            <a:ext cx="1080000" cy="1080000"/>
            <a:chOff x="9649080" y="4069080"/>
            <a:chExt cx="1080000" cy="1080000"/>
          </a:xfrm>
        </p:grpSpPr>
        <p:sp>
          <p:nvSpPr>
            <p:cNvPr id="19" name="Oval 10"/>
            <p:cNvSpPr/>
            <p:nvPr/>
          </p:nvSpPr>
          <p:spPr>
            <a:xfrm>
              <a:off x="9649080" y="4069080"/>
              <a:ext cx="1080000" cy="1080000"/>
            </a:xfrm>
            <a:prstGeom prst="ellipse">
              <a:avLst/>
            </a:prstGeom>
            <a:blipFill rotWithShape="0">
              <a:blip r:embed="rId5"/>
              <a:srcRect/>
              <a:tile tx="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 name="Oval 11"/>
            <p:cNvSpPr/>
            <p:nvPr/>
          </p:nvSpPr>
          <p:spPr>
            <a:xfrm>
              <a:off x="9757440" y="4177080"/>
              <a:ext cx="863640" cy="863640"/>
            </a:xfrm>
            <a:prstGeom prst="ellipse">
              <a:avLst/>
            </a:prstGeom>
            <a:noFill/>
            <a:ln w="254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21"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2" name="PlaceHolder 2"/>
          <p:cNvSpPr>
            <a:spLocks noGrp="1"/>
          </p:cNvSpPr>
          <p:nvPr>
            <p:ph type="ftr" idx="4"/>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3" name="PlaceHolder 3"/>
          <p:cNvSpPr>
            <a:spLocks noGrp="1"/>
          </p:cNvSpPr>
          <p:nvPr>
            <p:ph type="sldNum" idx="5"/>
          </p:nvPr>
        </p:nvSpPr>
        <p:spPr>
          <a:xfrm>
            <a:off x="9592560" y="4289400"/>
            <a:ext cx="1192680" cy="63900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2800" b="1" strike="noStrike" spc="-1">
                <a:solidFill>
                  <a:srgbClr val="FFFFFF"/>
                </a:solidFill>
                <a:latin typeface="Rockwell Condensed"/>
              </a:defRPr>
            </a:lvl1pPr>
          </a:lstStyle>
          <a:p>
            <a:pPr indent="0" algn="ctr" defTabSz="457200">
              <a:lnSpc>
                <a:spcPct val="100000"/>
              </a:lnSpc>
              <a:buNone/>
              <a:tabLst>
                <a:tab pos="0" algn="l"/>
              </a:tabLst>
            </a:pPr>
            <a:fld id="{B6190F09-EF7C-486C-8164-EF2F2B1161E8}" type="slidenum">
              <a:rPr lang="en-US" sz="2800" b="1" strike="noStrike" spc="-1">
                <a:solidFill>
                  <a:srgbClr val="FFFFFF"/>
                </a:solidFill>
                <a:latin typeface="Rockwell Condensed"/>
              </a:rPr>
              <a:t>‹#›</a:t>
            </a:fld>
            <a:endParaRPr lang="en-US" sz="2800" b="0" strike="noStrike" spc="-1">
              <a:solidFill>
                <a:srgbClr val="000000"/>
              </a:solidFill>
              <a:latin typeface="Times New Roman"/>
            </a:endParaRPr>
          </a:p>
        </p:txBody>
      </p:sp>
      <p:sp>
        <p:nvSpPr>
          <p:cNvPr id="24" name="PlaceHolder 4"/>
          <p:cNvSpPr>
            <a:spLocks noGrp="1"/>
          </p:cNvSpPr>
          <p:nvPr>
            <p:ph type="dt" idx="6"/>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27" name="Group 6"/>
          <p:cNvGrpSpPr/>
          <p:nvPr/>
        </p:nvGrpSpPr>
        <p:grpSpPr>
          <a:xfrm>
            <a:off x="11401560" y="6229800"/>
            <a:ext cx="456120" cy="456120"/>
            <a:chOff x="11401560" y="6229800"/>
            <a:chExt cx="456120" cy="456120"/>
          </a:xfrm>
        </p:grpSpPr>
        <p:sp>
          <p:nvSpPr>
            <p:cNvPr id="28"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9"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30" name="PlaceHolder 1"/>
          <p:cNvSpPr>
            <a:spLocks noGrp="1"/>
          </p:cNvSpPr>
          <p:nvPr>
            <p:ph type="ftr" idx="7"/>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1" name="PlaceHolder 2"/>
          <p:cNvSpPr>
            <a:spLocks noGrp="1"/>
          </p:cNvSpPr>
          <p:nvPr>
            <p:ph type="sldNum" idx="8"/>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B2E7331A-1042-4564-A3B4-AE67A1840F99}"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32" name="PlaceHolder 3"/>
          <p:cNvSpPr>
            <a:spLocks noGrp="1"/>
          </p:cNvSpPr>
          <p:nvPr>
            <p:ph type="dt" idx="9"/>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33" name="Group 6"/>
          <p:cNvGrpSpPr/>
          <p:nvPr/>
        </p:nvGrpSpPr>
        <p:grpSpPr>
          <a:xfrm>
            <a:off x="11401560" y="6229800"/>
            <a:ext cx="456120" cy="456120"/>
            <a:chOff x="11401560" y="6229800"/>
            <a:chExt cx="456120" cy="456120"/>
          </a:xfrm>
        </p:grpSpPr>
        <p:sp>
          <p:nvSpPr>
            <p:cNvPr id="34"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5"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36" name="PlaceHolder 1"/>
          <p:cNvSpPr>
            <a:spLocks noGrp="1"/>
          </p:cNvSpPr>
          <p:nvPr>
            <p:ph type="ftr" idx="10"/>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2"/>
          <p:cNvSpPr>
            <a:spLocks noGrp="1"/>
          </p:cNvSpPr>
          <p:nvPr>
            <p:ph type="sldNum" idx="11"/>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AD86CCBF-921C-4365-B12A-C38502DC81D4}"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38" name="PlaceHolder 3"/>
          <p:cNvSpPr>
            <a:spLocks noGrp="1"/>
          </p:cNvSpPr>
          <p:nvPr>
            <p:ph type="dt" idx="12"/>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39" name="Group 6"/>
          <p:cNvGrpSpPr/>
          <p:nvPr/>
        </p:nvGrpSpPr>
        <p:grpSpPr>
          <a:xfrm>
            <a:off x="11401560" y="6229800"/>
            <a:ext cx="456120" cy="456120"/>
            <a:chOff x="11401560" y="6229800"/>
            <a:chExt cx="456120" cy="456120"/>
          </a:xfrm>
        </p:grpSpPr>
        <p:sp>
          <p:nvSpPr>
            <p:cNvPr id="40"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1"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42" name="PlaceHolder 1"/>
          <p:cNvSpPr>
            <a:spLocks noGrp="1"/>
          </p:cNvSpPr>
          <p:nvPr>
            <p:ph type="ftr" idx="13"/>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3" name="PlaceHolder 2"/>
          <p:cNvSpPr>
            <a:spLocks noGrp="1"/>
          </p:cNvSpPr>
          <p:nvPr>
            <p:ph type="sldNum" idx="14"/>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9BB934F9-5EBC-476D-BCE0-150F6B934077}"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44" name="PlaceHolder 3"/>
          <p:cNvSpPr>
            <a:spLocks noGrp="1"/>
          </p:cNvSpPr>
          <p:nvPr>
            <p:ph type="dt" idx="15"/>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47" name="Group 6"/>
          <p:cNvGrpSpPr/>
          <p:nvPr/>
        </p:nvGrpSpPr>
        <p:grpSpPr>
          <a:xfrm>
            <a:off x="11401560" y="6229800"/>
            <a:ext cx="456120" cy="456120"/>
            <a:chOff x="11401560" y="6229800"/>
            <a:chExt cx="456120" cy="456120"/>
          </a:xfrm>
        </p:grpSpPr>
        <p:sp>
          <p:nvSpPr>
            <p:cNvPr id="48"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9"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50"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1" name="PlaceHolder 2"/>
          <p:cNvSpPr>
            <a:spLocks noGrp="1"/>
          </p:cNvSpPr>
          <p:nvPr>
            <p:ph type="body"/>
          </p:nvPr>
        </p:nvSpPr>
        <p:spPr>
          <a:xfrm>
            <a:off x="1069920" y="2121480"/>
            <a:ext cx="10057320" cy="40496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2" name="PlaceHolder 3"/>
          <p:cNvSpPr>
            <a:spLocks noGrp="1"/>
          </p:cNvSpPr>
          <p:nvPr>
            <p:ph type="ftr" idx="16"/>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53" name="PlaceHolder 4"/>
          <p:cNvSpPr>
            <a:spLocks noGrp="1"/>
          </p:cNvSpPr>
          <p:nvPr>
            <p:ph type="sldNum" idx="17"/>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83EA0641-13B9-4C25-84A7-E315C338EC82}"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54" name="PlaceHolder 5"/>
          <p:cNvSpPr>
            <a:spLocks noGrp="1"/>
          </p:cNvSpPr>
          <p:nvPr>
            <p:ph type="dt" idx="18"/>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57" name="Group 6"/>
          <p:cNvGrpSpPr/>
          <p:nvPr/>
        </p:nvGrpSpPr>
        <p:grpSpPr>
          <a:xfrm>
            <a:off x="11401560" y="6229800"/>
            <a:ext cx="456120" cy="456120"/>
            <a:chOff x="11401560" y="6229800"/>
            <a:chExt cx="456120" cy="456120"/>
          </a:xfrm>
        </p:grpSpPr>
        <p:sp>
          <p:nvSpPr>
            <p:cNvPr id="58"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9"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60"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1" name="PlaceHolder 2"/>
          <p:cNvSpPr>
            <a:spLocks noGrp="1"/>
          </p:cNvSpPr>
          <p:nvPr>
            <p:ph type="body"/>
          </p:nvPr>
        </p:nvSpPr>
        <p:spPr>
          <a:xfrm>
            <a:off x="1069920" y="2121480"/>
            <a:ext cx="10057320" cy="40496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2" name="PlaceHolder 3"/>
          <p:cNvSpPr>
            <a:spLocks noGrp="1"/>
          </p:cNvSpPr>
          <p:nvPr>
            <p:ph type="ftr" idx="19"/>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63" name="PlaceHolder 4"/>
          <p:cNvSpPr>
            <a:spLocks noGrp="1"/>
          </p:cNvSpPr>
          <p:nvPr>
            <p:ph type="sldNum" idx="20"/>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BF9DEDD9-E57A-48B4-B68D-68F703D192DB}"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64" name="PlaceHolder 5"/>
          <p:cNvSpPr>
            <a:spLocks noGrp="1"/>
          </p:cNvSpPr>
          <p:nvPr>
            <p:ph type="dt" idx="21"/>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67" name="Group 6"/>
          <p:cNvGrpSpPr/>
          <p:nvPr/>
        </p:nvGrpSpPr>
        <p:grpSpPr>
          <a:xfrm>
            <a:off x="11401560" y="6229800"/>
            <a:ext cx="456120" cy="456120"/>
            <a:chOff x="11401560" y="6229800"/>
            <a:chExt cx="456120" cy="456120"/>
          </a:xfrm>
        </p:grpSpPr>
        <p:sp>
          <p:nvSpPr>
            <p:cNvPr id="68"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9"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70" name="Rectangle 6"/>
          <p:cNvSpPr/>
          <p:nvPr/>
        </p:nvSpPr>
        <p:spPr>
          <a:xfrm>
            <a:off x="0" y="4917960"/>
            <a:ext cx="12191040" cy="1938960"/>
          </a:xfrm>
          <a:prstGeom prst="rect">
            <a:avLst/>
          </a:prstGeom>
          <a:blipFill rotWithShape="0">
            <a:blip r:embed="rId4">
              <a:alphaModFix amt="85000"/>
            </a:blip>
            <a:srcRect/>
            <a:tile tx="0" ty="1057536" sx="91969" sy="88953" algn="ctr"/>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71" name="Group 7"/>
          <p:cNvGrpSpPr/>
          <p:nvPr/>
        </p:nvGrpSpPr>
        <p:grpSpPr>
          <a:xfrm>
            <a:off x="897480" y="2325960"/>
            <a:ext cx="1080000" cy="1080000"/>
            <a:chOff x="897480" y="2325960"/>
            <a:chExt cx="1080000" cy="1080000"/>
          </a:xfrm>
        </p:grpSpPr>
        <p:sp>
          <p:nvSpPr>
            <p:cNvPr id="72" name="Oval 8"/>
            <p:cNvSpPr/>
            <p:nvPr/>
          </p:nvSpPr>
          <p:spPr>
            <a:xfrm>
              <a:off x="897480" y="2325960"/>
              <a:ext cx="1080000" cy="1080000"/>
            </a:xfrm>
            <a:prstGeom prst="ellipse">
              <a:avLst/>
            </a:prstGeom>
            <a:blipFill rotWithShape="0">
              <a:blip r:embed="rId5"/>
              <a:srcRect/>
              <a:tile tx="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73" name="Oval 9"/>
            <p:cNvSpPr/>
            <p:nvPr/>
          </p:nvSpPr>
          <p:spPr>
            <a:xfrm>
              <a:off x="1005480" y="2433960"/>
              <a:ext cx="863640" cy="863640"/>
            </a:xfrm>
            <a:prstGeom prst="ellipse">
              <a:avLst/>
            </a:prstGeom>
            <a:noFill/>
            <a:ln w="254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74" name="PlaceHolder 1"/>
          <p:cNvSpPr>
            <a:spLocks noGrp="1"/>
          </p:cNvSpPr>
          <p:nvPr>
            <p:ph type="ftr" idx="22"/>
          </p:nvPr>
        </p:nvSpPr>
        <p:spPr>
          <a:xfrm>
            <a:off x="21826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75" name="PlaceHolder 2"/>
          <p:cNvSpPr>
            <a:spLocks noGrp="1"/>
          </p:cNvSpPr>
          <p:nvPr>
            <p:ph type="sldNum" idx="23"/>
          </p:nvPr>
        </p:nvSpPr>
        <p:spPr>
          <a:xfrm>
            <a:off x="843840" y="2505960"/>
            <a:ext cx="1187280" cy="71928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2800" b="1" strike="noStrike" spc="-1">
                <a:solidFill>
                  <a:srgbClr val="FFFFFF"/>
                </a:solidFill>
                <a:latin typeface="Rockwell Condensed"/>
              </a:defRPr>
            </a:lvl1pPr>
          </a:lstStyle>
          <a:p>
            <a:pPr indent="0" algn="ctr" defTabSz="457200">
              <a:lnSpc>
                <a:spcPct val="100000"/>
              </a:lnSpc>
              <a:buNone/>
              <a:tabLst>
                <a:tab pos="0" algn="l"/>
              </a:tabLst>
            </a:pPr>
            <a:fld id="{59667E4E-2E3F-4CC9-A2D0-1241C90D5499}" type="slidenum">
              <a:rPr lang="en-US" sz="2800" b="1" strike="noStrike" spc="-1">
                <a:solidFill>
                  <a:srgbClr val="FFFFFF"/>
                </a:solidFill>
                <a:latin typeface="Rockwell Condensed"/>
              </a:rPr>
              <a:t>‹#›</a:t>
            </a:fld>
            <a:endParaRPr lang="en-US" sz="2800" b="0" strike="noStrike" spc="-1">
              <a:solidFill>
                <a:srgbClr val="000000"/>
              </a:solidFill>
              <a:latin typeface="Times New Roman"/>
            </a:endParaRPr>
          </a:p>
        </p:txBody>
      </p:sp>
      <p:sp>
        <p:nvSpPr>
          <p:cNvPr id="76" name="PlaceHolder 3"/>
          <p:cNvSpPr>
            <a:spLocks noGrp="1"/>
          </p:cNvSpPr>
          <p:nvPr>
            <p:ph type="dt" idx="24"/>
          </p:nvPr>
        </p:nvSpPr>
        <p:spPr>
          <a:xfrm>
            <a:off x="8593560" y="6272640"/>
            <a:ext cx="264312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grpSp>
        <p:nvGrpSpPr>
          <p:cNvPr id="77" name="Group 6"/>
          <p:cNvGrpSpPr/>
          <p:nvPr/>
        </p:nvGrpSpPr>
        <p:grpSpPr>
          <a:xfrm>
            <a:off x="11401560" y="6229800"/>
            <a:ext cx="456120" cy="456120"/>
            <a:chOff x="11401560" y="6229800"/>
            <a:chExt cx="456120" cy="456120"/>
          </a:xfrm>
        </p:grpSpPr>
        <p:sp>
          <p:nvSpPr>
            <p:cNvPr id="78" name="Oval 7"/>
            <p:cNvSpPr/>
            <p:nvPr/>
          </p:nvSpPr>
          <p:spPr>
            <a:xfrm>
              <a:off x="11401560" y="6229800"/>
              <a:ext cx="456120" cy="456120"/>
            </a:xfrm>
            <a:prstGeom prst="ellipse">
              <a:avLst/>
            </a:prstGeom>
            <a:blipFill rotWithShape="0">
              <a:blip r:embed="rId3"/>
              <a:srcRect/>
              <a:tile tx="56980" ty="0" sx="84968" sy="84956" algn="tl"/>
            </a:blipFill>
            <a:ln w="254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79" name="Oval 8"/>
            <p:cNvSpPr/>
            <p:nvPr/>
          </p:nvSpPr>
          <p:spPr>
            <a:xfrm>
              <a:off x="11431080" y="6258960"/>
              <a:ext cx="397800" cy="397800"/>
            </a:xfrm>
            <a:prstGeom prst="ellipse">
              <a:avLst/>
            </a:prstGeom>
            <a:noFill/>
            <a:ln w="1270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80"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81" name="PlaceHolder 2"/>
          <p:cNvSpPr>
            <a:spLocks noGrp="1"/>
          </p:cNvSpPr>
          <p:nvPr>
            <p:ph type="body"/>
          </p:nvPr>
        </p:nvSpPr>
        <p:spPr>
          <a:xfrm>
            <a:off x="1069920" y="2121480"/>
            <a:ext cx="4907520" cy="40496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2" name="PlaceHolder 3"/>
          <p:cNvSpPr>
            <a:spLocks noGrp="1"/>
          </p:cNvSpPr>
          <p:nvPr>
            <p:ph type="body"/>
          </p:nvPr>
        </p:nvSpPr>
        <p:spPr>
          <a:xfrm>
            <a:off x="6223680" y="2121480"/>
            <a:ext cx="4907520" cy="40496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3" name="PlaceHolder 4"/>
          <p:cNvSpPr>
            <a:spLocks noGrp="1"/>
          </p:cNvSpPr>
          <p:nvPr>
            <p:ph type="ftr" idx="25"/>
          </p:nvPr>
        </p:nvSpPr>
        <p:spPr>
          <a:xfrm>
            <a:off x="1088280" y="6272640"/>
            <a:ext cx="632664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4" name="PlaceHolder 5"/>
          <p:cNvSpPr>
            <a:spLocks noGrp="1"/>
          </p:cNvSpPr>
          <p:nvPr>
            <p:ph type="sldNum" idx="26"/>
          </p:nvPr>
        </p:nvSpPr>
        <p:spPr>
          <a:xfrm>
            <a:off x="11311200" y="6272640"/>
            <a:ext cx="639000" cy="36396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400" b="1" strike="noStrike" spc="-1">
                <a:solidFill>
                  <a:srgbClr val="FFFFFF"/>
                </a:solidFill>
                <a:latin typeface="Rockwell Condensed"/>
              </a:defRPr>
            </a:lvl1pPr>
          </a:lstStyle>
          <a:p>
            <a:pPr indent="0" algn="ctr" defTabSz="457200">
              <a:lnSpc>
                <a:spcPct val="100000"/>
              </a:lnSpc>
              <a:buNone/>
              <a:tabLst>
                <a:tab pos="0" algn="l"/>
              </a:tabLst>
            </a:pPr>
            <a:fld id="{A94A16BA-5F4D-4583-8DDE-1C78933452C3}" type="slidenum">
              <a:rPr lang="en-US" sz="1400" b="1" strike="noStrike" spc="-1">
                <a:solidFill>
                  <a:srgbClr val="FFFFFF"/>
                </a:solidFill>
                <a:latin typeface="Rockwell Condensed"/>
              </a:rPr>
              <a:t>‹#›</a:t>
            </a:fld>
            <a:endParaRPr lang="en-US" sz="1400" b="0" strike="noStrike" spc="-1">
              <a:solidFill>
                <a:srgbClr val="000000"/>
              </a:solidFill>
              <a:latin typeface="Times New Roman"/>
            </a:endParaRPr>
          </a:p>
        </p:txBody>
      </p:sp>
      <p:sp>
        <p:nvSpPr>
          <p:cNvPr id="85" name="PlaceHolder 6"/>
          <p:cNvSpPr>
            <a:spLocks noGrp="1"/>
          </p:cNvSpPr>
          <p:nvPr>
            <p:ph type="dt" idx="27"/>
          </p:nvPr>
        </p:nvSpPr>
        <p:spPr>
          <a:xfrm>
            <a:off x="7964280" y="6272640"/>
            <a:ext cx="327240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143000" y="1080360"/>
            <a:ext cx="9372240" cy="4405680"/>
          </a:xfrm>
          <a:prstGeom prst="rect">
            <a:avLst/>
          </a:prstGeom>
          <a:noFill/>
          <a:ln w="0">
            <a:noFill/>
          </a:ln>
        </p:spPr>
        <p:txBody>
          <a:bodyPr lIns="0" tIns="0" rIns="0" bIns="0" anchor="ctr">
            <a:noAutofit/>
          </a:bodyPr>
          <a:lstStyle/>
          <a:p>
            <a:pPr indent="0" defTabSz="914400">
              <a:lnSpc>
                <a:spcPct val="80000"/>
              </a:lnSpc>
              <a:buNone/>
              <a:tabLst>
                <a:tab pos="0" algn="l"/>
              </a:tabLst>
            </a:pPr>
            <a:r>
              <a:rPr lang="en-US" sz="9600" b="0" strike="noStrike" cap="all" spc="-1">
                <a:solidFill>
                  <a:srgbClr val="000000"/>
                </a:solidFill>
                <a:latin typeface="Rockwell Condensed"/>
                <a:ea typeface="Noto Sans CJK SC"/>
              </a:rPr>
              <a:t>SICKLE CELL  DIAGNOSIS IN TESO REGION</a:t>
            </a:r>
            <a:endParaRPr lang="en-US" sz="9600" b="0" strike="noStrike" spc="-1">
              <a:solidFill>
                <a:srgbClr val="000000"/>
              </a:solidFill>
              <a:latin typeface="Arial"/>
            </a:endParaRPr>
          </a:p>
        </p:txBody>
      </p:sp>
      <p:sp>
        <p:nvSpPr>
          <p:cNvPr id="129" name="Rectangle 128"/>
          <p:cNvSpPr/>
          <p:nvPr/>
        </p:nvSpPr>
        <p:spPr>
          <a:xfrm>
            <a:off x="9144000" y="5715000"/>
            <a:ext cx="22856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dirty="0">
              <a:solidFill>
                <a:srgbClr val="000000"/>
              </a:solidFill>
              <a:latin typeface="Arial"/>
            </a:endParaRPr>
          </a:p>
        </p:txBody>
      </p:sp>
      <p:sp>
        <p:nvSpPr>
          <p:cNvPr id="3" name="PlaceHolder 2"/>
          <p:cNvSpPr>
            <a:spLocks noGrp="1"/>
          </p:cNvSpPr>
          <p:nvPr>
            <p:ph type="sldNum" idx="20"/>
          </p:nvPr>
        </p:nvSpPr>
        <p:spPr/>
        <p:txBody>
          <a:bodyPr/>
          <a:lstStyle/>
          <a:p>
            <a:fld id="{9F093E88-1FBA-4939-AA5B-AEDDB775A5E6}" type="slidenum">
              <a:t>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163"/>
          <p:cNvPicPr/>
          <p:nvPr/>
        </p:nvPicPr>
        <p:blipFill>
          <a:blip r:embed="rId2"/>
          <a:stretch/>
        </p:blipFill>
        <p:spPr>
          <a:xfrm>
            <a:off x="914400" y="3200400"/>
            <a:ext cx="4041000" cy="3458160"/>
          </a:xfrm>
          <a:prstGeom prst="rect">
            <a:avLst/>
          </a:prstGeom>
          <a:ln w="0">
            <a:noFill/>
          </a:ln>
        </p:spPr>
      </p:pic>
      <p:pic>
        <p:nvPicPr>
          <p:cNvPr id="165" name="Picture 164"/>
          <p:cNvPicPr/>
          <p:nvPr/>
        </p:nvPicPr>
        <p:blipFill>
          <a:blip r:embed="rId3"/>
          <a:stretch/>
        </p:blipFill>
        <p:spPr>
          <a:xfrm>
            <a:off x="6858000" y="1143000"/>
            <a:ext cx="4342680" cy="3316320"/>
          </a:xfrm>
          <a:prstGeom prst="rect">
            <a:avLst/>
          </a:prstGeom>
          <a:ln w="0">
            <a:noFill/>
          </a:ln>
        </p:spPr>
      </p:pic>
      <p:pic>
        <p:nvPicPr>
          <p:cNvPr id="166" name="Picture 165"/>
          <p:cNvPicPr/>
          <p:nvPr/>
        </p:nvPicPr>
        <p:blipFill>
          <a:blip r:embed="rId4"/>
          <a:srcRect b="6366"/>
          <a:stretch/>
        </p:blipFill>
        <p:spPr>
          <a:xfrm>
            <a:off x="914400" y="130680"/>
            <a:ext cx="4342680" cy="2840040"/>
          </a:xfrm>
          <a:prstGeom prst="rect">
            <a:avLst/>
          </a:prstGeom>
          <a:ln w="0">
            <a:noFill/>
          </a:ln>
        </p:spPr>
      </p:pic>
      <p:sp>
        <p:nvSpPr>
          <p:cNvPr id="2" name="PlaceHolder 1"/>
          <p:cNvSpPr>
            <a:spLocks noGrp="1"/>
          </p:cNvSpPr>
          <p:nvPr>
            <p:ph type="sldNum" idx="14"/>
          </p:nvPr>
        </p:nvSpPr>
        <p:spPr/>
        <p:txBody>
          <a:bodyPr/>
          <a:lstStyle/>
          <a:p>
            <a:fld id="{526C86E5-C0F5-4D9D-963A-5939393A9562}" type="slidenum">
              <a:t>10</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069920" y="484560"/>
            <a:ext cx="10057320" cy="160812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rPr>
              <a:t>CONCLUSION:</a:t>
            </a:r>
            <a:endParaRPr lang="en-US" sz="5400" b="0" strike="noStrike" spc="-1">
              <a:solidFill>
                <a:srgbClr val="000000"/>
              </a:solidFill>
              <a:latin typeface="Arial"/>
            </a:endParaRPr>
          </a:p>
        </p:txBody>
      </p:sp>
      <p:sp>
        <p:nvSpPr>
          <p:cNvPr id="168" name="PlaceHolder 2"/>
          <p:cNvSpPr>
            <a:spLocks noGrp="1"/>
          </p:cNvSpPr>
          <p:nvPr>
            <p:ph/>
          </p:nvPr>
        </p:nvSpPr>
        <p:spPr>
          <a:xfrm>
            <a:off x="1069920" y="2121480"/>
            <a:ext cx="10057320" cy="4049640"/>
          </a:xfrm>
          <a:prstGeom prst="rect">
            <a:avLst/>
          </a:prstGeom>
          <a:noFill/>
          <a:ln w="0">
            <a:noFill/>
          </a:ln>
        </p:spPr>
        <p:txBody>
          <a:bodyPr lIns="91440" tIns="45720" rIns="91440" bIns="45720" anchor="t">
            <a:noAutofit/>
          </a:bodyPr>
          <a:lstStyle/>
          <a:p>
            <a:pPr indent="0" defTabSz="914400">
              <a:lnSpc>
                <a:spcPct val="90000"/>
              </a:lnSpc>
              <a:spcBef>
                <a:spcPts val="1199"/>
              </a:spcBef>
              <a:buNone/>
              <a:tabLst>
                <a:tab pos="0" algn="l"/>
              </a:tabLst>
            </a:pPr>
            <a:r>
              <a:rPr lang="en-US" sz="1800" b="0" strike="noStrike" spc="-1">
                <a:solidFill>
                  <a:schemeClr val="dk1"/>
                </a:solidFill>
                <a:latin typeface="Arial"/>
                <a:ea typeface="SimSun"/>
              </a:rPr>
              <a:t>In conclusion, this project proposal seeks to revolutionize the way sickle cell disease is diagnosed and managed, with the ultimate goal of improving patient outcomes and reducing the burden of this debilitating condition on individuals, families, and healthcare systems not only in Teso region but also other regions. By investing in early detection strategies and innovative diagnostic tools, we can make a significant impact in the fight against sickle cell disease and pave the way for a brighter future for those affected by this genetic disorder.</a:t>
            </a:r>
            <a:endParaRPr lang="en-US" sz="1800" b="0" strike="noStrike" spc="-1">
              <a:solidFill>
                <a:srgbClr val="000000"/>
              </a:solidFill>
              <a:latin typeface="Arial"/>
            </a:endParaRPr>
          </a:p>
        </p:txBody>
      </p:sp>
      <p:sp>
        <p:nvSpPr>
          <p:cNvPr id="4" name="PlaceHolder 3"/>
          <p:cNvSpPr>
            <a:spLocks noGrp="1"/>
          </p:cNvSpPr>
          <p:nvPr>
            <p:ph type="sldNum" idx="20"/>
          </p:nvPr>
        </p:nvSpPr>
        <p:spPr/>
        <p:txBody>
          <a:bodyPr/>
          <a:lstStyle/>
          <a:p>
            <a:fld id="{ECFEB943-EE16-4D0A-99DA-ED6F45731E38}" type="slidenum">
              <a:t>11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069920" y="484560"/>
            <a:ext cx="10057320" cy="160812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rPr>
              <a:t>INTRODUCTION:</a:t>
            </a:r>
            <a:endParaRPr lang="en-US" sz="5400" b="0" strike="noStrike" spc="-1">
              <a:solidFill>
                <a:srgbClr val="000000"/>
              </a:solidFill>
              <a:latin typeface="Arial"/>
            </a:endParaRPr>
          </a:p>
        </p:txBody>
      </p:sp>
      <p:sp>
        <p:nvSpPr>
          <p:cNvPr id="131" name="PlaceHolder 2"/>
          <p:cNvSpPr>
            <a:spLocks noGrp="1"/>
          </p:cNvSpPr>
          <p:nvPr>
            <p:ph/>
          </p:nvPr>
        </p:nvSpPr>
        <p:spPr>
          <a:xfrm>
            <a:off x="1069920" y="2121480"/>
            <a:ext cx="10057320" cy="4049640"/>
          </a:xfrm>
          <a:prstGeom prst="rect">
            <a:avLst/>
          </a:prstGeom>
          <a:noFill/>
          <a:ln w="0">
            <a:noFill/>
          </a:ln>
        </p:spPr>
        <p:txBody>
          <a:bodyPr lIns="91440" tIns="45720" rIns="91440" bIns="45720" anchor="t">
            <a:normAutofit/>
          </a:bodyPr>
          <a:lstStyle/>
          <a:p>
            <a:pPr marL="182880" indent="-182880" defTabSz="914400">
              <a:lnSpc>
                <a:spcPct val="90000"/>
              </a:lnSpc>
              <a:spcBef>
                <a:spcPts val="1199"/>
              </a:spcBef>
              <a:buClr>
                <a:srgbClr val="9E3611"/>
              </a:buClr>
              <a:buSzPct val="85000"/>
              <a:buFont typeface="Wingdings" charset="2"/>
              <a:buChar char=""/>
            </a:pPr>
            <a:r>
              <a:rPr lang="en-US" sz="2000" b="0" strike="noStrike" spc="-1">
                <a:solidFill>
                  <a:schemeClr val="dk1"/>
                </a:solidFill>
                <a:latin typeface="Arial"/>
                <a:ea typeface="SimSun"/>
              </a:rPr>
              <a:t>Sickle cell disease is a genetic blood disorder that affects millions of people worldwide, It can cause severe complications, including chronic pain, organ damage, and increased risk of infections. </a:t>
            </a:r>
            <a:endParaRPr lang="en-US" sz="2000" b="0" strike="noStrike" spc="-1">
              <a:solidFill>
                <a:srgbClr val="000000"/>
              </a:solidFill>
              <a:latin typeface="Arial"/>
            </a:endParaRPr>
          </a:p>
          <a:p>
            <a:pPr marL="182880" indent="-182880" defTabSz="914400">
              <a:lnSpc>
                <a:spcPct val="90000"/>
              </a:lnSpc>
              <a:spcBef>
                <a:spcPts val="1199"/>
              </a:spcBef>
              <a:buClr>
                <a:srgbClr val="9E3611"/>
              </a:buClr>
              <a:buSzPct val="85000"/>
              <a:buFont typeface="Wingdings" charset="2"/>
              <a:buChar char=""/>
            </a:pPr>
            <a:r>
              <a:rPr lang="en-US" sz="2000" b="0" strike="noStrike" spc="-1">
                <a:solidFill>
                  <a:schemeClr val="dk1"/>
                </a:solidFill>
                <a:latin typeface="Arial"/>
                <a:ea typeface="SimSun"/>
              </a:rPr>
              <a:t>Early diagnosis and treatment are crucial in managing the disease and improving patient outcomes. However, current diagnostic methods can be limited in accuracy and accessibility, leading to delays in diagnosis and treatment initiation. </a:t>
            </a:r>
            <a:endParaRPr lang="en-US" sz="2000" b="0" strike="noStrike" spc="-1">
              <a:solidFill>
                <a:srgbClr val="000000"/>
              </a:solidFill>
              <a:latin typeface="Arial"/>
            </a:endParaRPr>
          </a:p>
        </p:txBody>
      </p:sp>
      <p:sp>
        <p:nvSpPr>
          <p:cNvPr id="4" name="PlaceHolder 3"/>
          <p:cNvSpPr>
            <a:spLocks noGrp="1"/>
          </p:cNvSpPr>
          <p:nvPr>
            <p:ph type="sldNum" idx="20"/>
          </p:nvPr>
        </p:nvSpPr>
        <p:spPr/>
        <p:txBody>
          <a:bodyPr/>
          <a:lstStyle/>
          <a:p>
            <a:fld id="{97675194-77E7-4404-9D2D-6DED04BB946E}"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rPr>
              <a:t>Sample dataset images</a:t>
            </a:r>
            <a:endParaRPr lang="en-US" sz="5400" b="0" strike="noStrike" spc="-1">
              <a:solidFill>
                <a:srgbClr val="000000"/>
              </a:solidFill>
              <a:latin typeface="Arial"/>
            </a:endParaRPr>
          </a:p>
        </p:txBody>
      </p:sp>
      <p:pic>
        <p:nvPicPr>
          <p:cNvPr id="133" name="Picture 132"/>
          <p:cNvPicPr/>
          <p:nvPr/>
        </p:nvPicPr>
        <p:blipFill>
          <a:blip r:embed="rId2"/>
          <a:stretch/>
        </p:blipFill>
        <p:spPr>
          <a:xfrm>
            <a:off x="1371600" y="2092680"/>
            <a:ext cx="3841200" cy="3914280"/>
          </a:xfrm>
          <a:prstGeom prst="rect">
            <a:avLst/>
          </a:prstGeom>
          <a:ln w="0">
            <a:noFill/>
          </a:ln>
        </p:spPr>
      </p:pic>
      <p:pic>
        <p:nvPicPr>
          <p:cNvPr id="134" name="Picture 133"/>
          <p:cNvPicPr/>
          <p:nvPr/>
        </p:nvPicPr>
        <p:blipFill>
          <a:blip r:embed="rId3"/>
          <a:stretch/>
        </p:blipFill>
        <p:spPr>
          <a:xfrm>
            <a:off x="6401520" y="2092680"/>
            <a:ext cx="4114080" cy="3895920"/>
          </a:xfrm>
          <a:prstGeom prst="rect">
            <a:avLst/>
          </a:prstGeom>
          <a:ln w="0">
            <a:noFill/>
          </a:ln>
        </p:spPr>
      </p:pic>
      <p:sp>
        <p:nvSpPr>
          <p:cNvPr id="135" name="Rectangle 134"/>
          <p:cNvSpPr/>
          <p:nvPr/>
        </p:nvSpPr>
        <p:spPr>
          <a:xfrm>
            <a:off x="0" y="2286000"/>
            <a:ext cx="1069200" cy="4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rPr>
              <a:t>Positive</a:t>
            </a:r>
          </a:p>
        </p:txBody>
      </p:sp>
      <p:sp>
        <p:nvSpPr>
          <p:cNvPr id="136" name="Rectangle 135"/>
          <p:cNvSpPr/>
          <p:nvPr/>
        </p:nvSpPr>
        <p:spPr>
          <a:xfrm>
            <a:off x="10744200" y="2514600"/>
            <a:ext cx="1142280" cy="34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rPr>
              <a:t>Negative</a:t>
            </a:r>
          </a:p>
        </p:txBody>
      </p:sp>
      <p:sp>
        <p:nvSpPr>
          <p:cNvPr id="3" name="PlaceHolder 2"/>
          <p:cNvSpPr>
            <a:spLocks noGrp="1"/>
          </p:cNvSpPr>
          <p:nvPr>
            <p:ph type="sldNum" idx="20"/>
          </p:nvPr>
        </p:nvSpPr>
        <p:spPr/>
        <p:txBody>
          <a:bodyPr/>
          <a:lstStyle/>
          <a:p>
            <a:fld id="{27238D66-7399-44C4-9452-869AB9E4E029}"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2701800" y="31680"/>
            <a:ext cx="6244560" cy="88200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rPr>
              <a:t>METHODOLOGY:</a:t>
            </a:r>
            <a:endParaRPr lang="en-US" sz="5400" b="0" strike="noStrike" spc="-1">
              <a:solidFill>
                <a:srgbClr val="000000"/>
              </a:solidFill>
              <a:latin typeface="Arial"/>
            </a:endParaRPr>
          </a:p>
        </p:txBody>
      </p:sp>
      <p:sp>
        <p:nvSpPr>
          <p:cNvPr id="138" name="Rectangle 137"/>
          <p:cNvSpPr/>
          <p:nvPr/>
        </p:nvSpPr>
        <p:spPr>
          <a:xfrm>
            <a:off x="5772240" y="3620880"/>
            <a:ext cx="185328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chemeClr val="dk1"/>
                </a:solidFill>
                <a:latin typeface="Arial"/>
                <a:ea typeface="SimSun"/>
              </a:rPr>
              <a:t> </a:t>
            </a:r>
            <a:endParaRPr lang="en-US" sz="1800" b="0" strike="noStrike" spc="-1">
              <a:solidFill>
                <a:srgbClr val="000000"/>
              </a:solidFill>
              <a:latin typeface="Arial"/>
            </a:endParaRPr>
          </a:p>
        </p:txBody>
      </p:sp>
      <p:grpSp>
        <p:nvGrpSpPr>
          <p:cNvPr id="139" name="Group 138"/>
          <p:cNvGrpSpPr/>
          <p:nvPr/>
        </p:nvGrpSpPr>
        <p:grpSpPr>
          <a:xfrm>
            <a:off x="4307400" y="1371600"/>
            <a:ext cx="2814480" cy="5205600"/>
            <a:chOff x="4307400" y="1371600"/>
            <a:chExt cx="2814480" cy="5205600"/>
          </a:xfrm>
        </p:grpSpPr>
        <p:sp>
          <p:nvSpPr>
            <p:cNvPr id="140" name="Flowchart: Process 139"/>
            <p:cNvSpPr/>
            <p:nvPr/>
          </p:nvSpPr>
          <p:spPr>
            <a:xfrm>
              <a:off x="4307400" y="1371600"/>
              <a:ext cx="2742480" cy="405000"/>
            </a:xfrm>
            <a:prstGeom prst="flowChartProcess">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Arial"/>
                </a:rPr>
                <a:t>Data Collection</a:t>
              </a:r>
            </a:p>
          </p:txBody>
        </p:sp>
        <p:sp>
          <p:nvSpPr>
            <p:cNvPr id="141" name="Flowchart: Process 140"/>
            <p:cNvSpPr/>
            <p:nvPr/>
          </p:nvSpPr>
          <p:spPr>
            <a:xfrm>
              <a:off x="4307400" y="2463120"/>
              <a:ext cx="2742480" cy="456480"/>
            </a:xfrm>
            <a:prstGeom prst="flowChartProcess">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Arial"/>
                </a:rPr>
                <a:t>Data pre-processing</a:t>
              </a:r>
            </a:p>
          </p:txBody>
        </p:sp>
        <p:sp>
          <p:nvSpPr>
            <p:cNvPr id="142" name="Flowchart: Process 141"/>
            <p:cNvSpPr/>
            <p:nvPr/>
          </p:nvSpPr>
          <p:spPr>
            <a:xfrm>
              <a:off x="4315680" y="3618720"/>
              <a:ext cx="2742480" cy="492480"/>
            </a:xfrm>
            <a:prstGeom prst="flowChartProcess">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Arial"/>
                </a:rPr>
                <a:t>Model development</a:t>
              </a:r>
            </a:p>
          </p:txBody>
        </p:sp>
        <p:sp>
          <p:nvSpPr>
            <p:cNvPr id="143" name="Flowchart: Process 142"/>
            <p:cNvSpPr/>
            <p:nvPr/>
          </p:nvSpPr>
          <p:spPr>
            <a:xfrm>
              <a:off x="4379400" y="4941720"/>
              <a:ext cx="2742480" cy="492480"/>
            </a:xfrm>
            <a:prstGeom prst="flowChartProcess">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Arial"/>
                </a:rPr>
                <a:t>Training</a:t>
              </a:r>
            </a:p>
          </p:txBody>
        </p:sp>
        <p:sp>
          <p:nvSpPr>
            <p:cNvPr id="144" name="Flowchart: Process 143"/>
            <p:cNvSpPr/>
            <p:nvPr/>
          </p:nvSpPr>
          <p:spPr>
            <a:xfrm>
              <a:off x="4379400" y="6084720"/>
              <a:ext cx="2742480" cy="492480"/>
            </a:xfrm>
            <a:prstGeom prst="flowChartProcess">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Arial"/>
                </a:rPr>
                <a:t>Evaluation</a:t>
              </a:r>
            </a:p>
          </p:txBody>
        </p:sp>
        <p:sp>
          <p:nvSpPr>
            <p:cNvPr id="145" name="Down Arrow 144"/>
            <p:cNvSpPr/>
            <p:nvPr/>
          </p:nvSpPr>
          <p:spPr>
            <a:xfrm>
              <a:off x="5630400" y="5434200"/>
              <a:ext cx="228600" cy="686520"/>
            </a:xfrm>
            <a:prstGeom prst="downArrow">
              <a:avLst>
                <a:gd name="adj1" fmla="val 50000"/>
                <a:gd name="adj2" fmla="val 75079"/>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46" name="Down Arrow 145"/>
            <p:cNvSpPr/>
            <p:nvPr/>
          </p:nvSpPr>
          <p:spPr>
            <a:xfrm>
              <a:off x="5581800" y="4111200"/>
              <a:ext cx="277200" cy="830520"/>
            </a:xfrm>
            <a:prstGeom prst="downArrow">
              <a:avLst>
                <a:gd name="adj1" fmla="val 50000"/>
                <a:gd name="adj2" fmla="val 74903"/>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47" name="Down Arrow 146"/>
            <p:cNvSpPr/>
            <p:nvPr/>
          </p:nvSpPr>
          <p:spPr>
            <a:xfrm>
              <a:off x="5558400" y="2934360"/>
              <a:ext cx="300600" cy="686520"/>
            </a:xfrm>
            <a:prstGeom prst="downArrow">
              <a:avLst>
                <a:gd name="adj1" fmla="val 50000"/>
                <a:gd name="adj2" fmla="val 57096"/>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grpSp>
      <p:sp>
        <p:nvSpPr>
          <p:cNvPr id="148" name="Down Arrow 147"/>
          <p:cNvSpPr/>
          <p:nvPr/>
        </p:nvSpPr>
        <p:spPr>
          <a:xfrm>
            <a:off x="5494680" y="1789560"/>
            <a:ext cx="328320" cy="686520"/>
          </a:xfrm>
          <a:prstGeom prst="downArrow">
            <a:avLst>
              <a:gd name="adj1" fmla="val 50000"/>
              <a:gd name="adj2" fmla="val 52275"/>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3" name="PlaceHolder 2"/>
          <p:cNvSpPr>
            <a:spLocks noGrp="1"/>
          </p:cNvSpPr>
          <p:nvPr>
            <p:ph type="sldNum" idx="20"/>
          </p:nvPr>
        </p:nvSpPr>
        <p:spPr/>
        <p:txBody>
          <a:bodyPr/>
          <a:lstStyle/>
          <a:p>
            <a:fld id="{4D9176FF-6725-4F9C-9581-40E1C93DD476}" type="slidenum">
              <a:t>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1800" b="1" u="sng" strike="noStrike" spc="-1">
                <a:solidFill>
                  <a:schemeClr val="dk1"/>
                </a:solidFill>
                <a:uFillTx/>
                <a:latin typeface="Rockwell"/>
                <a:ea typeface="Noto Sans CJK SC"/>
              </a:rPr>
              <a:t> </a:t>
            </a:r>
            <a:r>
              <a:rPr lang="en-US" sz="5400" b="1" u="sng" strike="noStrike" cap="all" spc="-1">
                <a:solidFill>
                  <a:srgbClr val="000000"/>
                </a:solidFill>
                <a:uFillTx/>
                <a:latin typeface="Rockwell Condensed"/>
                <a:ea typeface="Noto Sans CJK SC"/>
              </a:rPr>
              <a:t>Model used</a:t>
            </a:r>
            <a:endParaRPr lang="en-US" sz="5400" b="0" strike="noStrike" spc="-1">
              <a:solidFill>
                <a:srgbClr val="000000"/>
              </a:solidFill>
              <a:latin typeface="Arial"/>
            </a:endParaRPr>
          </a:p>
        </p:txBody>
      </p:sp>
      <p:sp>
        <p:nvSpPr>
          <p:cNvPr id="150" name="PlaceHolder 2"/>
          <p:cNvSpPr>
            <a:spLocks noGrp="1"/>
          </p:cNvSpPr>
          <p:nvPr>
            <p:ph/>
          </p:nvPr>
        </p:nvSpPr>
        <p:spPr>
          <a:xfrm>
            <a:off x="1069920" y="2121480"/>
            <a:ext cx="10057320" cy="4049640"/>
          </a:xfrm>
          <a:prstGeom prst="rect">
            <a:avLst/>
          </a:prstGeom>
          <a:noFill/>
          <a:ln w="0">
            <a:noFill/>
          </a:ln>
        </p:spPr>
        <p:txBody>
          <a:bodyPr lIns="0" tIns="0" rIns="0" bIns="0" anchor="t">
            <a:normAutofit/>
          </a:bodyPr>
          <a:lstStyle/>
          <a:p>
            <a:pPr marL="432000" indent="0">
              <a:lnSpc>
                <a:spcPct val="90000"/>
              </a:lnSpc>
              <a:spcBef>
                <a:spcPts val="1417"/>
              </a:spcBef>
              <a:buNone/>
              <a:tabLst>
                <a:tab pos="0" algn="l"/>
              </a:tabLst>
            </a:pPr>
            <a:r>
              <a:rPr lang="en-US" sz="2000" b="0" strike="noStrike" spc="-1">
                <a:solidFill>
                  <a:schemeClr val="dk1"/>
                </a:solidFill>
                <a:latin typeface="Rockwell"/>
              </a:rPr>
              <a:t>Convolutional Neural Network: with six layers ie ;</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tabLst>
                <a:tab pos="0" algn="l"/>
              </a:tabLst>
            </a:pPr>
            <a:r>
              <a:rPr lang="en-US" sz="2000" b="0" strike="noStrike" spc="-1">
                <a:solidFill>
                  <a:schemeClr val="dk1"/>
                </a:solidFill>
                <a:latin typeface="Rockwell"/>
              </a:rPr>
              <a:t>Input layer</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tabLst>
                <a:tab pos="0" algn="l"/>
              </a:tabLst>
            </a:pPr>
            <a:r>
              <a:rPr lang="en-US" sz="2000" b="0" strike="noStrike" spc="-1">
                <a:solidFill>
                  <a:schemeClr val="dk1"/>
                </a:solidFill>
                <a:latin typeface="Rockwell"/>
              </a:rPr>
              <a:t>Conv2D layer</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tabLst>
                <a:tab pos="0" algn="l"/>
              </a:tabLst>
            </a:pPr>
            <a:r>
              <a:rPr lang="en-US" sz="2000" b="0" strike="noStrike" spc="-1">
                <a:solidFill>
                  <a:schemeClr val="dk1"/>
                </a:solidFill>
                <a:latin typeface="Rockwell"/>
              </a:rPr>
              <a:t>MaxPooling2D layers</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tabLst>
                <a:tab pos="0" algn="l"/>
              </a:tabLst>
            </a:pPr>
            <a:r>
              <a:rPr lang="en-US" sz="2000" b="0" strike="noStrike" spc="-1">
                <a:solidFill>
                  <a:schemeClr val="dk1"/>
                </a:solidFill>
                <a:latin typeface="Rockwell"/>
              </a:rPr>
              <a:t>Flatten Layer</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tabLst>
                <a:tab pos="0" algn="l"/>
              </a:tabLst>
            </a:pPr>
            <a:r>
              <a:rPr lang="en-US" sz="2000" b="0" strike="noStrike" spc="-1">
                <a:solidFill>
                  <a:schemeClr val="dk1"/>
                </a:solidFill>
                <a:latin typeface="Rockwell"/>
              </a:rPr>
              <a:t>Dense (Fully Connected) Layer</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tabLst>
                <a:tab pos="0" algn="l"/>
              </a:tabLst>
            </a:pPr>
            <a:r>
              <a:rPr lang="en-US" sz="2000" b="0" strike="noStrike" spc="-1">
                <a:solidFill>
                  <a:schemeClr val="dk1"/>
                </a:solidFill>
                <a:latin typeface="Rockwell"/>
              </a:rPr>
              <a:t>Output Layer</a:t>
            </a:r>
            <a:endParaRPr lang="en-US" sz="2000" b="0" strike="noStrike" spc="-1">
              <a:solidFill>
                <a:srgbClr val="000000"/>
              </a:solidFill>
              <a:latin typeface="Arial"/>
            </a:endParaRPr>
          </a:p>
        </p:txBody>
      </p:sp>
      <p:sp>
        <p:nvSpPr>
          <p:cNvPr id="4" name="PlaceHolder 3"/>
          <p:cNvSpPr>
            <a:spLocks noGrp="1"/>
          </p:cNvSpPr>
          <p:nvPr>
            <p:ph type="sldNum" idx="17"/>
          </p:nvPr>
        </p:nvSpPr>
        <p:spPr/>
        <p:txBody>
          <a:bodyPr/>
          <a:lstStyle/>
          <a:p>
            <a:fld id="{EBEA24F6-5D3E-4568-81C2-F15AFD3C9150}"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ea typeface="Noto Sans CJK SC"/>
              </a:rPr>
              <a:t>Results obtained:</a:t>
            </a:r>
            <a:endParaRPr lang="en-US" sz="5400" b="0" strike="noStrike" spc="-1">
              <a:solidFill>
                <a:srgbClr val="000000"/>
              </a:solidFill>
              <a:latin typeface="Arial"/>
            </a:endParaRPr>
          </a:p>
        </p:txBody>
      </p:sp>
      <p:sp>
        <p:nvSpPr>
          <p:cNvPr id="152" name="PlaceHolder 2"/>
          <p:cNvSpPr>
            <a:spLocks noGrp="1"/>
          </p:cNvSpPr>
          <p:nvPr>
            <p:ph/>
          </p:nvPr>
        </p:nvSpPr>
        <p:spPr>
          <a:xfrm>
            <a:off x="914760" y="2057400"/>
            <a:ext cx="10057320" cy="4049640"/>
          </a:xfrm>
          <a:prstGeom prst="rect">
            <a:avLst/>
          </a:prstGeom>
          <a:noFill/>
          <a:ln w="0">
            <a:noFill/>
          </a:ln>
        </p:spPr>
        <p:txBody>
          <a:bodyPr lIns="0" tIns="0" rIns="0" bIns="0" anchor="t">
            <a:normAutofit/>
          </a:bodyPr>
          <a:lstStyle/>
          <a:p>
            <a:pPr marL="432000" indent="0">
              <a:lnSpc>
                <a:spcPct val="90000"/>
              </a:lnSpc>
              <a:spcBef>
                <a:spcPts val="1417"/>
              </a:spcBef>
              <a:buNone/>
              <a:tabLst>
                <a:tab pos="0" algn="l"/>
              </a:tabLst>
            </a:pPr>
            <a:r>
              <a:rPr lang="en-US" sz="2000" b="0" strike="noStrike" spc="-1">
                <a:solidFill>
                  <a:schemeClr val="dk1"/>
                </a:solidFill>
                <a:latin typeface="Rockwell"/>
              </a:rPr>
              <a:t>  </a:t>
            </a:r>
            <a:endParaRPr lang="en-US" sz="2000" b="0" strike="noStrike" spc="-1">
              <a:solidFill>
                <a:srgbClr val="000000"/>
              </a:solidFill>
              <a:latin typeface="Arial"/>
            </a:endParaRPr>
          </a:p>
        </p:txBody>
      </p:sp>
      <p:pic>
        <p:nvPicPr>
          <p:cNvPr id="153" name="Picture 152"/>
          <p:cNvPicPr/>
          <p:nvPr/>
        </p:nvPicPr>
        <p:blipFill>
          <a:blip r:embed="rId2"/>
          <a:stretch/>
        </p:blipFill>
        <p:spPr>
          <a:xfrm>
            <a:off x="1069920" y="2020680"/>
            <a:ext cx="4941360" cy="3465000"/>
          </a:xfrm>
          <a:prstGeom prst="rect">
            <a:avLst/>
          </a:prstGeom>
          <a:ln w="0">
            <a:noFill/>
          </a:ln>
        </p:spPr>
      </p:pic>
      <p:pic>
        <p:nvPicPr>
          <p:cNvPr id="154" name="Picture 153"/>
          <p:cNvPicPr/>
          <p:nvPr/>
        </p:nvPicPr>
        <p:blipFill>
          <a:blip r:embed="rId3"/>
          <a:stretch/>
        </p:blipFill>
        <p:spPr>
          <a:xfrm>
            <a:off x="6726240" y="2057400"/>
            <a:ext cx="4474440" cy="3428280"/>
          </a:xfrm>
          <a:prstGeom prst="rect">
            <a:avLst/>
          </a:prstGeom>
          <a:ln w="0">
            <a:noFill/>
          </a:ln>
        </p:spPr>
      </p:pic>
      <p:sp>
        <p:nvSpPr>
          <p:cNvPr id="4" name="PlaceHolder 3"/>
          <p:cNvSpPr>
            <a:spLocks noGrp="1"/>
          </p:cNvSpPr>
          <p:nvPr>
            <p:ph type="sldNum" idx="17"/>
          </p:nvPr>
        </p:nvSpPr>
        <p:spPr/>
        <p:txBody>
          <a:bodyPr/>
          <a:lstStyle/>
          <a:p>
            <a:fld id="{A59DF6D6-724C-4075-A834-61252582E5E1}" type="slidenum">
              <a:t>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rPr>
              <a:t>Algorithms used</a:t>
            </a:r>
            <a:endParaRPr lang="en-US" sz="5400" b="0" strike="noStrike" spc="-1">
              <a:solidFill>
                <a:srgbClr val="000000"/>
              </a:solidFill>
              <a:latin typeface="Arial"/>
            </a:endParaRPr>
          </a:p>
        </p:txBody>
      </p:sp>
      <p:sp>
        <p:nvSpPr>
          <p:cNvPr id="156" name="PlaceHolder 2"/>
          <p:cNvSpPr>
            <a:spLocks noGrp="1"/>
          </p:cNvSpPr>
          <p:nvPr>
            <p:ph/>
          </p:nvPr>
        </p:nvSpPr>
        <p:spPr>
          <a:xfrm>
            <a:off x="1069920" y="2121480"/>
            <a:ext cx="10057320" cy="4049640"/>
          </a:xfrm>
          <a:prstGeom prst="rect">
            <a:avLst/>
          </a:prstGeom>
          <a:noFill/>
          <a:ln w="0">
            <a:noFill/>
          </a:ln>
        </p:spPr>
        <p:txBody>
          <a:bodyPr lIns="0" tIns="0" rIns="0" bIns="0" anchor="t">
            <a:normAutofit/>
          </a:bodyPr>
          <a:lstStyle/>
          <a:p>
            <a:pPr marL="432000" indent="0">
              <a:lnSpc>
                <a:spcPct val="100000"/>
              </a:lnSpc>
              <a:buNone/>
              <a:tabLst>
                <a:tab pos="0" algn="l"/>
              </a:tabLst>
            </a:pPr>
            <a:r>
              <a:rPr lang="en-US" sz="1800" b="0" strike="noStrike" spc="-1">
                <a:solidFill>
                  <a:schemeClr val="dk1"/>
                </a:solidFill>
                <a:latin typeface="Arial"/>
                <a:ea typeface="SimSun"/>
              </a:rPr>
              <a:t>We used  the following machine learning classifiers;</a:t>
            </a:r>
            <a:endParaRPr lang="en-US" sz="18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1800" b="0" strike="noStrike" spc="-1">
                <a:solidFill>
                  <a:schemeClr val="dk1"/>
                </a:solidFill>
                <a:latin typeface="Arial"/>
                <a:ea typeface="SimSun"/>
              </a:rPr>
              <a:t>Random Forest</a:t>
            </a:r>
            <a:endParaRPr lang="en-US" sz="18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1800" b="0" strike="noStrike" spc="-1">
                <a:solidFill>
                  <a:schemeClr val="dk1"/>
                </a:solidFill>
                <a:latin typeface="Arial"/>
                <a:ea typeface="SimSun"/>
              </a:rPr>
              <a:t>Decision Tree Classifier</a:t>
            </a:r>
            <a:endParaRPr lang="en-US" sz="18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1800" b="0" strike="noStrike" spc="-1">
                <a:solidFill>
                  <a:schemeClr val="dk1"/>
                </a:solidFill>
                <a:latin typeface="Arial"/>
                <a:ea typeface="SimSun"/>
              </a:rPr>
              <a:t>Logistic Regression</a:t>
            </a:r>
            <a:endParaRPr lang="en-US" sz="18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1800" b="0" strike="noStrike" spc="-1">
                <a:solidFill>
                  <a:schemeClr val="dk1"/>
                </a:solidFill>
                <a:latin typeface="Arial"/>
                <a:ea typeface="SimSun"/>
              </a:rPr>
              <a:t>Naive Bayes</a:t>
            </a:r>
            <a:endParaRPr lang="en-US" sz="18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1800" b="0" strike="noStrike" spc="-1">
                <a:solidFill>
                  <a:schemeClr val="dk1"/>
                </a:solidFill>
                <a:latin typeface="Arial"/>
                <a:ea typeface="SimSun"/>
              </a:rPr>
              <a:t>Support Vector Machine.</a:t>
            </a:r>
            <a:endParaRPr lang="en-US" sz="1800" b="0" strike="noStrike" spc="-1">
              <a:solidFill>
                <a:srgbClr val="000000"/>
              </a:solidFill>
              <a:latin typeface="Arial"/>
            </a:endParaRPr>
          </a:p>
        </p:txBody>
      </p:sp>
      <p:sp>
        <p:nvSpPr>
          <p:cNvPr id="4" name="PlaceHolder 3"/>
          <p:cNvSpPr>
            <a:spLocks noGrp="1"/>
          </p:cNvSpPr>
          <p:nvPr>
            <p:ph type="sldNum" idx="17"/>
          </p:nvPr>
        </p:nvSpPr>
        <p:spPr/>
        <p:txBody>
          <a:bodyPr/>
          <a:lstStyle/>
          <a:p>
            <a:fld id="{E22CBCF4-5286-4147-BF99-A924236A8B14}"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069920" y="484560"/>
            <a:ext cx="10057320" cy="16081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5400" b="1" u="sng" strike="noStrike" cap="all" spc="-1">
                <a:solidFill>
                  <a:srgbClr val="000000"/>
                </a:solidFill>
                <a:uFillTx/>
                <a:latin typeface="Rockwell Condensed"/>
              </a:rPr>
              <a:t>Classification Example</a:t>
            </a:r>
            <a:endParaRPr lang="en-US" sz="5400" b="0" strike="noStrike" spc="-1">
              <a:solidFill>
                <a:srgbClr val="000000"/>
              </a:solidFill>
              <a:latin typeface="Arial"/>
            </a:endParaRPr>
          </a:p>
        </p:txBody>
      </p:sp>
      <p:sp>
        <p:nvSpPr>
          <p:cNvPr id="158" name="PlaceHolder 2"/>
          <p:cNvSpPr>
            <a:spLocks noGrp="1"/>
          </p:cNvSpPr>
          <p:nvPr>
            <p:ph/>
          </p:nvPr>
        </p:nvSpPr>
        <p:spPr>
          <a:xfrm>
            <a:off x="1069920" y="2121480"/>
            <a:ext cx="10057320" cy="40496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Arial"/>
            </a:endParaRPr>
          </a:p>
        </p:txBody>
      </p:sp>
      <p:pic>
        <p:nvPicPr>
          <p:cNvPr id="159" name="Picture 158"/>
          <p:cNvPicPr/>
          <p:nvPr/>
        </p:nvPicPr>
        <p:blipFill>
          <a:blip r:embed="rId2"/>
          <a:stretch/>
        </p:blipFill>
        <p:spPr>
          <a:xfrm>
            <a:off x="1143000" y="1962000"/>
            <a:ext cx="9984240" cy="4209120"/>
          </a:xfrm>
          <a:prstGeom prst="rect">
            <a:avLst/>
          </a:prstGeom>
          <a:ln w="0">
            <a:noFill/>
          </a:ln>
        </p:spPr>
      </p:pic>
      <p:sp>
        <p:nvSpPr>
          <p:cNvPr id="4" name="PlaceHolder 3"/>
          <p:cNvSpPr>
            <a:spLocks noGrp="1"/>
          </p:cNvSpPr>
          <p:nvPr>
            <p:ph type="sldNum" idx="17"/>
          </p:nvPr>
        </p:nvSpPr>
        <p:spPr/>
        <p:txBody>
          <a:bodyPr/>
          <a:lstStyle/>
          <a:p>
            <a:fld id="{E09D4329-DBB4-4647-84EB-A9C7366752D2}"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069920" y="447840"/>
            <a:ext cx="10057320" cy="1681560"/>
          </a:xfrm>
          <a:prstGeom prst="rect">
            <a:avLst/>
          </a:prstGeom>
          <a:noFill/>
          <a:ln w="0">
            <a:noFill/>
          </a:ln>
        </p:spPr>
        <p:txBody>
          <a:bodyPr lIns="0" tIns="0" rIns="0" bIns="0" anchor="ctr">
            <a:noAutofit/>
          </a:bodyPr>
          <a:lstStyle/>
          <a:p>
            <a:pPr indent="0" algn="ctr" defTabSz="914400">
              <a:lnSpc>
                <a:spcPct val="90000"/>
              </a:lnSpc>
              <a:buNone/>
              <a:tabLst>
                <a:tab pos="0" algn="l"/>
              </a:tabLst>
            </a:pPr>
            <a:r>
              <a:rPr lang="en-US" sz="5400" b="1" u="sng" strike="noStrike" cap="all" spc="-1">
                <a:solidFill>
                  <a:srgbClr val="000000"/>
                </a:solidFill>
                <a:uFillTx/>
                <a:latin typeface="Rockwell Condensed"/>
              </a:rPr>
              <a:t>Evaluation of Algorithms</a:t>
            </a:r>
            <a:endParaRPr lang="en-US" sz="5400" b="0" strike="noStrike" spc="-1">
              <a:solidFill>
                <a:srgbClr val="000000"/>
              </a:solidFill>
              <a:latin typeface="Arial"/>
            </a:endParaRPr>
          </a:p>
        </p:txBody>
      </p:sp>
      <p:sp>
        <p:nvSpPr>
          <p:cNvPr id="161" name="PlaceHolder 2"/>
          <p:cNvSpPr>
            <a:spLocks noGrp="1"/>
          </p:cNvSpPr>
          <p:nvPr>
            <p:ph/>
          </p:nvPr>
        </p:nvSpPr>
        <p:spPr>
          <a:xfrm>
            <a:off x="1069920" y="2130120"/>
            <a:ext cx="10057320" cy="404964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chemeClr val="dk1"/>
                </a:solidFill>
                <a:latin typeface="Rockwell"/>
              </a:rPr>
              <a:t>Logistic regression had the highest accuracy and f1 score, followed by Random Forest, then Support Vector Machine, then Decision Tree and classifier, and then Naive Bayes.</a:t>
            </a:r>
            <a:endParaRPr lang="en-US" sz="20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2000" b="0" strike="noStrike" spc="-1">
                <a:solidFill>
                  <a:schemeClr val="dk1"/>
                </a:solidFill>
                <a:latin typeface="Rockwell"/>
              </a:rPr>
              <a:t>Naive Bayes had the worst performance overall</a:t>
            </a:r>
            <a:endParaRPr lang="en-US" sz="2000" b="0" strike="noStrike" spc="-1">
              <a:solidFill>
                <a:srgbClr val="000000"/>
              </a:solidFill>
              <a:latin typeface="Arial"/>
            </a:endParaRPr>
          </a:p>
        </p:txBody>
      </p:sp>
      <p:pic>
        <p:nvPicPr>
          <p:cNvPr id="162" name="Picture 161"/>
          <p:cNvPicPr/>
          <p:nvPr/>
        </p:nvPicPr>
        <p:blipFill>
          <a:blip r:embed="rId2"/>
          <a:stretch/>
        </p:blipFill>
        <p:spPr>
          <a:xfrm>
            <a:off x="1764720" y="3554640"/>
            <a:ext cx="3366360" cy="3032640"/>
          </a:xfrm>
          <a:prstGeom prst="rect">
            <a:avLst/>
          </a:prstGeom>
          <a:ln w="0">
            <a:noFill/>
          </a:ln>
        </p:spPr>
      </p:pic>
      <p:pic>
        <p:nvPicPr>
          <p:cNvPr id="163" name="Picture 162"/>
          <p:cNvPicPr/>
          <p:nvPr/>
        </p:nvPicPr>
        <p:blipFill>
          <a:blip r:embed="rId3"/>
          <a:stretch/>
        </p:blipFill>
        <p:spPr>
          <a:xfrm>
            <a:off x="7543800" y="3169440"/>
            <a:ext cx="4007880" cy="3459240"/>
          </a:xfrm>
          <a:prstGeom prst="rect">
            <a:avLst/>
          </a:prstGeom>
          <a:ln w="0">
            <a:noFill/>
          </a:ln>
        </p:spPr>
      </p:pic>
      <p:sp>
        <p:nvSpPr>
          <p:cNvPr id="4" name="PlaceHolder 3"/>
          <p:cNvSpPr>
            <a:spLocks noGrp="1"/>
          </p:cNvSpPr>
          <p:nvPr>
            <p:ph type="sldNum" idx="17"/>
          </p:nvPr>
        </p:nvSpPr>
        <p:spPr/>
        <p:txBody>
          <a:bodyPr/>
          <a:lstStyle/>
          <a:p>
            <a:fld id="{C1462C75-5F08-475F-9574-4B5BE2CD3A96}" type="slidenum">
              <a:t>9</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10.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1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12.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13.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14.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3.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4.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5.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6.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7.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8.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ppt/theme/theme9.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majorFont>
      <a:minorFont>
        <a:latin typeface="Rockwell" panose="02060603020205020403"/>
        <a:ea typeface=""/>
        <a:cs typeface=""/>
      </a:minorFont>
    </a:fontScheme>
    <a:fmtScheme>
      <a:fillStyleLst>
        <a:solidFill>
          <a:schemeClr val="phClr"/>
        </a:solidFill>
        <a:blipFill rotWithShape="1">
          <a:blip xmlns:r="http://schemas.openxmlformats.org/officeDocument/2006/relationships" r:embed="rId1"/>
          <a:srcRect/>
          <a:tile tx="0" ty="0" sx="60000" sy="59000" flip="none" algn="tl"/>
        </a:blipFill>
        <a:blipFill rotWithShape="1">
          <a:blip xmlns:r="http://schemas.openxmlformats.org/officeDocument/2006/relationships" r:embed="rId1"/>
          <a:srcRect/>
          <a:tile tx="0" ty="0" sx="60000" sy="59000" flip="none" algn="tl"/>
        </a:blip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hade val="97000"/>
          </a:schemeClr>
        </a:solidFill>
        <a:blipFill rotWithShape="1">
          <a:blip xmlns:r="http://schemas.openxmlformats.org/officeDocument/2006/relationships" r:embed="rId1"/>
          <a:srcRect/>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275</TotalTime>
  <Words>299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8</vt:i4>
      </vt:variant>
      <vt:variant>
        <vt:lpstr>Theme</vt:lpstr>
      </vt:variant>
      <vt:variant>
        <vt:i4>14</vt:i4>
      </vt:variant>
      <vt:variant>
        <vt:lpstr>Slide Titles</vt:lpstr>
      </vt:variant>
      <vt:variant>
        <vt:i4>11</vt:i4>
      </vt:variant>
    </vt:vector>
  </HeadingPairs>
  <TitlesOfParts>
    <vt:vector size="33" baseType="lpstr">
      <vt:lpstr>SimSun</vt:lpstr>
      <vt:lpstr>Arial</vt:lpstr>
      <vt:lpstr>Noto Sans CJK SC</vt:lpstr>
      <vt:lpstr>Rockwell</vt:lpstr>
      <vt:lpstr>Rockwell Condensed</vt:lpstr>
      <vt:lpstr>Symbol</vt:lpstr>
      <vt:lpstr>Times New Roman</vt:lpstr>
      <vt:lpstr>Wingdings</vt:lpstr>
      <vt:lpstr>Wood Type</vt:lpstr>
      <vt:lpstr>Wood Type</vt:lpstr>
      <vt:lpstr>Wood Type</vt:lpstr>
      <vt:lpstr>Wood Type</vt:lpstr>
      <vt:lpstr>Wood Type</vt:lpstr>
      <vt:lpstr>Wood Type</vt:lpstr>
      <vt:lpstr>Wood Type</vt:lpstr>
      <vt:lpstr>Wood Type</vt:lpstr>
      <vt:lpstr>Wood Type</vt:lpstr>
      <vt:lpstr>Wood Type</vt:lpstr>
      <vt:lpstr>Wood Type</vt:lpstr>
      <vt:lpstr>Wood Type</vt:lpstr>
      <vt:lpstr>Wood Type</vt:lpstr>
      <vt:lpstr>Wood Type</vt:lpstr>
      <vt:lpstr>SICKLE CELL  DIAGNOSIS IN TESO REGION</vt:lpstr>
      <vt:lpstr>INTRODUCTION:</vt:lpstr>
      <vt:lpstr>Sample dataset images</vt:lpstr>
      <vt:lpstr>METHODOLOGY:</vt:lpstr>
      <vt:lpstr> Model used</vt:lpstr>
      <vt:lpstr>Results obtained:</vt:lpstr>
      <vt:lpstr>Algorithms used</vt:lpstr>
      <vt:lpstr>Classification Example</vt:lpstr>
      <vt:lpstr>Evaluation of Algorithms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SICKLE CELL ANEMIA DIAGONOSIS IN TESO REGION</dc:title>
  <dc:subject/>
  <dc:creator>Alfred</dc:creator>
  <dc:description/>
  <cp:lastModifiedBy>Student</cp:lastModifiedBy>
  <cp:revision>11</cp:revision>
  <dcterms:created xsi:type="dcterms:W3CDTF">2024-04-18T15:29:54Z</dcterms:created>
  <dcterms:modified xsi:type="dcterms:W3CDTF">2024-05-02T13:31:27Z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