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60" d="100"/>
          <a:sy n="60" d="100"/>
        </p:scale>
        <p:origin x="1566" y="4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smtClean="0"/>
              <a:t>Confusion Matrix</a:t>
            </a:r>
            <a:endParaRPr lang="en-US" sz="1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1800"/>
              <a:pPr>
                <a:defRPr/>
              </a:pPr>
              <a:t>2</a:t>
            </a:fld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189820" y="952674"/>
            <a:ext cx="913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24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0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600" smtClean="0"/>
              <a:t>Confusion Matrix</a:t>
            </a:r>
            <a:endParaRPr lang="en-US" sz="1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1600"/>
              <a:pPr>
                <a:defRPr/>
              </a:pPr>
              <a:t>3</a:t>
            </a:fld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False Negatives (FN)</a:t>
            </a:r>
            <a:endParaRPr lang="en-US" sz="18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1800" b="1" smtClean="0">
                <a:latin typeface="PFDinTextCompPro-Italic" panose="02000506020000020004" pitchFamily="2" charset="0"/>
              </a:rPr>
              <a:t>correct</a:t>
            </a:r>
            <a:r>
              <a:rPr lang="en-US" sz="18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1800" b="1" smtClean="0">
                <a:latin typeface="PFDinTextCompPro-Italic" panose="02000506020000020004" pitchFamily="2" charset="0"/>
              </a:rPr>
              <a:t>wrong</a:t>
            </a:r>
            <a:r>
              <a:rPr lang="en-US" sz="18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600" smtClean="0"/>
              <a:t>Confusion Matrix</a:t>
            </a:r>
            <a:endParaRPr lang="en-US" sz="1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1600"/>
              <a:pPr>
                <a:defRPr/>
              </a:pPr>
              <a:t>5</a:t>
            </a:fld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4833937" y="100209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PFDinTextCompPro-Italic" panose="02000506020000020004" pitchFamily="2" charset="0"/>
              </a:rPr>
              <a:t>Sensitivity (Recall):</a:t>
            </a:r>
            <a:endParaRPr lang="en-US" sz="1800" dirty="0" smtClean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18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8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6195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800" b="1" smtClean="0">
                <a:latin typeface="PFDinTextCompPro-Italic" panose="02000506020000020004" pitchFamily="2" charset="0"/>
              </a:rPr>
              <a:t>negative</a:t>
            </a:r>
            <a:r>
              <a:rPr lang="en-US" sz="18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800" b="1" smtClean="0">
                <a:latin typeface="PFDinTextCompPro-Italic" panose="02000506020000020004" pitchFamily="2" charset="0"/>
              </a:rPr>
              <a:t>wrong</a:t>
            </a:r>
            <a:r>
              <a:rPr lang="en-US" sz="18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smtClean="0">
                <a:latin typeface="PFDinTextCompPro-Italic" panose="02000506020000020004" pitchFamily="2" charset="0"/>
              </a:rPr>
              <a:t>FP </a:t>
            </a:r>
            <a:r>
              <a:rPr lang="en-US" sz="1800">
                <a:latin typeface="PFDinTextCompPro-Italic" panose="02000506020000020004" pitchFamily="2" charset="0"/>
              </a:rPr>
              <a:t>/ actual no = 10/60 = 0.17</a:t>
            </a:r>
            <a:endParaRPr lang="en-US" sz="18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7737" y="3992375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18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18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18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5494" y="305123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latin typeface="PFDinTextCompPro-Italic" panose="02000506020000020004" pitchFamily="2" charset="0"/>
              </a:rPr>
              <a:t>Precision:</a:t>
            </a:r>
            <a:endParaRPr lang="en-US" sz="1800" dirty="0" smtClean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PFDinTextCompPro-Italic" panose="02000506020000020004" pitchFamily="2" charset="0"/>
              </a:rPr>
              <a:t>TP </a:t>
            </a:r>
            <a:r>
              <a:rPr lang="en-US" sz="1800" dirty="0" smtClean="0">
                <a:latin typeface="PFDinTextCompPro-Italic" panose="02000506020000020004" pitchFamily="2" charset="0"/>
              </a:rPr>
              <a:t>/ </a:t>
            </a:r>
            <a:r>
              <a:rPr lang="en-US" sz="1800" dirty="0" smtClean="0">
                <a:latin typeface="PFDinTextCompPro-Italic" panose="02000506020000020004" pitchFamily="2" charset="0"/>
              </a:rPr>
              <a:t>(TP + FP) = 100/110 </a:t>
            </a:r>
            <a:r>
              <a:rPr lang="en-US" sz="1800" dirty="0" smtClean="0">
                <a:latin typeface="PFDinTextCompPro-Italic" panose="02000506020000020004" pitchFamily="2" charset="0"/>
              </a:rPr>
              <a:t>= </a:t>
            </a:r>
            <a:r>
              <a:rPr lang="en-US" sz="1800" dirty="0" smtClean="0">
                <a:latin typeface="PFDinTextCompPro-Italic" panose="02000506020000020004" pitchFamily="2" charset="0"/>
              </a:rPr>
              <a:t>0.91</a:t>
            </a:r>
            <a:endParaRPr lang="en-US" sz="1800" dirty="0" smtClean="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14098</TotalTime>
  <Pages>0</Pages>
  <Words>239</Words>
  <Characters>0</Characters>
  <Application>Microsoft Office PowerPoint</Application>
  <PresentationFormat>Custom</PresentationFormat>
  <Lines>0</Lines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ＭＳ Ｐゴシック</vt:lpstr>
      <vt:lpstr>Arial</vt:lpstr>
      <vt:lpstr>ArialMT</vt:lpstr>
      <vt:lpstr>Calibri</vt:lpstr>
      <vt:lpstr>Gill Sans</vt:lpstr>
      <vt:lpstr>Lucida Grande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Sherman, Alex</cp:lastModifiedBy>
  <cp:revision>1764</cp:revision>
  <cp:lastPrinted>2013-03-28T23:13:53Z</cp:lastPrinted>
  <dcterms:modified xsi:type="dcterms:W3CDTF">2018-02-13T03:45:10Z</dcterms:modified>
</cp:coreProperties>
</file>