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650"/>
  </p:normalViewPr>
  <p:slideViewPr>
    <p:cSldViewPr snapToGrid="0" snapToObjects="1" showGuides="1">
      <p:cViewPr>
        <p:scale>
          <a:sx n="87" d="100"/>
          <a:sy n="87" d="100"/>
        </p:scale>
        <p:origin x="1480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9A76A-E573-0F4F-822E-680411B9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CD8E33-4FB5-B84B-81A7-2FFFD7AE6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D5F7F-29DF-5F41-B000-33829296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01C2B-FDAB-8D4F-94C6-9484C970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35E54-60CD-FE40-A11D-14D7144B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33B7-29F0-3742-B8A3-7F18D5F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726891-8CF8-8440-A0DD-F1BC9353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1B50B-637A-5E4B-AFD9-E400884B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85F3E-B17D-D146-8815-79EB2C92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B3668-2855-F949-AB3F-0587E7EC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3F5EDD-A036-BD40-9D91-C19B07CF8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141CD0-11A2-CC48-B846-EDC47226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E0408-9E25-7F45-8BC6-ADA3DD4F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5FDC06-EE16-7E4D-AF36-51B76996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FD934-9EF5-B44D-80A8-364020D5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29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71B8E-5E04-A446-B317-33EA15AC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C6A79-3196-5842-B253-B8D45938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45C18-8361-914B-9CFB-72448AB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9AE0C-1DBE-7E4E-BF28-B2A9E1CE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0F1D2-BDD5-4043-A8BF-D6CBDBE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B9051-D230-3A4C-89BC-70E4DD26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73AEA-F820-C442-87C5-87971C27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BAF10F-818C-D44D-935B-38D8FFF0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4D57A-3B43-5E4C-8622-A37C774A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6397C0-C4B5-A845-89FA-9EDA3B62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E383-4C2D-FA48-84C0-A7641388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A62DF-40C2-E64C-B777-D09BF8E6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46A984-7BA6-DD4B-9938-950BAFC3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B3FEF3-77FA-AD45-B538-E43E071F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08DF59-6F59-994E-AA46-C5C82BB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439BA-B3E3-1E48-8C44-C35047ED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71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FB257-FC3C-E142-B739-388E0021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BC7EC-4BE2-A64C-9942-5C010A45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B936F4-723A-CE4B-B352-57ADA754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3F0E76-2B43-7F4D-AE4F-A6E6828C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47D7C5-8CBD-3749-A4DC-B5F8346FA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900A80-8E70-DE44-BED9-24D429B2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F33728-49A7-8C4B-8A0E-3B5AE7F7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5D2270-C2F1-744B-8D90-36812A83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4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68521-F198-4A47-BD45-11769059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9F3C6E-C657-D745-9710-2DACDACB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F0A1EA-5D17-7040-8693-464DD15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C2F472-A687-B846-B2BF-C22CA14D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1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8B9E15-C38E-AC42-8C09-32ADAD22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32279-D2E1-744E-B574-B6236E9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C4F025-9D6E-874F-BEE6-64878DCA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1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5BDC-EF6E-BE44-A6A1-BD8D97B3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224DC-5C23-C443-ABF8-C60A41EA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7901BC-A61E-204B-8D90-CD8958E8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5C45AA-F1BA-2D4F-B351-38017C4E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530626-519D-1145-9DBB-77D0CF7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E7A4FB-CE9C-7742-8069-3E79146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1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3E7E1-6CFE-D247-88C0-49D593D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8DCE99-FDB7-3D4E-B326-B809EBCA6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9EEBFD-7F89-4849-9A59-B7D054F5F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1E9B9-6CB6-AA4D-A2D7-F669FD20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2F298-CB86-0A49-A2AC-7B5B32BD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F8770-33CD-5048-BACF-D6340C16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3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04F0EC-92C1-6D46-BDB6-0C6D55CE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692D03-BC42-6140-ACD5-E433A389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ED0FA-6415-3D41-86D7-83ABF94D1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6144-C715-0E47-8ED8-179C3903F066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BE596-182C-A549-A186-9B91FF33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FF598-953A-D942-BE2F-126C03E39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DEB1-A4AF-294D-AF00-0B89C6C8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3C1876-DAFE-CF4A-A89B-A96A747C4251}"/>
              </a:ext>
            </a:extLst>
          </p:cNvPr>
          <p:cNvSpPr/>
          <p:nvPr/>
        </p:nvSpPr>
        <p:spPr>
          <a:xfrm>
            <a:off x="182880" y="205740"/>
            <a:ext cx="1868944" cy="730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ABB30-EB8E-594B-AA00-FA7755601896}"/>
              </a:ext>
            </a:extLst>
          </p:cNvPr>
          <p:cNvSpPr/>
          <p:nvPr/>
        </p:nvSpPr>
        <p:spPr>
          <a:xfrm>
            <a:off x="4047149" y="419452"/>
            <a:ext cx="4097701" cy="52718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どこの駅で飲む</a:t>
            </a:r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C0650-7718-5746-9812-D4A0E70BA27D}"/>
              </a:ext>
            </a:extLst>
          </p:cNvPr>
          <p:cNvSpPr txBox="1"/>
          <p:nvPr/>
        </p:nvSpPr>
        <p:spPr>
          <a:xfrm>
            <a:off x="3048930" y="1150414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飲み会のメンバーの家からの最寄り駅と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職場の最寄り駅を入れるといい感じの駅を教えてくれるよ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835600-F3E4-234C-8AB3-3912EF5458E9}"/>
              </a:ext>
            </a:extLst>
          </p:cNvPr>
          <p:cNvSpPr/>
          <p:nvPr/>
        </p:nvSpPr>
        <p:spPr>
          <a:xfrm>
            <a:off x="1586007" y="2263697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143C97-A42A-004E-9165-C6570CD71C22}"/>
              </a:ext>
            </a:extLst>
          </p:cNvPr>
          <p:cNvSpPr/>
          <p:nvPr/>
        </p:nvSpPr>
        <p:spPr>
          <a:xfrm>
            <a:off x="3946348" y="2263697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D37BFB-0639-7C4D-A46A-83CB4A556B72}"/>
              </a:ext>
            </a:extLst>
          </p:cNvPr>
          <p:cNvSpPr/>
          <p:nvPr/>
        </p:nvSpPr>
        <p:spPr>
          <a:xfrm>
            <a:off x="6410768" y="2263697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A2EA45-1384-B24A-A528-5D5161E681C7}"/>
              </a:ext>
            </a:extLst>
          </p:cNvPr>
          <p:cNvSpPr/>
          <p:nvPr/>
        </p:nvSpPr>
        <p:spPr>
          <a:xfrm>
            <a:off x="8805169" y="2263697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8361A3-0553-1149-AB8C-0F0B2AEF176F}"/>
              </a:ext>
            </a:extLst>
          </p:cNvPr>
          <p:cNvSpPr txBox="1"/>
          <p:nvPr/>
        </p:nvSpPr>
        <p:spPr>
          <a:xfrm>
            <a:off x="10605993" y="2748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088DD04-26E8-5E4C-91B9-245D88778AD5}"/>
              </a:ext>
            </a:extLst>
          </p:cNvPr>
          <p:cNvSpPr/>
          <p:nvPr/>
        </p:nvSpPr>
        <p:spPr>
          <a:xfrm>
            <a:off x="1581244" y="4418662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家からの最寄り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駅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C23712-E23E-BC4A-884C-EDC60012901A}"/>
              </a:ext>
            </a:extLst>
          </p:cNvPr>
          <p:cNvSpPr/>
          <p:nvPr/>
        </p:nvSpPr>
        <p:spPr>
          <a:xfrm>
            <a:off x="1586007" y="3342569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職場からの最寄り駅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06FB65-D622-F443-9F23-3E850ED9F9EC}"/>
              </a:ext>
            </a:extLst>
          </p:cNvPr>
          <p:cNvSpPr/>
          <p:nvPr/>
        </p:nvSpPr>
        <p:spPr>
          <a:xfrm>
            <a:off x="3975645" y="4424238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家からの最寄り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駅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4C383C-8663-294F-83E1-1E61343129FE}"/>
              </a:ext>
            </a:extLst>
          </p:cNvPr>
          <p:cNvSpPr/>
          <p:nvPr/>
        </p:nvSpPr>
        <p:spPr>
          <a:xfrm>
            <a:off x="3946348" y="3342569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職場からの最寄り駅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2965A81-0AC5-704A-8956-D0F91C604968}"/>
              </a:ext>
            </a:extLst>
          </p:cNvPr>
          <p:cNvSpPr/>
          <p:nvPr/>
        </p:nvSpPr>
        <p:spPr>
          <a:xfrm>
            <a:off x="6440065" y="4424238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家からの最寄り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駅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0FD059B-DF8C-AC4F-AA8A-EF4FECD1D68C}"/>
              </a:ext>
            </a:extLst>
          </p:cNvPr>
          <p:cNvSpPr/>
          <p:nvPr/>
        </p:nvSpPr>
        <p:spPr>
          <a:xfrm>
            <a:off x="6410768" y="3342569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職場からの最寄り駅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35EF6A6-4317-6048-8F88-14572D31F9A6}"/>
              </a:ext>
            </a:extLst>
          </p:cNvPr>
          <p:cNvSpPr/>
          <p:nvPr/>
        </p:nvSpPr>
        <p:spPr>
          <a:xfrm>
            <a:off x="8834466" y="4418662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家からの最寄り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駅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4EDA0A-621F-FF4C-8E83-6EF115ED9677}"/>
              </a:ext>
            </a:extLst>
          </p:cNvPr>
          <p:cNvSpPr/>
          <p:nvPr/>
        </p:nvSpPr>
        <p:spPr>
          <a:xfrm>
            <a:off x="8805169" y="3342569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職場からの最寄り駅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B7551EB-DE9C-B848-B0B3-C2723FD8D6EE}"/>
              </a:ext>
            </a:extLst>
          </p:cNvPr>
          <p:cNvSpPr/>
          <p:nvPr/>
        </p:nvSpPr>
        <p:spPr>
          <a:xfrm>
            <a:off x="5161528" y="5239998"/>
            <a:ext cx="1868944" cy="542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C00000"/>
                </a:solidFill>
              </a:rPr>
              <a:t>駅</a:t>
            </a:r>
            <a:r>
              <a:rPr lang="ja-JP" altLang="en-US" sz="1400">
                <a:solidFill>
                  <a:srgbClr val="C00000"/>
                </a:solidFill>
              </a:rPr>
              <a:t>を決める！</a:t>
            </a:r>
            <a:endParaRPr kumimoji="1" lang="ja-JP" altLang="en-US" sz="1400">
              <a:solidFill>
                <a:srgbClr val="C0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C3C323-4900-2942-B856-B28993E98585}"/>
              </a:ext>
            </a:extLst>
          </p:cNvPr>
          <p:cNvSpPr/>
          <p:nvPr/>
        </p:nvSpPr>
        <p:spPr>
          <a:xfrm>
            <a:off x="1574857" y="5986469"/>
            <a:ext cx="9088106" cy="730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C1E21C-B665-BB48-A845-FF0B7281CE18}"/>
              </a:ext>
            </a:extLst>
          </p:cNvPr>
          <p:cNvSpPr/>
          <p:nvPr/>
        </p:nvSpPr>
        <p:spPr>
          <a:xfrm>
            <a:off x="111836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64EF0F7-BA45-0F4E-8B96-4AFDF71230DF}"/>
              </a:ext>
            </a:extLst>
          </p:cNvPr>
          <p:cNvSpPr/>
          <p:nvPr/>
        </p:nvSpPr>
        <p:spPr>
          <a:xfrm>
            <a:off x="10872787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</p:spTree>
    <p:extLst>
      <p:ext uri="{BB962C8B-B14F-4D97-AF65-F5344CB8AC3E}">
        <p14:creationId xmlns:p14="http://schemas.microsoft.com/office/powerpoint/2010/main" val="122164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3C1876-DAFE-CF4A-A89B-A96A747C4251}"/>
              </a:ext>
            </a:extLst>
          </p:cNvPr>
          <p:cNvSpPr/>
          <p:nvPr/>
        </p:nvSpPr>
        <p:spPr>
          <a:xfrm>
            <a:off x="182880" y="205740"/>
            <a:ext cx="1868944" cy="730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ABB30-EB8E-594B-AA00-FA7755601896}"/>
              </a:ext>
            </a:extLst>
          </p:cNvPr>
          <p:cNvSpPr/>
          <p:nvPr/>
        </p:nvSpPr>
        <p:spPr>
          <a:xfrm>
            <a:off x="3582391" y="339684"/>
            <a:ext cx="5073037" cy="115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集まりやすくて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帰りやすいのはここっす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B7551EB-DE9C-B848-B0B3-C2723FD8D6EE}"/>
              </a:ext>
            </a:extLst>
          </p:cNvPr>
          <p:cNvSpPr/>
          <p:nvPr/>
        </p:nvSpPr>
        <p:spPr>
          <a:xfrm>
            <a:off x="5161528" y="1582734"/>
            <a:ext cx="1868944" cy="542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C00000"/>
                </a:solidFill>
              </a:rPr>
              <a:t>候補駅</a:t>
            </a:r>
            <a:r>
              <a:rPr kumimoji="1" lang="en-US" altLang="ja-JP" sz="1400" dirty="0">
                <a:solidFill>
                  <a:srgbClr val="C00000"/>
                </a:solidFill>
              </a:rPr>
              <a:t>①</a:t>
            </a:r>
            <a:endParaRPr kumimoji="1" lang="ja-JP" altLang="en-US" sz="1400">
              <a:solidFill>
                <a:srgbClr val="C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C11AF66-3568-124A-9DBA-C0C978B9C88C}"/>
              </a:ext>
            </a:extLst>
          </p:cNvPr>
          <p:cNvSpPr/>
          <p:nvPr/>
        </p:nvSpPr>
        <p:spPr>
          <a:xfrm>
            <a:off x="1574857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7D6F96-2CDC-0349-BB8A-0C66228497BF}"/>
              </a:ext>
            </a:extLst>
          </p:cNvPr>
          <p:cNvSpPr/>
          <p:nvPr/>
        </p:nvSpPr>
        <p:spPr>
          <a:xfrm>
            <a:off x="393519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82FDA8-EC9C-EA43-AC53-FE6F4FF8CBB9}"/>
              </a:ext>
            </a:extLst>
          </p:cNvPr>
          <p:cNvSpPr/>
          <p:nvPr/>
        </p:nvSpPr>
        <p:spPr>
          <a:xfrm>
            <a:off x="639961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F0083ED-32E4-A041-9DC9-9C52623B0229}"/>
              </a:ext>
            </a:extLst>
          </p:cNvPr>
          <p:cNvSpPr/>
          <p:nvPr/>
        </p:nvSpPr>
        <p:spPr>
          <a:xfrm>
            <a:off x="8794019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8F2E2F8-4BDE-184E-AFF8-9BC513635FC4}"/>
              </a:ext>
            </a:extLst>
          </p:cNvPr>
          <p:cNvSpPr/>
          <p:nvPr/>
        </p:nvSpPr>
        <p:spPr>
          <a:xfrm>
            <a:off x="1574857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89934-DE47-CA4C-88F8-958DF24F68D4}"/>
              </a:ext>
            </a:extLst>
          </p:cNvPr>
          <p:cNvSpPr/>
          <p:nvPr/>
        </p:nvSpPr>
        <p:spPr>
          <a:xfrm>
            <a:off x="393519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700394E-09AC-B34C-AFB3-DB73C49F74C4}"/>
              </a:ext>
            </a:extLst>
          </p:cNvPr>
          <p:cNvSpPr/>
          <p:nvPr/>
        </p:nvSpPr>
        <p:spPr>
          <a:xfrm>
            <a:off x="639961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105438B-8C3D-AE43-BFBD-D84611579A54}"/>
              </a:ext>
            </a:extLst>
          </p:cNvPr>
          <p:cNvSpPr/>
          <p:nvPr/>
        </p:nvSpPr>
        <p:spPr>
          <a:xfrm>
            <a:off x="8794019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E0B34A-6D58-414C-9AC1-28B782DFC0F8}"/>
              </a:ext>
            </a:extLst>
          </p:cNvPr>
          <p:cNvSpPr/>
          <p:nvPr/>
        </p:nvSpPr>
        <p:spPr>
          <a:xfrm>
            <a:off x="1574857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2A07D7-7265-9449-BA18-F8DE35B6FD82}"/>
              </a:ext>
            </a:extLst>
          </p:cNvPr>
          <p:cNvSpPr/>
          <p:nvPr/>
        </p:nvSpPr>
        <p:spPr>
          <a:xfrm>
            <a:off x="393519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2919F7D-081A-254D-8827-A1E67CF74C88}"/>
              </a:ext>
            </a:extLst>
          </p:cNvPr>
          <p:cNvSpPr/>
          <p:nvPr/>
        </p:nvSpPr>
        <p:spPr>
          <a:xfrm>
            <a:off x="639961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CFC22E6-F78C-4543-9893-A2BCE315D378}"/>
              </a:ext>
            </a:extLst>
          </p:cNvPr>
          <p:cNvSpPr/>
          <p:nvPr/>
        </p:nvSpPr>
        <p:spPr>
          <a:xfrm>
            <a:off x="8794019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A222FB-4914-9B4E-9AA1-B4164023856C}"/>
              </a:ext>
            </a:extLst>
          </p:cNvPr>
          <p:cNvSpPr/>
          <p:nvPr/>
        </p:nvSpPr>
        <p:spPr>
          <a:xfrm>
            <a:off x="1574857" y="6069886"/>
            <a:ext cx="9088106" cy="730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5D7854-9936-9A46-9DAF-68054BD5B1C1}"/>
              </a:ext>
            </a:extLst>
          </p:cNvPr>
          <p:cNvSpPr/>
          <p:nvPr/>
        </p:nvSpPr>
        <p:spPr>
          <a:xfrm>
            <a:off x="111836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5A29B9E-11A3-3249-9498-9A1207D782AD}"/>
              </a:ext>
            </a:extLst>
          </p:cNvPr>
          <p:cNvSpPr/>
          <p:nvPr/>
        </p:nvSpPr>
        <p:spPr>
          <a:xfrm>
            <a:off x="10872787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05D0A6E-07B5-D549-890D-5B2546158E7E}"/>
              </a:ext>
            </a:extLst>
          </p:cNvPr>
          <p:cNvSpPr/>
          <p:nvPr/>
        </p:nvSpPr>
        <p:spPr>
          <a:xfrm>
            <a:off x="1574857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0E36166-781A-AC4B-AE94-E2D981B798A2}"/>
              </a:ext>
            </a:extLst>
          </p:cNvPr>
          <p:cNvSpPr/>
          <p:nvPr/>
        </p:nvSpPr>
        <p:spPr>
          <a:xfrm>
            <a:off x="393519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844CE8-A72D-B44E-BFDF-4A1633CAD46F}"/>
              </a:ext>
            </a:extLst>
          </p:cNvPr>
          <p:cNvSpPr/>
          <p:nvPr/>
        </p:nvSpPr>
        <p:spPr>
          <a:xfrm>
            <a:off x="639961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1B4D56A-E5E1-F449-9945-AA1C1138E806}"/>
              </a:ext>
            </a:extLst>
          </p:cNvPr>
          <p:cNvSpPr/>
          <p:nvPr/>
        </p:nvSpPr>
        <p:spPr>
          <a:xfrm>
            <a:off x="8794019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3C1876-DAFE-CF4A-A89B-A96A747C4251}"/>
              </a:ext>
            </a:extLst>
          </p:cNvPr>
          <p:cNvSpPr/>
          <p:nvPr/>
        </p:nvSpPr>
        <p:spPr>
          <a:xfrm>
            <a:off x="182880" y="205740"/>
            <a:ext cx="1868944" cy="730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ABB30-EB8E-594B-AA00-FA7755601896}"/>
              </a:ext>
            </a:extLst>
          </p:cNvPr>
          <p:cNvSpPr/>
          <p:nvPr/>
        </p:nvSpPr>
        <p:spPr>
          <a:xfrm>
            <a:off x="3582391" y="339684"/>
            <a:ext cx="5073037" cy="115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集まりやすくて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帰りやすいのはここっす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B7551EB-DE9C-B848-B0B3-C2723FD8D6EE}"/>
              </a:ext>
            </a:extLst>
          </p:cNvPr>
          <p:cNvSpPr/>
          <p:nvPr/>
        </p:nvSpPr>
        <p:spPr>
          <a:xfrm>
            <a:off x="5161528" y="1582734"/>
            <a:ext cx="1868944" cy="542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C00000"/>
                </a:solidFill>
              </a:rPr>
              <a:t>候補駅</a:t>
            </a:r>
            <a:r>
              <a:rPr lang="en-US" altLang="ja-JP" sz="1400" dirty="0">
                <a:solidFill>
                  <a:srgbClr val="C00000"/>
                </a:solidFill>
              </a:rPr>
              <a:t>②</a:t>
            </a:r>
            <a:endParaRPr kumimoji="1" lang="ja-JP" altLang="en-US" sz="1400">
              <a:solidFill>
                <a:srgbClr val="C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C11AF66-3568-124A-9DBA-C0C978B9C88C}"/>
              </a:ext>
            </a:extLst>
          </p:cNvPr>
          <p:cNvSpPr/>
          <p:nvPr/>
        </p:nvSpPr>
        <p:spPr>
          <a:xfrm>
            <a:off x="1574857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7D6F96-2CDC-0349-BB8A-0C66228497BF}"/>
              </a:ext>
            </a:extLst>
          </p:cNvPr>
          <p:cNvSpPr/>
          <p:nvPr/>
        </p:nvSpPr>
        <p:spPr>
          <a:xfrm>
            <a:off x="393519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82FDA8-EC9C-EA43-AC53-FE6F4FF8CBB9}"/>
              </a:ext>
            </a:extLst>
          </p:cNvPr>
          <p:cNvSpPr/>
          <p:nvPr/>
        </p:nvSpPr>
        <p:spPr>
          <a:xfrm>
            <a:off x="639961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F0083ED-32E4-A041-9DC9-9C52623B0229}"/>
              </a:ext>
            </a:extLst>
          </p:cNvPr>
          <p:cNvSpPr/>
          <p:nvPr/>
        </p:nvSpPr>
        <p:spPr>
          <a:xfrm>
            <a:off x="8794019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8F2E2F8-4BDE-184E-AFF8-9BC513635FC4}"/>
              </a:ext>
            </a:extLst>
          </p:cNvPr>
          <p:cNvSpPr/>
          <p:nvPr/>
        </p:nvSpPr>
        <p:spPr>
          <a:xfrm>
            <a:off x="1574857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89934-DE47-CA4C-88F8-958DF24F68D4}"/>
              </a:ext>
            </a:extLst>
          </p:cNvPr>
          <p:cNvSpPr/>
          <p:nvPr/>
        </p:nvSpPr>
        <p:spPr>
          <a:xfrm>
            <a:off x="393519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700394E-09AC-B34C-AFB3-DB73C49F74C4}"/>
              </a:ext>
            </a:extLst>
          </p:cNvPr>
          <p:cNvSpPr/>
          <p:nvPr/>
        </p:nvSpPr>
        <p:spPr>
          <a:xfrm>
            <a:off x="639961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105438B-8C3D-AE43-BFBD-D84611579A54}"/>
              </a:ext>
            </a:extLst>
          </p:cNvPr>
          <p:cNvSpPr/>
          <p:nvPr/>
        </p:nvSpPr>
        <p:spPr>
          <a:xfrm>
            <a:off x="8794019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E0B34A-6D58-414C-9AC1-28B782DFC0F8}"/>
              </a:ext>
            </a:extLst>
          </p:cNvPr>
          <p:cNvSpPr/>
          <p:nvPr/>
        </p:nvSpPr>
        <p:spPr>
          <a:xfrm>
            <a:off x="1574857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2A07D7-7265-9449-BA18-F8DE35B6FD82}"/>
              </a:ext>
            </a:extLst>
          </p:cNvPr>
          <p:cNvSpPr/>
          <p:nvPr/>
        </p:nvSpPr>
        <p:spPr>
          <a:xfrm>
            <a:off x="393519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2919F7D-081A-254D-8827-A1E67CF74C88}"/>
              </a:ext>
            </a:extLst>
          </p:cNvPr>
          <p:cNvSpPr/>
          <p:nvPr/>
        </p:nvSpPr>
        <p:spPr>
          <a:xfrm>
            <a:off x="639961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CFC22E6-F78C-4543-9893-A2BCE315D378}"/>
              </a:ext>
            </a:extLst>
          </p:cNvPr>
          <p:cNvSpPr/>
          <p:nvPr/>
        </p:nvSpPr>
        <p:spPr>
          <a:xfrm>
            <a:off x="8794019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A222FB-4914-9B4E-9AA1-B4164023856C}"/>
              </a:ext>
            </a:extLst>
          </p:cNvPr>
          <p:cNvSpPr/>
          <p:nvPr/>
        </p:nvSpPr>
        <p:spPr>
          <a:xfrm>
            <a:off x="1574857" y="6069886"/>
            <a:ext cx="9088106" cy="730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5D7854-9936-9A46-9DAF-68054BD5B1C1}"/>
              </a:ext>
            </a:extLst>
          </p:cNvPr>
          <p:cNvSpPr/>
          <p:nvPr/>
        </p:nvSpPr>
        <p:spPr>
          <a:xfrm>
            <a:off x="111836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5A29B9E-11A3-3249-9498-9A1207D782AD}"/>
              </a:ext>
            </a:extLst>
          </p:cNvPr>
          <p:cNvSpPr/>
          <p:nvPr/>
        </p:nvSpPr>
        <p:spPr>
          <a:xfrm>
            <a:off x="10872787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05D0A6E-07B5-D549-890D-5B2546158E7E}"/>
              </a:ext>
            </a:extLst>
          </p:cNvPr>
          <p:cNvSpPr/>
          <p:nvPr/>
        </p:nvSpPr>
        <p:spPr>
          <a:xfrm>
            <a:off x="1574857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0E36166-781A-AC4B-AE94-E2D981B798A2}"/>
              </a:ext>
            </a:extLst>
          </p:cNvPr>
          <p:cNvSpPr/>
          <p:nvPr/>
        </p:nvSpPr>
        <p:spPr>
          <a:xfrm>
            <a:off x="393519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844CE8-A72D-B44E-BFDF-4A1633CAD46F}"/>
              </a:ext>
            </a:extLst>
          </p:cNvPr>
          <p:cNvSpPr/>
          <p:nvPr/>
        </p:nvSpPr>
        <p:spPr>
          <a:xfrm>
            <a:off x="639961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1B4D56A-E5E1-F449-9945-AA1C1138E806}"/>
              </a:ext>
            </a:extLst>
          </p:cNvPr>
          <p:cNvSpPr/>
          <p:nvPr/>
        </p:nvSpPr>
        <p:spPr>
          <a:xfrm>
            <a:off x="8794019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3C1876-DAFE-CF4A-A89B-A96A747C4251}"/>
              </a:ext>
            </a:extLst>
          </p:cNvPr>
          <p:cNvSpPr/>
          <p:nvPr/>
        </p:nvSpPr>
        <p:spPr>
          <a:xfrm>
            <a:off x="182880" y="205740"/>
            <a:ext cx="1868944" cy="730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ABB30-EB8E-594B-AA00-FA7755601896}"/>
              </a:ext>
            </a:extLst>
          </p:cNvPr>
          <p:cNvSpPr/>
          <p:nvPr/>
        </p:nvSpPr>
        <p:spPr>
          <a:xfrm>
            <a:off x="3582391" y="339684"/>
            <a:ext cx="5073037" cy="115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集まりやすくて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帰りやすいのはここっす</a:t>
            </a:r>
            <a:endParaRPr kumimoji="1"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B7551EB-DE9C-B848-B0B3-C2723FD8D6EE}"/>
              </a:ext>
            </a:extLst>
          </p:cNvPr>
          <p:cNvSpPr/>
          <p:nvPr/>
        </p:nvSpPr>
        <p:spPr>
          <a:xfrm>
            <a:off x="5161528" y="1582734"/>
            <a:ext cx="1868944" cy="542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C00000"/>
                </a:solidFill>
              </a:rPr>
              <a:t>候補駅</a:t>
            </a:r>
            <a:r>
              <a:rPr lang="en-US" altLang="ja-JP" sz="1400" dirty="0">
                <a:solidFill>
                  <a:srgbClr val="C00000"/>
                </a:solidFill>
              </a:rPr>
              <a:t>③</a:t>
            </a:r>
            <a:endParaRPr kumimoji="1" lang="ja-JP" altLang="en-US" sz="1400">
              <a:solidFill>
                <a:srgbClr val="C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C11AF66-3568-124A-9DBA-C0C978B9C88C}"/>
              </a:ext>
            </a:extLst>
          </p:cNvPr>
          <p:cNvSpPr/>
          <p:nvPr/>
        </p:nvSpPr>
        <p:spPr>
          <a:xfrm>
            <a:off x="1574857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7D6F96-2CDC-0349-BB8A-0C66228497BF}"/>
              </a:ext>
            </a:extLst>
          </p:cNvPr>
          <p:cNvSpPr/>
          <p:nvPr/>
        </p:nvSpPr>
        <p:spPr>
          <a:xfrm>
            <a:off x="393519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82FDA8-EC9C-EA43-AC53-FE6F4FF8CBB9}"/>
              </a:ext>
            </a:extLst>
          </p:cNvPr>
          <p:cNvSpPr/>
          <p:nvPr/>
        </p:nvSpPr>
        <p:spPr>
          <a:xfrm>
            <a:off x="6399618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F0083ED-32E4-A041-9DC9-9C52623B0229}"/>
              </a:ext>
            </a:extLst>
          </p:cNvPr>
          <p:cNvSpPr/>
          <p:nvPr/>
        </p:nvSpPr>
        <p:spPr>
          <a:xfrm>
            <a:off x="8794019" y="2388461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お名前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8F2E2F8-4BDE-184E-AFF8-9BC513635FC4}"/>
              </a:ext>
            </a:extLst>
          </p:cNvPr>
          <p:cNvSpPr/>
          <p:nvPr/>
        </p:nvSpPr>
        <p:spPr>
          <a:xfrm>
            <a:off x="1574857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89934-DE47-CA4C-88F8-958DF24F68D4}"/>
              </a:ext>
            </a:extLst>
          </p:cNvPr>
          <p:cNvSpPr/>
          <p:nvPr/>
        </p:nvSpPr>
        <p:spPr>
          <a:xfrm>
            <a:off x="393519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700394E-09AC-B34C-AFB3-DB73C49F74C4}"/>
              </a:ext>
            </a:extLst>
          </p:cNvPr>
          <p:cNvSpPr/>
          <p:nvPr/>
        </p:nvSpPr>
        <p:spPr>
          <a:xfrm>
            <a:off x="6399618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105438B-8C3D-AE43-BFBD-D84611579A54}"/>
              </a:ext>
            </a:extLst>
          </p:cNvPr>
          <p:cNvSpPr/>
          <p:nvPr/>
        </p:nvSpPr>
        <p:spPr>
          <a:xfrm>
            <a:off x="8794019" y="3316946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職場から〇〇分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E0B34A-6D58-414C-9AC1-28B782DFC0F8}"/>
              </a:ext>
            </a:extLst>
          </p:cNvPr>
          <p:cNvSpPr/>
          <p:nvPr/>
        </p:nvSpPr>
        <p:spPr>
          <a:xfrm>
            <a:off x="1574857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2A07D7-7265-9449-BA18-F8DE35B6FD82}"/>
              </a:ext>
            </a:extLst>
          </p:cNvPr>
          <p:cNvSpPr/>
          <p:nvPr/>
        </p:nvSpPr>
        <p:spPr>
          <a:xfrm>
            <a:off x="393519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2919F7D-081A-254D-8827-A1E67CF74C88}"/>
              </a:ext>
            </a:extLst>
          </p:cNvPr>
          <p:cNvSpPr/>
          <p:nvPr/>
        </p:nvSpPr>
        <p:spPr>
          <a:xfrm>
            <a:off x="6399618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CFC22E6-F78C-4543-9893-A2BCE315D378}"/>
              </a:ext>
            </a:extLst>
          </p:cNvPr>
          <p:cNvSpPr/>
          <p:nvPr/>
        </p:nvSpPr>
        <p:spPr>
          <a:xfrm>
            <a:off x="8794019" y="499281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終電は〇〇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〇〇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A222FB-4914-9B4E-9AA1-B4164023856C}"/>
              </a:ext>
            </a:extLst>
          </p:cNvPr>
          <p:cNvSpPr/>
          <p:nvPr/>
        </p:nvSpPr>
        <p:spPr>
          <a:xfrm>
            <a:off x="1574857" y="6069886"/>
            <a:ext cx="9088106" cy="730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5D7854-9936-9A46-9DAF-68054BD5B1C1}"/>
              </a:ext>
            </a:extLst>
          </p:cNvPr>
          <p:cNvSpPr/>
          <p:nvPr/>
        </p:nvSpPr>
        <p:spPr>
          <a:xfrm>
            <a:off x="111836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5A29B9E-11A3-3249-9498-9A1207D782AD}"/>
              </a:ext>
            </a:extLst>
          </p:cNvPr>
          <p:cNvSpPr/>
          <p:nvPr/>
        </p:nvSpPr>
        <p:spPr>
          <a:xfrm>
            <a:off x="10872787" y="1497429"/>
            <a:ext cx="1202614" cy="50342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広告枠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05D0A6E-07B5-D549-890D-5B2546158E7E}"/>
              </a:ext>
            </a:extLst>
          </p:cNvPr>
          <p:cNvSpPr/>
          <p:nvPr/>
        </p:nvSpPr>
        <p:spPr>
          <a:xfrm>
            <a:off x="1574857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0E36166-781A-AC4B-AE94-E2D981B798A2}"/>
              </a:ext>
            </a:extLst>
          </p:cNvPr>
          <p:cNvSpPr/>
          <p:nvPr/>
        </p:nvSpPr>
        <p:spPr>
          <a:xfrm>
            <a:off x="393519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844CE8-A72D-B44E-BFDF-4A1633CAD46F}"/>
              </a:ext>
            </a:extLst>
          </p:cNvPr>
          <p:cNvSpPr/>
          <p:nvPr/>
        </p:nvSpPr>
        <p:spPr>
          <a:xfrm>
            <a:off x="6399618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1B4D56A-E5E1-F449-9945-AA1C1138E806}"/>
              </a:ext>
            </a:extLst>
          </p:cNvPr>
          <p:cNvSpPr/>
          <p:nvPr/>
        </p:nvSpPr>
        <p:spPr>
          <a:xfrm>
            <a:off x="8794019" y="4160163"/>
            <a:ext cx="1868944" cy="5426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>
                    <a:lumMod val="65000"/>
                  </a:schemeClr>
                </a:solidFill>
              </a:rPr>
              <a:t>家まで〇〇分</a:t>
            </a:r>
            <a:endParaRPr kumimoji="1" lang="ja-JP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C45BF6-11CF-C54C-87E0-BFDC302290FE}"/>
              </a:ext>
            </a:extLst>
          </p:cNvPr>
          <p:cNvSpPr/>
          <p:nvPr/>
        </p:nvSpPr>
        <p:spPr>
          <a:xfrm>
            <a:off x="1316192" y="490653"/>
            <a:ext cx="9573595" cy="5894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 descr="好きかも...。再会した男友達と「恋に発展させる」ための方法 - ローリエプレス">
            <a:extLst>
              <a:ext uri="{FF2B5EF4-FFF2-40B4-BE49-F238E27FC236}">
                <a16:creationId xmlns:a16="http://schemas.microsoft.com/office/drawing/2014/main" id="{1E7EC7F3-004B-FC44-945B-E0119973C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3042"/>
          <a:stretch/>
        </p:blipFill>
        <p:spPr bwMode="auto"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5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レストランで食事をしている人達&#10;&#10;自動的に生成された説明">
            <a:extLst>
              <a:ext uri="{FF2B5EF4-FFF2-40B4-BE49-F238E27FC236}">
                <a16:creationId xmlns:a16="http://schemas.microsoft.com/office/drawing/2014/main" id="{C9AB7793-123D-7742-987A-0F0FB76D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6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264</Words>
  <Application>Microsoft Macintosh PowerPoint</Application>
  <PresentationFormat>ワイド画面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Rockwell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浦住 俊平</dc:creator>
  <cp:lastModifiedBy>浦住 俊平</cp:lastModifiedBy>
  <cp:revision>1</cp:revision>
  <dcterms:created xsi:type="dcterms:W3CDTF">2022-04-06T09:04:53Z</dcterms:created>
  <dcterms:modified xsi:type="dcterms:W3CDTF">2022-04-07T01:02:03Z</dcterms:modified>
</cp:coreProperties>
</file>