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coachina.com/ios/20150615/12152.html" TargetMode="External"/><Relationship Id="rId3" Type="http://schemas.openxmlformats.org/officeDocument/2006/relationships/hyperlink" Target="http://www.cocoachina.com/ios/20150615/12155.html" TargetMode="External"/><Relationship Id="rId4" Type="http://schemas.openxmlformats.org/officeDocument/2006/relationships/hyperlink" Target="http://www.jianshu.com/p/3e1b4e2d06c6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241190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 Thinning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（应用瘦身）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7357764" y="6070600"/>
            <a:ext cx="4377036" cy="7514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单鹏涛 2015 12 22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1270000" y="1638300"/>
            <a:ext cx="10464800" cy="2414737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NSBundleResourceRequest基本过程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181100" y="5092700"/>
            <a:ext cx="10464800" cy="4283125"/>
          </a:xfrm>
          <a:prstGeom prst="rect">
            <a:avLst/>
          </a:prstGeom>
        </p:spPr>
        <p:txBody>
          <a:bodyPr/>
          <a:lstStyle/>
          <a:p>
            <a:pPr lvl="0" algn="l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1. 设置tag</a:t>
            </a: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2. 初始化NSBundleResourceRequest</a:t>
            </a: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3. 设置NSBundleResourceRequest下载等级、保存等级</a:t>
            </a: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4. 检查资源是否已存在本地或已下载</a:t>
            </a: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endParaRPr sz="3040">
              <a:solidFill>
                <a:srgbClr val="FFFFFF"/>
              </a:solidFill>
            </a:endParaRPr>
          </a:p>
          <a:p>
            <a:pPr lvl="0" algn="l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5. 开始下载资源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1270000" y="1638300"/>
            <a:ext cx="10464800" cy="2414737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NSBundleResourceRequest属性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1270000" y="5029200"/>
            <a:ext cx="10464800" cy="3671491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loadingPriority：下载优先级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progress:下载进度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tags：标记资源的数组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boundle：资源文件索引，可包含很多tag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1270000" y="1638300"/>
            <a:ext cx="10464800" cy="2414737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NSBundleResourceRequest属性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982389" y="5003800"/>
            <a:ext cx="11040022" cy="3671491"/>
          </a:xfrm>
          <a:prstGeom prst="rect">
            <a:avLst/>
          </a:prstGeom>
        </p:spPr>
        <p:txBody>
          <a:bodyPr/>
          <a:lstStyle/>
          <a:p>
            <a:pPr lvl="0" algn="l" defTabSz="443991"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FFFFFF"/>
                </a:solidFill>
              </a:rPr>
              <a:t>1.开始从AppStore下载资源：</a:t>
            </a:r>
            <a:endParaRPr sz="2128">
              <a:solidFill>
                <a:srgbClr val="FFFFFF"/>
              </a:solidFill>
            </a:endParaRPr>
          </a:p>
          <a:p>
            <a:pPr lvl="0" algn="l" defTabSz="443991"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FFFFFF"/>
                </a:solidFill>
              </a:rPr>
              <a:t>- (void)beginAccessingResourcesWithCompletionHandler:(void (^)(NSError * __nullable error))completionHandler;</a:t>
            </a:r>
            <a:endParaRPr sz="2128">
              <a:solidFill>
                <a:srgbClr val="FFFFFF"/>
              </a:solidFill>
            </a:endParaRPr>
          </a:p>
          <a:p>
            <a:pPr lvl="0" algn="l" defTabSz="443991">
              <a:defRPr sz="1800">
                <a:solidFill>
                  <a:srgbClr val="000000"/>
                </a:solidFill>
              </a:defRPr>
            </a:pPr>
            <a:endParaRPr sz="2128">
              <a:solidFill>
                <a:srgbClr val="FFFFFF"/>
              </a:solidFill>
            </a:endParaRPr>
          </a:p>
          <a:p>
            <a:pPr lvl="0" algn="l" defTabSz="443991"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FFFFFF"/>
                </a:solidFill>
              </a:rPr>
              <a:t>2.判断本地资源质量：</a:t>
            </a:r>
            <a:endParaRPr sz="2128">
              <a:solidFill>
                <a:srgbClr val="FFFFFF"/>
              </a:solidFill>
            </a:endParaRPr>
          </a:p>
          <a:p>
            <a:pPr lvl="0" algn="l" defTabSz="443991"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FFFFFF"/>
                </a:solidFill>
              </a:rPr>
              <a:t>-(void)conditionallyBeginAccessingResourcesWithCompletionHandler:(void (^)(BOOL resourcesAvailable))completionHandler;</a:t>
            </a:r>
            <a:endParaRPr sz="2128">
              <a:solidFill>
                <a:srgbClr val="FFFFFF"/>
              </a:solidFill>
            </a:endParaRPr>
          </a:p>
          <a:p>
            <a:pPr lvl="0" algn="l" defTabSz="443991">
              <a:defRPr sz="1800">
                <a:solidFill>
                  <a:srgbClr val="000000"/>
                </a:solidFill>
              </a:defRPr>
            </a:pPr>
            <a:endParaRPr sz="2128">
              <a:solidFill>
                <a:srgbClr val="FFFFFF"/>
              </a:solidFill>
            </a:endParaRPr>
          </a:p>
          <a:p>
            <a:pPr lvl="0" algn="l" defTabSz="443991"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FFFFFF"/>
                </a:solidFill>
              </a:rPr>
              <a:t>3.结束资源使用并删除</a:t>
            </a:r>
            <a:endParaRPr sz="2128">
              <a:solidFill>
                <a:srgbClr val="FFFFFF"/>
              </a:solidFill>
            </a:endParaRPr>
          </a:p>
          <a:p>
            <a:pPr lvl="0" algn="l" defTabSz="443991">
              <a:defRPr sz="1800">
                <a:solidFill>
                  <a:srgbClr val="000000"/>
                </a:solidFill>
              </a:defRPr>
            </a:pPr>
            <a:r>
              <a:rPr sz="2128">
                <a:solidFill>
                  <a:srgbClr val="FFFFFF"/>
                </a:solidFill>
              </a:rPr>
              <a:t>- (void)endAccessingResources;</a:t>
            </a:r>
            <a:endParaRPr sz="2128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1270000" y="1422400"/>
            <a:ext cx="10464800" cy="144854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可以加tag的资源类型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250" y="3251200"/>
            <a:ext cx="5715000" cy="612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1270000" y="1422400"/>
            <a:ext cx="10464800" cy="144854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tag的状态</a:t>
            </a:r>
          </a:p>
        </p:txBody>
      </p:sp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981450"/>
            <a:ext cx="76200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270000" y="1638300"/>
            <a:ext cx="10464800" cy="2414737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BitCode</a:t>
            </a:r>
            <a:endParaRPr sz="760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（ 中间代码）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1270000" y="5029200"/>
            <a:ext cx="10464800" cy="367149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      开发者上传应用程序不用提交预编译的二进制文件，只需要上传“intermediate representation（中间代表）”展现，而用户下载时，App Slicing可以根据用户需求，来判断你是否需要32位还是64位的。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1270000" y="1638300"/>
            <a:ext cx="10464800" cy="2414737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BitCode</a:t>
            </a:r>
            <a:endParaRPr sz="760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（ 中间代码）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1270000" y="4673600"/>
            <a:ext cx="10464800" cy="4353174"/>
          </a:xfrm>
          <a:prstGeom prst="rect">
            <a:avLst/>
          </a:prstGeom>
        </p:spPr>
        <p:txBody>
          <a:bodyPr/>
          <a:lstStyle/>
          <a:p>
            <a:pPr lvl="0" algn="l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在Xcode 7中，bitcode选项默认是设置为YES的。我们可以在”Build Settings”-&gt;”Enable Bitcode”选项中看到这个设置。</a:t>
            </a:r>
            <a:endParaRPr sz="2784">
              <a:solidFill>
                <a:srgbClr val="FFFFFF"/>
              </a:solidFill>
            </a:endParaRPr>
          </a:p>
          <a:p>
            <a:pPr lvl="0" algn="l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iOS：可选开关</a:t>
            </a:r>
            <a:endParaRPr sz="2784">
              <a:solidFill>
                <a:srgbClr val="FFFFFF"/>
              </a:solidFill>
            </a:endParaRPr>
          </a:p>
          <a:p>
            <a:pPr lvl="0" algn="l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Mac OS：不支持</a:t>
            </a:r>
            <a:endParaRPr sz="2784">
              <a:solidFill>
                <a:srgbClr val="FFFFFF"/>
              </a:solidFill>
            </a:endParaRPr>
          </a:p>
          <a:p>
            <a:pPr lvl="0" algn="l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watchOS：必需支持</a:t>
            </a:r>
            <a:endParaRPr sz="2784">
              <a:solidFill>
                <a:srgbClr val="FFFFFF"/>
              </a:solidFill>
            </a:endParaRPr>
          </a:p>
          <a:p>
            <a:pPr lvl="0" algn="l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注：</a:t>
            </a:r>
            <a:endParaRPr sz="2784">
              <a:solidFill>
                <a:srgbClr val="FFFFFF"/>
              </a:solidFill>
            </a:endParaRPr>
          </a:p>
          <a:p>
            <a:pPr lvl="0" algn="l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1.如果我们的工程需要支持bitcode，则必要要求所有引入的第三方库都支持bitcode。</a:t>
            </a:r>
            <a:endParaRPr sz="2784">
              <a:solidFill>
                <a:srgbClr val="FFFFFF"/>
              </a:solidFill>
            </a:endParaRPr>
          </a:p>
          <a:p>
            <a:pPr lvl="0" algn="l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2.可能只能通过xcode进行打包上传，不能通过application loader上传。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1270000" y="1270000"/>
            <a:ext cx="10464800" cy="2414737"/>
          </a:xfrm>
          <a:prstGeom prst="rect">
            <a:avLst/>
          </a:prstGeom>
        </p:spPr>
        <p:txBody>
          <a:bodyPr anchor="b"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BitCode</a:t>
            </a:r>
            <a:endParaRPr sz="760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（ 中间代码）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711874"/>
            <a:ext cx="13004800" cy="6673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77900" y="3389932"/>
            <a:ext cx="12048999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https://developer.apple.com/library/prerelease/ios/documentation/IDEs/Conceptual/AppDistributionGuide/AnalyzingCrashReports/AnalyzingCrashReports.html#//apple_ref/doc/</a:t>
            </a: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http://www.cocoachina.com/ios/20150615/12152.html</a:t>
            </a: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http://www.cocoachina.com/ios/20150615/12155.html</a:t>
            </a: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http://www.jianshu.com/p/3e1b4e2d06c6</a:t>
            </a:r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1270000" y="1371600"/>
            <a:ext cx="10464800" cy="1331566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参考文献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6200" y="3486150"/>
            <a:ext cx="7772400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2411909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App Thinning</a:t>
            </a:r>
            <a:endParaRPr sz="760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（应用瘦身）—-背景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693564" y="4914900"/>
            <a:ext cx="9617672" cy="386725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app功能越强大，包就越来越大。因此苹果提供了一些优化包大小的方法。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270000" y="54102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 algn="l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　　App Thinning功能中其实有三个独立的机制，分别是App Slicing、on-demand resources以及Bitcode，它们在节省iOS应用资源方面发挥着各自的作用。</a:t>
            </a:r>
            <a:endParaRPr sz="3572">
              <a:solidFill>
                <a:srgbClr val="FFFFFF"/>
              </a:solidFill>
            </a:endParaRPr>
          </a:p>
          <a:p>
            <a:pPr lvl="0" algn="l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　　App Thinning目前只应用在iOS9及以上。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736600"/>
            <a:ext cx="76200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270000" y="1638300"/>
            <a:ext cx="10464800" cy="241577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 Slicing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（应用切片）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270000" y="5029200"/>
            <a:ext cx="10464800" cy="367149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      App Slicing在节省应用所需资源中发挥着最重要的作用，它可以针对不同设备使用不同的功能模块资源，以节省低容量设备上宝贵的存储空间。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切片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4375150"/>
            <a:ext cx="76200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title"/>
          </p:nvPr>
        </p:nvSpPr>
        <p:spPr>
          <a:xfrm>
            <a:off x="1270000" y="1638300"/>
            <a:ext cx="10464800" cy="241577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 Slicing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（应用切片）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270000" y="1638300"/>
            <a:ext cx="10464800" cy="2415779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40">
                <a:solidFill>
                  <a:srgbClr val="FFFFFF"/>
                </a:solidFill>
              </a:rPr>
              <a:t>App Slicing的主要的工作流程 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270000" y="4385964"/>
            <a:ext cx="10464800" cy="4644927"/>
          </a:xfrm>
          <a:prstGeom prst="rect">
            <a:avLst/>
          </a:prstGeom>
        </p:spPr>
        <p:txBody>
          <a:bodyPr/>
          <a:lstStyle/>
          <a:p>
            <a:pPr lvl="0" algn="l" defTabSz="239522">
              <a:defRPr sz="1800">
                <a:solidFill>
                  <a:srgbClr val="000000"/>
                </a:solidFill>
              </a:defRPr>
            </a:pPr>
            <a:r>
              <a:rPr sz="1721">
                <a:solidFill>
                  <a:srgbClr val="FFFFFF"/>
                </a:solidFill>
              </a:rPr>
              <a:t>1.在 Xcode中,选择好目标设备并且使用 asset catalog 提供多分辨率的图片资源只有使用asset catalog才能正确使Slicing作用于资源文件</a:t>
            </a: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r>
              <a:rPr sz="1721">
                <a:solidFill>
                  <a:srgbClr val="FFFFFF"/>
                </a:solidFill>
              </a:rPr>
              <a:t>2.在模拟器或者设备上编译并运行app</a:t>
            </a: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r>
              <a:rPr sz="1721">
                <a:solidFill>
                  <a:srgbClr val="FFFFFF"/>
                </a:solidFill>
              </a:rPr>
              <a:t>3.Xcode 会自动构建针对你运行设备的“变种app”，同时也是为了减少编译时间和进行本地的测试</a:t>
            </a: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r>
              <a:rPr sz="1721">
                <a:solidFill>
                  <a:srgbClr val="FFFFFF"/>
                </a:solidFill>
              </a:rPr>
              <a:t>4.打包app（为了及时发现不同目标设备的配置错误，可以在本地为目标设备导出“变种app“，测试无误后再打包)</a:t>
            </a: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r>
              <a:rPr sz="1721">
                <a:solidFill>
                  <a:srgbClr val="FFFFFF"/>
                </a:solidFill>
              </a:rPr>
              <a:t>5.上传打包好的app到 iTunes connectApp store 将会为上传的app归档创建不同的“变种app”，具体的“变种app”的数量在Xcode 的project 页面中设置</a:t>
            </a: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r>
              <a:rPr sz="1721">
                <a:solidFill>
                  <a:srgbClr val="FFFFFF"/>
                </a:solidFill>
              </a:rPr>
              <a:t>6.在 iTunes Connect 中, 发布一个预览版给合格的测试者进行测试</a:t>
            </a: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endParaRPr sz="1721">
              <a:solidFill>
                <a:srgbClr val="FFFFFF"/>
              </a:solidFill>
            </a:endParaRPr>
          </a:p>
          <a:p>
            <a:pPr lvl="0" algn="l" defTabSz="239522">
              <a:defRPr sz="1800">
                <a:solidFill>
                  <a:srgbClr val="000000"/>
                </a:solidFill>
              </a:defRPr>
            </a:pPr>
            <a:r>
              <a:rPr sz="1721">
                <a:solidFill>
                  <a:srgbClr val="FFFFFF"/>
                </a:solidFill>
              </a:rPr>
              <a:t>7.测试者通过 TestFlight 下载预览版TestFlight 会自动根据测试者的设备下载合适的“变种app”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1270000" y="1638300"/>
            <a:ext cx="10464800" cy="241577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 Slicing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（应用切片）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0" y="4533900"/>
            <a:ext cx="8686800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538414" y="8442721"/>
            <a:ext cx="99279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我们只需要做的是在xcode7里打包即可！！！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1270000" y="1638300"/>
            <a:ext cx="10464800" cy="2414737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ODR</a:t>
            </a:r>
            <a:endParaRPr sz="760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（ 随需应变资源）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1270000" y="5029200"/>
            <a:ext cx="10464800" cy="367149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      on-demand resources比如多级游戏，用户需要的通常都是他们当前的级数以及下一级。ODR意味着用户可以下载他们需要的几级游戏。随着你的级数不断增加，应用再下载其他级数，并将用户成功过关的级数删掉。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70000" y="1638300"/>
            <a:ext cx="10464800" cy="2414737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ODR</a:t>
            </a:r>
            <a:endParaRPr sz="760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（ 随需应变资源）</a:t>
            </a:r>
          </a:p>
        </p:txBody>
      </p:sp>
      <p:pic>
        <p:nvPicPr>
          <p:cNvPr id="58" name="切片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333" y="4162338"/>
            <a:ext cx="9010134" cy="5116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