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0" r:id="rId3"/>
    <p:sldId id="271" r:id="rId4"/>
    <p:sldId id="257" r:id="rId5"/>
    <p:sldId id="258" r:id="rId6"/>
    <p:sldId id="276" r:id="rId7"/>
    <p:sldId id="260" r:id="rId8"/>
    <p:sldId id="264" r:id="rId9"/>
    <p:sldId id="273" r:id="rId10"/>
    <p:sldId id="27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2016-04-19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2016-04-19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2016-04-19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2016-04-19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63EF459-A640-4D4C-AD23-880A23076B01}" type="datetimeFigureOut">
              <a:rPr lang="en-US" smtClean="0"/>
              <a:t>2016-04-19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495674" cy="2593975"/>
          </a:xfrm>
        </p:spPr>
        <p:txBody>
          <a:bodyPr/>
          <a:lstStyle/>
          <a:p>
            <a:r>
              <a:rPr lang="en-US" dirty="0" smtClean="0"/>
              <a:t>Smart Waiter </a:t>
            </a:r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0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Portability/</a:t>
            </a:r>
            <a:r>
              <a:rPr lang="en-US" dirty="0"/>
              <a:t>Extensibility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Class Integral component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ustomized items</a:t>
            </a:r>
          </a:p>
          <a:p>
            <a:pPr lvl="1"/>
            <a:r>
              <a:rPr lang="en-US" dirty="0" smtClean="0"/>
              <a:t>Account information</a:t>
            </a:r>
          </a:p>
          <a:p>
            <a:pPr lvl="1"/>
            <a:r>
              <a:rPr lang="en-US" dirty="0" smtClean="0"/>
              <a:t>Past orders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1" y="1751847"/>
            <a:ext cx="3056592" cy="45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0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988" y="2153486"/>
            <a:ext cx="7095958" cy="1143000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4252" y="3455570"/>
            <a:ext cx="70959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6231" y="3736307"/>
            <a:ext cx="70959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7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Smart Waiter Demo</a:t>
            </a:r>
            <a:endParaRPr lang="en-US" dirty="0"/>
          </a:p>
          <a:p>
            <a:r>
              <a:rPr lang="en-US" dirty="0" smtClean="0"/>
              <a:t>App components</a:t>
            </a:r>
          </a:p>
          <a:p>
            <a:pPr lvl="1"/>
            <a:r>
              <a:rPr lang="en-US" dirty="0" smtClean="0"/>
              <a:t>Database</a:t>
            </a:r>
            <a:endParaRPr lang="en-US" dirty="0"/>
          </a:p>
          <a:p>
            <a:pPr lvl="1"/>
            <a:r>
              <a:rPr lang="en-US" dirty="0" smtClean="0"/>
              <a:t>Select and Customize item</a:t>
            </a:r>
          </a:p>
          <a:p>
            <a:pPr lvl="1"/>
            <a:r>
              <a:rPr lang="en-US" dirty="0" smtClean="0"/>
              <a:t>Placing an Order</a:t>
            </a:r>
            <a:endParaRPr lang="en-US" dirty="0"/>
          </a:p>
          <a:p>
            <a:r>
              <a:rPr lang="en-US" dirty="0"/>
              <a:t>User-Friendliness</a:t>
            </a:r>
          </a:p>
          <a:p>
            <a:r>
              <a:rPr lang="en-US" dirty="0" smtClean="0"/>
              <a:t>Portability</a:t>
            </a:r>
            <a:r>
              <a:rPr lang="en-US" dirty="0"/>
              <a:t>/Extensibility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4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singular solution to allow users to walk into a restaurant and place an order via smart phone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Smart-waiter:</a:t>
            </a:r>
          </a:p>
          <a:p>
            <a:pPr lvl="1"/>
            <a:r>
              <a:rPr lang="en-US" dirty="0" smtClean="0"/>
              <a:t>Scan barcode to view menu</a:t>
            </a:r>
          </a:p>
          <a:p>
            <a:pPr lvl="1"/>
            <a:r>
              <a:rPr lang="en-US" dirty="0" smtClean="0"/>
              <a:t>Select and customize menu item</a:t>
            </a:r>
          </a:p>
          <a:p>
            <a:pPr lvl="1"/>
            <a:r>
              <a:rPr lang="en-US" dirty="0" smtClean="0"/>
              <a:t>Place an order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8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2691567"/>
            <a:ext cx="6333958" cy="1143000"/>
          </a:xfrm>
        </p:spPr>
        <p:txBody>
          <a:bodyPr/>
          <a:lstStyle/>
          <a:p>
            <a:r>
              <a:rPr lang="en-US" dirty="0" smtClean="0"/>
              <a:t>Smart-Waiter App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4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4749"/>
            <a:ext cx="7095958" cy="1143000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3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88739" y="2634749"/>
            <a:ext cx="8622633" cy="1143000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/>
              <a:t>Select and Customize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1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0848"/>
            <a:ext cx="7095958" cy="1143000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/>
              <a:t>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3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47" y="121485"/>
            <a:ext cx="7095958" cy="1496094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User Friendliness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938421"/>
            <a:ext cx="7620000" cy="454526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Concentrated on User Interface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Conducted second Usability Test</a:t>
            </a:r>
          </a:p>
          <a:p>
            <a:pPr lvl="2"/>
            <a:r>
              <a:rPr lang="en-US" dirty="0" smtClean="0"/>
              <a:t>6 participants</a:t>
            </a:r>
          </a:p>
          <a:p>
            <a:pPr lvl="3"/>
            <a:r>
              <a:rPr lang="en-US" dirty="0" smtClean="0"/>
              <a:t>Experienced an inexperienced with apps</a:t>
            </a:r>
          </a:p>
          <a:p>
            <a:pPr lvl="2"/>
            <a:r>
              <a:rPr lang="en-US" dirty="0" smtClean="0"/>
              <a:t>Task – Full walkthrough of application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369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50669"/>
              </p:ext>
            </p:extLst>
          </p:nvPr>
        </p:nvGraphicFramePr>
        <p:xfrm>
          <a:off x="457199" y="1764631"/>
          <a:ext cx="7216275" cy="449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1012"/>
                <a:gridCol w="1510631"/>
                <a:gridCol w="1764632"/>
              </a:tblGrid>
              <a:tr h="5406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Test</a:t>
                      </a:r>
                      <a:r>
                        <a:rPr lang="en-US" sz="1800" b="0" baseline="0" dirty="0" smtClean="0"/>
                        <a:t> #1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Test</a:t>
                      </a:r>
                      <a:r>
                        <a:rPr lang="en-US" sz="1800" b="1" baseline="0" dirty="0" smtClean="0"/>
                        <a:t> #2 </a:t>
                      </a:r>
                      <a:endParaRPr lang="en-US" sz="1800" b="1" dirty="0"/>
                    </a:p>
                  </a:txBody>
                  <a:tcPr/>
                </a:tc>
              </a:tr>
              <a:tr h="552985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task quickly?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Neutral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Agree</a:t>
                      </a:r>
                      <a:endParaRPr lang="en-US" b="1" dirty="0"/>
                    </a:p>
                  </a:txBody>
                  <a:tcPr/>
                </a:tc>
              </a:tr>
              <a:tr h="552985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to learn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Agree</a:t>
                      </a:r>
                      <a:endParaRPr lang="en-US" b="1" dirty="0"/>
                    </a:p>
                  </a:txBody>
                  <a:tcPr/>
                </a:tc>
              </a:tr>
              <a:tr h="552985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 using Smart-Waiter over traditional menu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Agree</a:t>
                      </a:r>
                      <a:endParaRPr lang="en-US" b="1" dirty="0"/>
                    </a:p>
                  </a:txBody>
                  <a:tcPr/>
                </a:tc>
              </a:tr>
              <a:tr h="552985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of system is pleasant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Disagree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Agree/Strongly Agree</a:t>
                      </a:r>
                      <a:endParaRPr lang="en-US" b="1" dirty="0"/>
                    </a:p>
                  </a:txBody>
                  <a:tcPr/>
                </a:tc>
              </a:tr>
              <a:tr h="552985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has all functionalities and capabilities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Disagree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Disagree</a:t>
                      </a:r>
                      <a:endParaRPr lang="en-US" b="1" dirty="0"/>
                    </a:p>
                  </a:txBody>
                  <a:tcPr/>
                </a:tc>
              </a:tr>
              <a:tr h="552985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could recover easily and quickly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Agree</a:t>
                      </a:r>
                      <a:endParaRPr lang="en-US" b="1" dirty="0"/>
                    </a:p>
                  </a:txBody>
                  <a:tcPr/>
                </a:tc>
              </a:tr>
              <a:tr h="552985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Overall, I was happy with the system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Agree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17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505</TotalTime>
  <Words>170</Words>
  <Application>Microsoft Macintosh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Smart Waiter Demonstration</vt:lpstr>
      <vt:lpstr>Outline </vt:lpstr>
      <vt:lpstr>Problem Statement</vt:lpstr>
      <vt:lpstr>Smart-Waiter App Demo</vt:lpstr>
      <vt:lpstr>  Database</vt:lpstr>
      <vt:lpstr>  Select and Customize Item</vt:lpstr>
      <vt:lpstr>  Transaction</vt:lpstr>
      <vt:lpstr> User Friendliness </vt:lpstr>
      <vt:lpstr>Usability Test Results</vt:lpstr>
      <vt:lpstr>Portability/Extensibility</vt:lpstr>
      <vt:lpstr>  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Waiter Revision 0 </dc:title>
  <dc:creator>Bob  Faggot</dc:creator>
  <cp:lastModifiedBy>Bob  Faggot</cp:lastModifiedBy>
  <cp:revision>21</cp:revision>
  <dcterms:created xsi:type="dcterms:W3CDTF">2016-02-03T21:07:05Z</dcterms:created>
  <dcterms:modified xsi:type="dcterms:W3CDTF">2016-04-19T19:58:55Z</dcterms:modified>
</cp:coreProperties>
</file>