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4D5C602-39F2-DB42-B366-D25C71BF5B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63EF459-A640-4D4C-AD23-880A23076B01}" type="datetimeFigureOut">
              <a:rPr lang="en-US" smtClean="0"/>
              <a:t>2016-02-03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495674" cy="2593975"/>
          </a:xfrm>
        </p:spPr>
        <p:txBody>
          <a:bodyPr/>
          <a:lstStyle/>
          <a:p>
            <a:r>
              <a:rPr lang="en-US" dirty="0" smtClean="0"/>
              <a:t>Smart Waiter Revision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Usability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arenR"/>
            </a:pPr>
            <a:r>
              <a:rPr lang="en-US" dirty="0"/>
              <a:t>The system has all functions and capabilities I expect it to </a:t>
            </a:r>
            <a:r>
              <a:rPr lang="en-US" dirty="0" smtClean="0"/>
              <a:t>have</a:t>
            </a:r>
            <a:endParaRPr lang="en-US" dirty="0"/>
          </a:p>
          <a:p>
            <a:pPr marL="777240" lvl="2" indent="0">
              <a:buNone/>
            </a:pPr>
            <a:r>
              <a:rPr lang="en-US" dirty="0" smtClean="0"/>
              <a:t>Disagree</a:t>
            </a:r>
            <a:endParaRPr lang="en-US" dirty="0" smtClean="0"/>
          </a:p>
          <a:p>
            <a:pPr marL="777240" lvl="2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r>
              <a:rPr lang="en-US" dirty="0"/>
              <a:t>Whenever I made a mistake in the system, I could recover easily and quickly</a:t>
            </a:r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Agree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571500" indent="-457200">
              <a:buAutoNum type="arabicParenR"/>
            </a:pPr>
            <a:r>
              <a:rPr lang="en-US" dirty="0"/>
              <a:t>Overall I was happy with the </a:t>
            </a:r>
            <a:r>
              <a:rPr lang="en-US" dirty="0" smtClean="0"/>
              <a:t>system</a:t>
            </a:r>
          </a:p>
          <a:p>
            <a:pPr marL="777240" lvl="2" indent="0">
              <a:buNone/>
            </a:pPr>
            <a:r>
              <a:rPr lang="en-US" dirty="0" smtClean="0"/>
              <a:t>Agree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9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18674" y="2541169"/>
            <a:ext cx="7095958" cy="1143000"/>
          </a:xfrm>
        </p:spPr>
        <p:txBody>
          <a:bodyPr/>
          <a:lstStyle/>
          <a:p>
            <a:r>
              <a:rPr lang="en-US" dirty="0" smtClean="0"/>
              <a:t>	Barcode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6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84" y="2661485"/>
            <a:ext cx="7095958" cy="1143000"/>
          </a:xfrm>
        </p:spPr>
        <p:txBody>
          <a:bodyPr/>
          <a:lstStyle/>
          <a:p>
            <a:r>
              <a:rPr lang="en-US" dirty="0" smtClean="0"/>
              <a:t>	Accounts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6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84" y="2661485"/>
            <a:ext cx="7095958" cy="1143000"/>
          </a:xfrm>
        </p:spPr>
        <p:txBody>
          <a:bodyPr/>
          <a:lstStyle/>
          <a:p>
            <a:r>
              <a:rPr lang="en-US" dirty="0" smtClean="0"/>
              <a:t>	Database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31" y="1819276"/>
            <a:ext cx="7095958" cy="1143000"/>
          </a:xfrm>
        </p:spPr>
        <p:txBody>
          <a:bodyPr/>
          <a:lstStyle/>
          <a:p>
            <a:r>
              <a:rPr lang="en-US" dirty="0" smtClean="0"/>
              <a:t>		Improvements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4252" y="3455570"/>
            <a:ext cx="70959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6231" y="3736307"/>
            <a:ext cx="70959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00421" y="3168316"/>
            <a:ext cx="24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User Settings</a:t>
            </a:r>
          </a:p>
          <a:p>
            <a:r>
              <a:rPr lang="en-US" dirty="0" smtClean="0"/>
              <a:t>User Interface </a:t>
            </a:r>
          </a:p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2691567"/>
            <a:ext cx="6333958" cy="1143000"/>
          </a:xfrm>
        </p:spPr>
        <p:txBody>
          <a:bodyPr/>
          <a:lstStyle/>
          <a:p>
            <a:r>
              <a:rPr lang="en-US" dirty="0" smtClean="0"/>
              <a:t>Smart-Waiter App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4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4749"/>
            <a:ext cx="7095958" cy="1143000"/>
          </a:xfrm>
        </p:spPr>
        <p:txBody>
          <a:bodyPr/>
          <a:lstStyle/>
          <a:p>
            <a:r>
              <a:rPr lang="en-US" dirty="0" smtClean="0"/>
              <a:t>		Accounts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3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848"/>
            <a:ext cx="7095958" cy="1143000"/>
          </a:xfrm>
        </p:spPr>
        <p:txBody>
          <a:bodyPr/>
          <a:lstStyle/>
          <a:p>
            <a:r>
              <a:rPr lang="en-US" dirty="0" smtClean="0"/>
              <a:t>		Barcode Scanning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7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0848"/>
            <a:ext cx="7095958" cy="1143000"/>
          </a:xfrm>
        </p:spPr>
        <p:txBody>
          <a:bodyPr/>
          <a:lstStyle/>
          <a:p>
            <a:r>
              <a:rPr lang="en-US" dirty="0" smtClean="0"/>
              <a:t>		Querying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3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674" y="2640848"/>
            <a:ext cx="7095958" cy="1143000"/>
          </a:xfrm>
        </p:spPr>
        <p:txBody>
          <a:bodyPr/>
          <a:lstStyle/>
          <a:p>
            <a:r>
              <a:rPr lang="en-US" dirty="0" smtClean="0"/>
              <a:t>	Customizing and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    Placing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7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84" y="2661485"/>
            <a:ext cx="7095958" cy="1143000"/>
          </a:xfrm>
        </p:spPr>
        <p:txBody>
          <a:bodyPr/>
          <a:lstStyle/>
          <a:p>
            <a:r>
              <a:rPr lang="en-US" dirty="0" smtClean="0"/>
              <a:t>	Uploading Order to 			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84" y="2661485"/>
            <a:ext cx="7095958" cy="1143000"/>
          </a:xfrm>
        </p:spPr>
        <p:txBody>
          <a:bodyPr/>
          <a:lstStyle/>
          <a:p>
            <a:r>
              <a:rPr lang="en-US" dirty="0" smtClean="0"/>
              <a:t>		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2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121485"/>
            <a:ext cx="7095958" cy="1143000"/>
          </a:xfrm>
        </p:spPr>
        <p:txBody>
          <a:bodyPr/>
          <a:lstStyle/>
          <a:p>
            <a:r>
              <a:rPr lang="en-US" dirty="0" smtClean="0"/>
              <a:t>	Usability Testing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2936"/>
            <a:ext cx="7620000" cy="5110747"/>
          </a:xfrm>
        </p:spPr>
        <p:txBody>
          <a:bodyPr>
            <a:normAutofit/>
          </a:bodyPr>
          <a:lstStyle/>
          <a:p>
            <a:pPr marL="571500" indent="-457200">
              <a:buAutoNum type="arabicParenR"/>
            </a:pPr>
            <a:r>
              <a:rPr lang="en-US" dirty="0" smtClean="0"/>
              <a:t>I was able to complete the task quickly using the system</a:t>
            </a:r>
          </a:p>
          <a:p>
            <a:pPr marL="777240" lvl="2" indent="0">
              <a:buNone/>
            </a:pPr>
            <a:r>
              <a:rPr lang="en-US" dirty="0" smtClean="0"/>
              <a:t>Neutral/Agree</a:t>
            </a:r>
            <a:endParaRPr lang="en-US" dirty="0" smtClean="0"/>
          </a:p>
          <a:p>
            <a:pPr marL="777240" lvl="2" indent="0">
              <a:buNone/>
            </a:pPr>
            <a:endParaRPr lang="en-US" dirty="0" smtClean="0"/>
          </a:p>
          <a:p>
            <a:pPr marL="571500" indent="-457200">
              <a:buAutoNum type="arabicParenR"/>
            </a:pPr>
            <a:r>
              <a:rPr lang="en-US" dirty="0" smtClean="0"/>
              <a:t>It was easy to learn how to use the system</a:t>
            </a:r>
          </a:p>
          <a:p>
            <a:pPr marL="777240" lvl="2" indent="0">
              <a:buNone/>
            </a:pPr>
            <a:r>
              <a:rPr lang="en-US" dirty="0" smtClean="0"/>
              <a:t>Agree</a:t>
            </a:r>
            <a:endParaRPr lang="en-US" dirty="0" smtClean="0"/>
          </a:p>
          <a:p>
            <a:pPr marL="777240" lvl="2" indent="0">
              <a:buNone/>
            </a:pPr>
            <a:endParaRPr lang="en-US" dirty="0"/>
          </a:p>
          <a:p>
            <a:pPr marL="777240" lvl="2" indent="0">
              <a:buNone/>
            </a:pPr>
            <a:endParaRPr lang="en-US" dirty="0" smtClean="0"/>
          </a:p>
          <a:p>
            <a:pPr marL="571500" indent="-457200">
              <a:buAutoNum type="arabicParenR"/>
            </a:pPr>
            <a:r>
              <a:rPr lang="en-US" dirty="0" smtClean="0"/>
              <a:t>I prefer using Smart-Waiter over traditional </a:t>
            </a:r>
            <a:r>
              <a:rPr lang="en-US" dirty="0" smtClean="0"/>
              <a:t>sense</a:t>
            </a:r>
          </a:p>
          <a:p>
            <a:pPr marL="777240" lvl="2" indent="0">
              <a:buNone/>
            </a:pPr>
            <a:r>
              <a:rPr lang="en-US" dirty="0" smtClean="0"/>
              <a:t>Agree</a:t>
            </a:r>
          </a:p>
          <a:p>
            <a:pPr marL="777240" lvl="2" indent="0">
              <a:buNone/>
            </a:pPr>
            <a:endParaRPr lang="en-US" dirty="0"/>
          </a:p>
          <a:p>
            <a:pPr marL="777240" lvl="2" indent="0">
              <a:buNone/>
            </a:pPr>
            <a:endParaRPr lang="en-US" dirty="0" smtClean="0"/>
          </a:p>
          <a:p>
            <a:pPr marL="571500" indent="-457200">
              <a:buAutoNum type="arabicParenR"/>
            </a:pPr>
            <a:r>
              <a:rPr lang="en-US" dirty="0" smtClean="0"/>
              <a:t>The interface of the system was </a:t>
            </a:r>
            <a:r>
              <a:rPr lang="en-US" dirty="0" smtClean="0"/>
              <a:t>pleasant</a:t>
            </a:r>
          </a:p>
          <a:p>
            <a:pPr marL="777240" lvl="2" indent="0">
              <a:buNone/>
            </a:pPr>
            <a:r>
              <a:rPr lang="en-US" dirty="0" smtClean="0"/>
              <a:t>Disagree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69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322</TotalTime>
  <Words>96</Words>
  <Application>Microsoft Macintosh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Smart Waiter Revision 0 </vt:lpstr>
      <vt:lpstr>Smart-Waiter App Demo</vt:lpstr>
      <vt:lpstr>  Accounts Structure</vt:lpstr>
      <vt:lpstr>  Barcode Scanning</vt:lpstr>
      <vt:lpstr>  Querying Database</vt:lpstr>
      <vt:lpstr> Customizing and       Placing Order</vt:lpstr>
      <vt:lpstr> Uploading Order to    Database</vt:lpstr>
      <vt:lpstr>  Transaction</vt:lpstr>
      <vt:lpstr> Usability Testing</vt:lpstr>
      <vt:lpstr>  Usability Testing</vt:lpstr>
      <vt:lpstr> Barcode Testing</vt:lpstr>
      <vt:lpstr> Accounts Testing</vt:lpstr>
      <vt:lpstr> Database Testing</vt:lpstr>
      <vt:lpstr>  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Waiter Revision 0 </dc:title>
  <dc:creator>Bob  Faggot</dc:creator>
  <cp:lastModifiedBy>Bob  Faggot</cp:lastModifiedBy>
  <cp:revision>10</cp:revision>
  <dcterms:created xsi:type="dcterms:W3CDTF">2016-02-03T21:07:05Z</dcterms:created>
  <dcterms:modified xsi:type="dcterms:W3CDTF">2016-02-04T02:44:44Z</dcterms:modified>
</cp:coreProperties>
</file>