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7"/>
  </p:notesMasterIdLst>
  <p:sldIdLst>
    <p:sldId id="256" r:id="rId2"/>
    <p:sldId id="257" r:id="rId3"/>
    <p:sldId id="285" r:id="rId4"/>
    <p:sldId id="287" r:id="rId5"/>
    <p:sldId id="286" r:id="rId6"/>
  </p:sldIdLst>
  <p:sldSz cx="9144000" cy="5143500" type="screen16x9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F1A"/>
    <a:srgbClr val="669933"/>
    <a:srgbClr val="D1005D"/>
    <a:srgbClr val="AAAAAA"/>
    <a:srgbClr val="CCCCCC"/>
    <a:srgbClr val="333333"/>
    <a:srgbClr val="DDDDDD"/>
    <a:srgbClr val="77AA41"/>
    <a:srgbClr val="1E1E1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9829" autoAdjust="0"/>
  </p:normalViewPr>
  <p:slideViewPr>
    <p:cSldViewPr snapToGrid="0">
      <p:cViewPr varScale="1">
        <p:scale>
          <a:sx n="166" d="100"/>
          <a:sy n="166" d="100"/>
        </p:scale>
        <p:origin x="-102" y="-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5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13FEB5-F1ED-47B1-A276-4D805AE43C7A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5C7709-F27B-426D-A847-B177261307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9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forrester.com/brand-creative/powerpoin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FF00"/>
                </a:solidFill>
              </a:rPr>
              <a:t>Visit </a:t>
            </a:r>
            <a:r>
              <a:rPr lang="en-US" sz="1200" dirty="0" smtClean="0">
                <a:solidFill>
                  <a:srgbClr val="FFFF00"/>
                </a:solidFill>
                <a:hlinkClick r:id="rId3"/>
              </a:rPr>
              <a:t>the PowerPoint resources page</a:t>
            </a:r>
            <a:r>
              <a:rPr lang="en-US" sz="1200" dirty="0" smtClean="0">
                <a:solidFill>
                  <a:srgbClr val="FFFF00"/>
                </a:solidFill>
              </a:rPr>
              <a:t> Backstage for quick tips and slide layout solutions for your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C7709-F27B-426D-A847-B177261307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33333"/>
              </a:solidFill>
            </a:endParaRPr>
          </a:p>
        </p:txBody>
      </p:sp>
      <p:sp>
        <p:nvSpPr>
          <p:cNvPr id="12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  <p:pic>
        <p:nvPicPr>
          <p:cNvPr id="6" name="Logo" descr="C:\Users\rchernick\Desktop\Lock-up 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2" y="1693018"/>
            <a:ext cx="7716838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instance 2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Agenda: Second and subsequent appearances</a:t>
            </a:r>
            <a:endParaRPr lang="en-US" dirty="0"/>
          </a:p>
        </p:txBody>
      </p:sp>
      <p:sp>
        <p:nvSpPr>
          <p:cNvPr id="3" name="Agenda"/>
          <p:cNvSpPr>
            <a:spLocks noGrp="1"/>
          </p:cNvSpPr>
          <p:nvPr>
            <p:ph idx="1" hasCustomPrompt="1"/>
          </p:nvPr>
        </p:nvSpPr>
        <p:spPr>
          <a:xfrm>
            <a:off x="365760" y="914400"/>
            <a:ext cx="8549640" cy="3776472"/>
          </a:xfrm>
        </p:spPr>
        <p:txBody>
          <a:bodyPr/>
          <a:lstStyle>
            <a:lvl1pPr marL="182880" indent="-182880">
              <a:spcBef>
                <a:spcPts val="900"/>
              </a:spcBef>
              <a:spcAft>
                <a:spcPts val="900"/>
              </a:spcAft>
              <a:buClrTx/>
              <a:buSzPct val="100000"/>
              <a:buFont typeface="Arial Black" pitchFamily="34" charset="0"/>
              <a:buChar char="›"/>
              <a:defRPr sz="2400" b="0" i="1">
                <a:solidFill>
                  <a:srgbClr val="AAAAAA"/>
                </a:solidFill>
                <a:latin typeface="Georgia" pitchFamily="18" charset="0"/>
                <a:cs typeface="Adobe Arabic" pitchFamily="18" charset="-78"/>
              </a:defRPr>
            </a:lvl1pPr>
            <a:lvl2pPr marL="685800" indent="-164592">
              <a:spcBef>
                <a:spcPts val="300"/>
              </a:spcBef>
              <a:buClrTx/>
              <a:buFont typeface="Arial" pitchFamily="34" charset="0"/>
              <a:buChar char="•"/>
              <a:defRPr sz="18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2pPr>
            <a:lvl3pPr marL="685800" indent="-164592">
              <a:spcBef>
                <a:spcPts val="300"/>
              </a:spcBef>
              <a:buClrTx/>
              <a:buFont typeface="Arial" pitchFamily="34" charset="0"/>
              <a:buChar char="•"/>
              <a:defRPr sz="18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3pPr>
            <a:lvl4pPr marL="685800" indent="-164592">
              <a:spcBef>
                <a:spcPts val="300"/>
              </a:spcBef>
              <a:buClrTx/>
              <a:buFont typeface="Arial" pitchFamily="34" charset="0"/>
              <a:buChar char="•"/>
              <a:defRPr sz="18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4pPr>
            <a:lvl5pPr marL="685800" indent="-164592">
              <a:spcBef>
                <a:spcPts val="300"/>
              </a:spcBef>
              <a:buClrTx/>
              <a:buFont typeface="Arial" pitchFamily="34" charset="0"/>
              <a:buChar char="•"/>
              <a:defRPr sz="1800" b="0" i="0">
                <a:solidFill>
                  <a:srgbClr val="AAAAA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agenda items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59308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 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37160" y="-1"/>
            <a:ext cx="2743200" cy="4918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2286000" cy="914096"/>
          </a:xfrm>
        </p:spPr>
        <p:txBody>
          <a:bodyPr/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of the research graphic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108960" y="274319"/>
            <a:ext cx="5806440" cy="4233672"/>
          </a:xfrm>
        </p:spPr>
        <p:txBody>
          <a:bodyPr anchor="ctr"/>
          <a:lstStyle>
            <a:lvl1pPr marL="0" indent="0" algn="ctr">
              <a:buNone/>
              <a:defRPr sz="1800"/>
            </a:lvl1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icon to add a research graphic</a:t>
            </a:r>
            <a:endParaRPr lang="en-US" dirty="0"/>
          </a:p>
        </p:txBody>
      </p:sp>
      <p:sp>
        <p:nvSpPr>
          <p:cNvPr id="6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108960" y="4662101"/>
            <a:ext cx="58064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4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1570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57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Next steps slide: Click to edit title</a:t>
            </a:r>
            <a:endParaRPr lang="en-US" dirty="0"/>
          </a:p>
        </p:txBody>
      </p:sp>
      <p:sp>
        <p:nvSpPr>
          <p:cNvPr id="3" name="Next Steps"/>
          <p:cNvSpPr>
            <a:spLocks noGrp="1"/>
          </p:cNvSpPr>
          <p:nvPr>
            <p:ph idx="1" hasCustomPrompt="1"/>
          </p:nvPr>
        </p:nvSpPr>
        <p:spPr>
          <a:xfrm>
            <a:off x="365760" y="914400"/>
            <a:ext cx="8549640" cy="3776472"/>
          </a:xfrm>
        </p:spPr>
        <p:txBody>
          <a:bodyPr/>
          <a:lstStyle>
            <a:lvl1pPr marL="365760" indent="-365760">
              <a:spcBef>
                <a:spcPts val="900"/>
              </a:spcBef>
              <a:buClr>
                <a:schemeClr val="accent4"/>
              </a:buClr>
              <a:buSzPct val="100000"/>
              <a:buFont typeface="+mj-lt"/>
              <a:buAutoNum type="arabicPeriod"/>
              <a:defRPr sz="2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164592">
              <a:spcBef>
                <a:spcPts val="300"/>
              </a:spcBef>
              <a:buClr>
                <a:srgbClr val="669933"/>
              </a:buClr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137160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3000" indent="-137160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137160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4307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1930278"/>
            <a:ext cx="8549640" cy="461665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000" b="1" cap="none">
                <a:solidFill>
                  <a:srgbClr val="1E1E1E"/>
                </a:solidFill>
              </a:defRPr>
            </a:lvl1pPr>
          </a:lstStyle>
          <a:p>
            <a:r>
              <a:rPr lang="en-US" dirty="0" smtClean="0"/>
              <a:t>Section name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365760" y="2432305"/>
            <a:ext cx="8549640" cy="369332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 i="1" baseline="0">
                <a:solidFill>
                  <a:srgbClr val="1E1E1E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is optional</a:t>
            </a:r>
          </a:p>
        </p:txBody>
      </p:sp>
      <p:sp>
        <p:nvSpPr>
          <p:cNvPr id="14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8344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Bottom cap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3467802"/>
            <a:ext cx="8412480" cy="1261884"/>
          </a:xfrm>
          <a:solidFill>
            <a:schemeClr val="tx1">
              <a:alpha val="70000"/>
            </a:schemeClr>
          </a:solidFill>
        </p:spPr>
        <p:txBody>
          <a:bodyPr wrap="square" lIns="137160" tIns="228600" rIns="137160" bIns="22860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3rd option: Don’t use for large-room presentations where heads will block view of lower screen area.</a:t>
            </a:r>
          </a:p>
        </p:txBody>
      </p:sp>
      <p:sp>
        <p:nvSpPr>
          <p:cNvPr id="4" name="Middle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140863"/>
            <a:ext cx="8412480" cy="861774"/>
          </a:xfrm>
          <a:solidFill>
            <a:schemeClr val="tx1">
              <a:alpha val="70000"/>
            </a:schemeClr>
          </a:solidFill>
        </p:spPr>
        <p:txBody>
          <a:bodyPr wrap="square" lIns="137160" tIns="228600" rIns="137160" bIns="228600" anchor="ctr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Text here when the image has a quiet middle.</a:t>
            </a:r>
          </a:p>
        </p:txBody>
      </p:sp>
      <p:sp>
        <p:nvSpPr>
          <p:cNvPr id="3" name="Top caption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1480"/>
            <a:ext cx="8412480" cy="861774"/>
          </a:xfrm>
          <a:solidFill>
            <a:schemeClr val="tx1">
              <a:alpha val="70000"/>
            </a:schemeClr>
          </a:solidFill>
        </p:spPr>
        <p:txBody>
          <a:bodyPr wrap="square" lIns="137160" tIns="228600" rIns="137160" bIns="2286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Text here when the image has a quiet area at top. </a:t>
            </a:r>
          </a:p>
        </p:txBody>
      </p:sp>
      <p:sp>
        <p:nvSpPr>
          <p:cNvPr id="12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8727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caption"/>
          <p:cNvSpPr>
            <a:spLocks noGrp="1"/>
          </p:cNvSpPr>
          <p:nvPr>
            <p:ph type="body" sz="quarter" idx="12" hasCustomPrompt="1"/>
          </p:nvPr>
        </p:nvSpPr>
        <p:spPr>
          <a:xfrm>
            <a:off x="6172200" y="1340643"/>
            <a:ext cx="2971800" cy="2462213"/>
          </a:xfrm>
          <a:solidFill>
            <a:schemeClr val="tx1">
              <a:alpha val="70000"/>
            </a:schemeClr>
          </a:solidFill>
        </p:spPr>
        <p:txBody>
          <a:bodyPr wrap="square" lIns="274320" tIns="228600" rIns="182880" bIns="228600" anchor="ctr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Use this text box when focus is on the left side of the image.</a:t>
            </a:r>
          </a:p>
        </p:txBody>
      </p:sp>
      <p:sp>
        <p:nvSpPr>
          <p:cNvPr id="4" name="Left caption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40644"/>
            <a:ext cx="2971800" cy="2462213"/>
          </a:xfrm>
          <a:solidFill>
            <a:schemeClr val="tx1">
              <a:alpha val="70000"/>
            </a:schemeClr>
          </a:solidFill>
        </p:spPr>
        <p:txBody>
          <a:bodyPr wrap="square" lIns="274320" tIns="228600" rIns="137160" bIns="228600" anchor="ctr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Use this text box when focus is on the right side of the image.</a:t>
            </a:r>
          </a:p>
        </p:txBody>
      </p:sp>
      <p:sp>
        <p:nvSpPr>
          <p:cNvPr id="12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2191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2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4253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5332" y="1830502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5332" y="2624328"/>
            <a:ext cx="8092440" cy="369332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5332" y="4346973"/>
            <a:ext cx="347472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2"/>
          <a:stretch/>
        </p:blipFill>
        <p:spPr>
          <a:xfrm>
            <a:off x="595332" y="361950"/>
            <a:ext cx="2173224" cy="345709"/>
          </a:xfrm>
          <a:prstGeom prst="rect">
            <a:avLst/>
          </a:prstGeom>
        </p:spPr>
      </p:pic>
      <p:sp>
        <p:nvSpPr>
          <p:cNvPr id="14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5796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8092440" cy="369332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72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1950"/>
            <a:ext cx="4206940" cy="345709"/>
          </a:xfrm>
          <a:prstGeom prst="rect">
            <a:avLst/>
          </a:prstGeom>
        </p:spPr>
      </p:pic>
      <p:sp>
        <p:nvSpPr>
          <p:cNvPr id="1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0838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8092440" cy="369332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72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1949"/>
            <a:ext cx="3184420" cy="345709"/>
          </a:xfrm>
          <a:prstGeom prst="rect">
            <a:avLst/>
          </a:prstGeom>
        </p:spPr>
      </p:pic>
      <p:sp>
        <p:nvSpPr>
          <p:cNvPr id="1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3836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65759" y="274320"/>
            <a:ext cx="8549640" cy="365760"/>
          </a:xfrm>
        </p:spPr>
        <p:txBody>
          <a:bodyPr/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title: No more than one line</a:t>
            </a:r>
            <a:endParaRPr lang="en-US" dirty="0"/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365760" y="914400"/>
            <a:ext cx="8549640" cy="3593592"/>
          </a:xfrm>
        </p:spPr>
        <p:txBody>
          <a:bodyPr/>
          <a:lstStyle>
            <a:lvl1pPr marL="164592" indent="-164592">
              <a:buClr>
                <a:srgbClr val="669933"/>
              </a:buClr>
              <a:buFont typeface="Arial Black" pitchFamily="34" charset="0"/>
              <a:buChar char="›"/>
              <a:defRPr sz="2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164592">
              <a:buClr>
                <a:srgbClr val="669933"/>
              </a:buClr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blank).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2483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8092440" cy="369332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72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1951"/>
            <a:ext cx="4538041" cy="345709"/>
          </a:xfrm>
          <a:prstGeom prst="rect">
            <a:avLst/>
          </a:prstGeom>
        </p:spPr>
      </p:pic>
      <p:sp>
        <p:nvSpPr>
          <p:cNvPr id="1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055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09360" y="3917072"/>
            <a:ext cx="2377440" cy="1226428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4800600" cy="738664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98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6309360" y="3691647"/>
            <a:ext cx="2377440" cy="122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503427" y="3879275"/>
            <a:ext cx="1989306" cy="851172"/>
          </a:xfr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2"/>
          <a:stretch/>
        </p:blipFill>
        <p:spPr>
          <a:xfrm>
            <a:off x="594360" y="361950"/>
            <a:ext cx="2173224" cy="345709"/>
          </a:xfrm>
          <a:prstGeom prst="rect">
            <a:avLst/>
          </a:prstGeom>
        </p:spPr>
      </p:pic>
      <p:sp>
        <p:nvSpPr>
          <p:cNvPr id="19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1672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09360" y="3917072"/>
            <a:ext cx="2377440" cy="1226428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4800600" cy="738664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98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6309360" y="3691647"/>
            <a:ext cx="2377440" cy="122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503427" y="3879275"/>
            <a:ext cx="1989306" cy="851172"/>
          </a:xfr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1950"/>
            <a:ext cx="4206940" cy="345709"/>
          </a:xfrm>
          <a:prstGeom prst="rect">
            <a:avLst/>
          </a:prstGeom>
        </p:spPr>
      </p:pic>
      <p:sp>
        <p:nvSpPr>
          <p:cNvPr id="19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1151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ta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09360" y="3917072"/>
            <a:ext cx="2377440" cy="1226428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4800600" cy="738664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98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6309360" y="3691647"/>
            <a:ext cx="2377440" cy="122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503427" y="3879275"/>
            <a:ext cx="1989306" cy="851172"/>
          </a:xfr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1949"/>
            <a:ext cx="3184420" cy="345709"/>
          </a:xfrm>
          <a:prstGeom prst="rect">
            <a:avLst/>
          </a:prstGeom>
        </p:spPr>
      </p:pic>
      <p:sp>
        <p:nvSpPr>
          <p:cNvPr id="19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7408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sulting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09360" y="3917072"/>
            <a:ext cx="2377440" cy="1226428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37160" y="0"/>
            <a:ext cx="9003665" cy="4918075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94360" y="1829336"/>
            <a:ext cx="8092440" cy="498598"/>
          </a:xfrm>
        </p:spPr>
        <p:txBody>
          <a:bodyPr anchor="b" anchorCtr="0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94360" y="2624328"/>
            <a:ext cx="4800600" cy="738664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name, title (title un-bolded)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346973"/>
            <a:ext cx="3474980" cy="246221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DDDDDD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the Month DD, </a:t>
            </a:r>
            <a:r>
              <a:rPr lang="en-US" dirty="0" err="1" smtClean="0"/>
              <a:t>YYYY</a:t>
            </a:r>
            <a:endParaRPr lang="en-US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6309360" y="3691647"/>
            <a:ext cx="2377440" cy="122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503427" y="3879275"/>
            <a:ext cx="1989306" cy="851172"/>
          </a:xfr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1951"/>
            <a:ext cx="4538041" cy="345709"/>
          </a:xfrm>
          <a:prstGeom prst="rect">
            <a:avLst/>
          </a:prstGeom>
        </p:spPr>
      </p:pic>
      <p:sp>
        <p:nvSpPr>
          <p:cNvPr id="19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8769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peak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69180" y="1403342"/>
            <a:ext cx="3657600" cy="123110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presenter name</a:t>
            </a:r>
          </a:p>
          <a:p>
            <a:pPr lvl="1"/>
            <a:r>
              <a:rPr lang="en-US" dirty="0" smtClean="0"/>
              <a:t>+1 ###-###-####</a:t>
            </a:r>
          </a:p>
          <a:p>
            <a:pPr lvl="1"/>
            <a:r>
              <a:rPr lang="en-US" dirty="0" smtClean="0"/>
              <a:t>____@forrester.com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twitterhandle</a:t>
            </a:r>
            <a:endParaRPr lang="en-US" dirty="0" smtClean="0"/>
          </a:p>
        </p:txBody>
      </p:sp>
      <p:sp>
        <p:nvSpPr>
          <p:cNvPr id="15" name="Speaker 1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1403342"/>
            <a:ext cx="3657600" cy="123110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presenter name</a:t>
            </a:r>
          </a:p>
          <a:p>
            <a:pPr lvl="1"/>
            <a:r>
              <a:rPr lang="en-US" dirty="0" smtClean="0"/>
              <a:t>+1 ###-###-####</a:t>
            </a:r>
          </a:p>
          <a:p>
            <a:pPr lvl="1"/>
            <a:r>
              <a:rPr lang="en-US" dirty="0" smtClean="0"/>
              <a:t>____@forrester.com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twitterhandle</a:t>
            </a:r>
            <a:endParaRPr lang="en-US" dirty="0" smtClean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2"/>
          <a:stretch/>
        </p:blipFill>
        <p:spPr>
          <a:xfrm>
            <a:off x="595332" y="361950"/>
            <a:ext cx="2173224" cy="345709"/>
          </a:xfrm>
          <a:prstGeom prst="rect">
            <a:avLst/>
          </a:prstGeom>
        </p:spPr>
      </p:pic>
      <p:sp>
        <p:nvSpPr>
          <p:cNvPr id="2" name="Website"/>
          <p:cNvSpPr txBox="1"/>
          <p:nvPr userDrawn="1"/>
        </p:nvSpPr>
        <p:spPr>
          <a:xfrm>
            <a:off x="594360" y="4343400"/>
            <a:ext cx="2819400" cy="246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b="1" i="0" spc="100" baseline="0" dirty="0" smtClean="0">
                <a:solidFill>
                  <a:schemeClr val="bg1"/>
                </a:solidFill>
                <a:latin typeface="+mn-lt"/>
              </a:rPr>
              <a:t>FORRESTER.COM</a:t>
            </a:r>
          </a:p>
        </p:txBody>
      </p:sp>
      <p:sp>
        <p:nvSpPr>
          <p:cNvPr id="25" name="Thank you"/>
          <p:cNvSpPr txBox="1"/>
          <p:nvPr userDrawn="1"/>
        </p:nvSpPr>
        <p:spPr>
          <a:xfrm>
            <a:off x="283464" y="3009447"/>
            <a:ext cx="6857027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0" dirty="0" smtClean="0">
                <a:solidFill>
                  <a:srgbClr val="669933"/>
                </a:solidFill>
              </a:rPr>
              <a:t>Thank you</a:t>
            </a:r>
            <a:endParaRPr lang="en-US" sz="9600" b="0" dirty="0">
              <a:solidFill>
                <a:srgbClr val="669933"/>
              </a:solidFill>
            </a:endParaRPr>
          </a:p>
        </p:txBody>
      </p:sp>
      <p:sp>
        <p:nvSpPr>
          <p:cNvPr id="20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1797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nalyst"/>
          <p:cNvSpPr>
            <a:spLocks noGrp="1"/>
          </p:cNvSpPr>
          <p:nvPr>
            <p:ph type="body" sz="quarter" idx="12" hasCustomPrompt="1"/>
          </p:nvPr>
        </p:nvSpPr>
        <p:spPr>
          <a:xfrm>
            <a:off x="2057400" y="1408176"/>
            <a:ext cx="5029200" cy="123110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presenter name</a:t>
            </a:r>
          </a:p>
          <a:p>
            <a:pPr lvl="1"/>
            <a:r>
              <a:rPr lang="en-US" dirty="0" smtClean="0"/>
              <a:t>+1 ###-###-####</a:t>
            </a:r>
          </a:p>
          <a:p>
            <a:pPr lvl="1"/>
            <a:r>
              <a:rPr lang="en-US" dirty="0" smtClean="0"/>
              <a:t>____@forrester.com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twitterhandle</a:t>
            </a:r>
            <a:endParaRPr lang="en-US" dirty="0" smtClean="0"/>
          </a:p>
        </p:txBody>
      </p:sp>
      <p:sp>
        <p:nvSpPr>
          <p:cNvPr id="20" name="Photo"/>
          <p:cNvSpPr>
            <a:spLocks noGrp="1"/>
          </p:cNvSpPr>
          <p:nvPr>
            <p:ph type="pic" sz="quarter" idx="13"/>
          </p:nvPr>
        </p:nvSpPr>
        <p:spPr>
          <a:xfrm>
            <a:off x="594360" y="1408176"/>
            <a:ext cx="1280160" cy="1280160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2"/>
          <a:stretch/>
        </p:blipFill>
        <p:spPr>
          <a:xfrm>
            <a:off x="595332" y="361950"/>
            <a:ext cx="2173224" cy="345709"/>
          </a:xfrm>
          <a:prstGeom prst="rect">
            <a:avLst/>
          </a:prstGeom>
        </p:spPr>
      </p:pic>
      <p:sp>
        <p:nvSpPr>
          <p:cNvPr id="21" name="Website"/>
          <p:cNvSpPr txBox="1"/>
          <p:nvPr userDrawn="1"/>
        </p:nvSpPr>
        <p:spPr>
          <a:xfrm>
            <a:off x="594360" y="4343400"/>
            <a:ext cx="2819400" cy="246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b="1" i="0" spc="100" baseline="0" dirty="0" smtClean="0">
                <a:solidFill>
                  <a:schemeClr val="bg1"/>
                </a:solidFill>
                <a:latin typeface="+mn-lt"/>
              </a:rPr>
              <a:t>FORRESTER.COM</a:t>
            </a:r>
          </a:p>
        </p:txBody>
      </p:sp>
      <p:sp>
        <p:nvSpPr>
          <p:cNvPr id="24" name="Thank you"/>
          <p:cNvSpPr txBox="1"/>
          <p:nvPr userDrawn="1"/>
        </p:nvSpPr>
        <p:spPr>
          <a:xfrm>
            <a:off x="283464" y="3009447"/>
            <a:ext cx="6857027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0" dirty="0" smtClean="0">
                <a:solidFill>
                  <a:srgbClr val="669933"/>
                </a:solidFill>
              </a:rPr>
              <a:t>Thank you</a:t>
            </a:r>
            <a:endParaRPr lang="en-US" sz="9600" b="0" dirty="0">
              <a:solidFill>
                <a:srgbClr val="669933"/>
              </a:solidFill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3393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2 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nalyst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39" y="1408176"/>
            <a:ext cx="2751259" cy="13849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presenter name</a:t>
            </a:r>
          </a:p>
          <a:p>
            <a:pPr lvl="1"/>
            <a:r>
              <a:rPr lang="en-US" dirty="0" smtClean="0"/>
              <a:t>+1 ###-###-####</a:t>
            </a:r>
          </a:p>
          <a:p>
            <a:pPr lvl="1"/>
            <a:r>
              <a:rPr lang="en-US" dirty="0" smtClean="0"/>
              <a:t>____@forrester.com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twitterhandle</a:t>
            </a:r>
            <a:endParaRPr lang="en-US" dirty="0" smtClean="0"/>
          </a:p>
        </p:txBody>
      </p:sp>
      <p:sp>
        <p:nvSpPr>
          <p:cNvPr id="20" name="Photo"/>
          <p:cNvSpPr>
            <a:spLocks noGrp="1"/>
          </p:cNvSpPr>
          <p:nvPr>
            <p:ph type="pic" sz="quarter" idx="13"/>
          </p:nvPr>
        </p:nvSpPr>
        <p:spPr>
          <a:xfrm>
            <a:off x="594360" y="1408176"/>
            <a:ext cx="914400" cy="9144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Analyst"/>
          <p:cNvSpPr>
            <a:spLocks noGrp="1"/>
          </p:cNvSpPr>
          <p:nvPr>
            <p:ph type="body" sz="quarter" idx="14" hasCustomPrompt="1"/>
          </p:nvPr>
        </p:nvSpPr>
        <p:spPr>
          <a:xfrm>
            <a:off x="5971031" y="1408176"/>
            <a:ext cx="2748041" cy="13849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presenter name</a:t>
            </a:r>
          </a:p>
          <a:p>
            <a:pPr lvl="1"/>
            <a:r>
              <a:rPr lang="en-US" dirty="0" smtClean="0"/>
              <a:t>+1 ###-###-####</a:t>
            </a:r>
          </a:p>
          <a:p>
            <a:pPr lvl="1"/>
            <a:r>
              <a:rPr lang="en-US" dirty="0" smtClean="0"/>
              <a:t>____@forrester.com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twitterhandle</a:t>
            </a:r>
            <a:endParaRPr lang="en-US" dirty="0" smtClean="0"/>
          </a:p>
        </p:txBody>
      </p:sp>
      <p:sp>
        <p:nvSpPr>
          <p:cNvPr id="12" name="Photo"/>
          <p:cNvSpPr>
            <a:spLocks noGrp="1"/>
          </p:cNvSpPr>
          <p:nvPr>
            <p:ph type="pic" sz="quarter" idx="15"/>
          </p:nvPr>
        </p:nvSpPr>
        <p:spPr>
          <a:xfrm>
            <a:off x="4873752" y="1408176"/>
            <a:ext cx="914400" cy="9144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2"/>
          <a:stretch/>
        </p:blipFill>
        <p:spPr>
          <a:xfrm>
            <a:off x="595332" y="361950"/>
            <a:ext cx="2173224" cy="345709"/>
          </a:xfrm>
          <a:prstGeom prst="rect">
            <a:avLst/>
          </a:prstGeom>
        </p:spPr>
      </p:pic>
      <p:sp>
        <p:nvSpPr>
          <p:cNvPr id="24" name="Website"/>
          <p:cNvSpPr txBox="1"/>
          <p:nvPr userDrawn="1"/>
        </p:nvSpPr>
        <p:spPr>
          <a:xfrm>
            <a:off x="594360" y="4343400"/>
            <a:ext cx="2819400" cy="246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b="1" i="0" spc="100" baseline="0" dirty="0" smtClean="0">
                <a:solidFill>
                  <a:schemeClr val="bg1"/>
                </a:solidFill>
                <a:latin typeface="+mn-lt"/>
              </a:rPr>
              <a:t>FORRESTER.COM</a:t>
            </a:r>
          </a:p>
        </p:txBody>
      </p:sp>
      <p:sp>
        <p:nvSpPr>
          <p:cNvPr id="25" name="Thank you"/>
          <p:cNvSpPr txBox="1"/>
          <p:nvPr userDrawn="1"/>
        </p:nvSpPr>
        <p:spPr>
          <a:xfrm>
            <a:off x="283464" y="3009447"/>
            <a:ext cx="6857027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0" dirty="0" smtClean="0">
                <a:solidFill>
                  <a:srgbClr val="669933"/>
                </a:solidFill>
              </a:rPr>
              <a:t>Thank you</a:t>
            </a:r>
            <a:endParaRPr lang="en-US" sz="9600" b="0" dirty="0">
              <a:solidFill>
                <a:srgbClr val="669933"/>
              </a:solidFill>
            </a:endParaRPr>
          </a:p>
        </p:txBody>
      </p:sp>
      <p:sp>
        <p:nvSpPr>
          <p:cNvPr id="2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7197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V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31775" y="-1397"/>
            <a:ext cx="8912225" cy="4919472"/>
            <a:chOff x="231775" y="0"/>
            <a:chExt cx="8912225" cy="4919472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231775" y="0"/>
              <a:ext cx="8909050" cy="491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8" r="56" b="4356"/>
            <a:stretch/>
          </p:blipFill>
          <p:spPr>
            <a:xfrm>
              <a:off x="237744" y="0"/>
              <a:ext cx="8906256" cy="4919472"/>
            </a:xfrm>
            <a:prstGeom prst="rect">
              <a:avLst/>
            </a:prstGeom>
          </p:spPr>
        </p:pic>
      </p:grpSp>
      <p:sp>
        <p:nvSpPr>
          <p:cNvPr id="7" name="UVP"/>
          <p:cNvSpPr txBox="1">
            <a:spLocks/>
          </p:cNvSpPr>
          <p:nvPr userDrawn="1"/>
        </p:nvSpPr>
        <p:spPr>
          <a:xfrm>
            <a:off x="365760" y="411480"/>
            <a:ext cx="5196840" cy="172354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0" dirty="0" smtClean="0"/>
              <a:t>We work with business and technology leaders to develop customer-obsessed strategies that drive growth.</a:t>
            </a:r>
            <a:endParaRPr lang="en-US" sz="2800" b="0" dirty="0"/>
          </a:p>
        </p:txBody>
      </p:sp>
      <p:sp>
        <p:nvSpPr>
          <p:cNvPr id="18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7751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title: No more than one line</a:t>
            </a:r>
            <a:endParaRPr lang="en-US" dirty="0"/>
          </a:p>
        </p:txBody>
      </p:sp>
      <p:sp>
        <p:nvSpPr>
          <p:cNvPr id="6" name="Text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914400"/>
            <a:ext cx="8549640" cy="1692771"/>
          </a:xfrm>
        </p:spPr>
        <p:txBody>
          <a:bodyPr>
            <a:spAutoFit/>
          </a:bodyPr>
          <a:lstStyle>
            <a:lvl1pPr marL="137160" indent="-137160">
              <a:spcBef>
                <a:spcPts val="300"/>
              </a:spcBef>
              <a:spcAft>
                <a:spcPts val="300"/>
              </a:spcAft>
              <a:buClr>
                <a:srgbClr val="669933"/>
              </a:buClr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37160" indent="-137160">
              <a:spcBef>
                <a:spcPts val="300"/>
              </a:spcBef>
              <a:spcAft>
                <a:spcPts val="300"/>
              </a:spcAft>
              <a:buClr>
                <a:srgbClr val="669933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160" indent="-137160">
              <a:spcBef>
                <a:spcPts val="300"/>
              </a:spcBef>
              <a:spcAft>
                <a:spcPts val="300"/>
              </a:spcAft>
              <a:buClr>
                <a:srgbClr val="669933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" indent="-137160">
              <a:spcBef>
                <a:spcPts val="300"/>
              </a:spcBef>
              <a:spcAft>
                <a:spcPts val="300"/>
              </a:spcAft>
              <a:buClr>
                <a:srgbClr val="669933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7160" indent="-137160">
              <a:spcBef>
                <a:spcPts val="300"/>
              </a:spcBef>
              <a:spcAft>
                <a:spcPts val="300"/>
              </a:spcAft>
              <a:buClr>
                <a:srgbClr val="669933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365760" y="1600200"/>
            <a:ext cx="8549640" cy="290779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4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3052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65759" y="274320"/>
            <a:ext cx="8549640" cy="360099"/>
          </a:xfrm>
        </p:spPr>
        <p:txBody>
          <a:bodyPr/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title: Two lines</a:t>
            </a:r>
            <a:endParaRPr lang="en-US" dirty="0"/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365760" y="1271016"/>
            <a:ext cx="8549640" cy="3236976"/>
          </a:xfrm>
        </p:spPr>
        <p:txBody>
          <a:bodyPr/>
          <a:lstStyle>
            <a:lvl1pPr marL="164592" indent="-164592">
              <a:buClr>
                <a:srgbClr val="669933"/>
              </a:buClr>
              <a:buFont typeface="Arial Black" pitchFamily="34" charset="0"/>
              <a:buChar char="›"/>
              <a:defRPr sz="2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164592">
              <a:buClr>
                <a:srgbClr val="669933"/>
              </a:buClr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8866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5760"/>
          </a:xfrm>
        </p:spPr>
        <p:txBody>
          <a:bodyPr anchor="t" anchorCtr="0"/>
          <a:lstStyle>
            <a:lvl1pPr algn="l">
              <a:defRPr sz="2600" b="1"/>
            </a:lvl1pPr>
          </a:lstStyle>
          <a:p>
            <a:r>
              <a:rPr lang="en-US" dirty="0" smtClean="0"/>
              <a:t>Click to add title (one line only)</a:t>
            </a:r>
            <a:endParaRPr lang="en-US" dirty="0"/>
          </a:p>
        </p:txBody>
      </p:sp>
      <p:sp>
        <p:nvSpPr>
          <p:cNvPr id="4" name="Caption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914400"/>
            <a:ext cx="3474720" cy="3593592"/>
          </a:xfrm>
        </p:spPr>
        <p:txBody>
          <a:bodyPr/>
          <a:lstStyle>
            <a:lvl1pPr marL="137160" indent="-137160">
              <a:spcBef>
                <a:spcPts val="300"/>
              </a:spcBef>
              <a:buClr>
                <a:srgbClr val="669933"/>
              </a:buClr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a caption for the image at right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4134255" y="914400"/>
            <a:ext cx="4781145" cy="3593592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SzPct val="100000"/>
              <a:buFontTx/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Tx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200"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200"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22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icon to add a graphic</a:t>
            </a:r>
            <a:endParaRPr lang="en-US" dirty="0"/>
          </a:p>
        </p:txBody>
      </p:sp>
      <p:sp>
        <p:nvSpPr>
          <p:cNvPr id="13" name="Source line"/>
          <p:cNvSpPr>
            <a:spLocks noGrp="1"/>
          </p:cNvSpPr>
          <p:nvPr>
            <p:ph type="body" sz="half" idx="10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5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260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5760"/>
          </a:xfrm>
        </p:spPr>
        <p:txBody>
          <a:bodyPr/>
          <a:lstStyle/>
          <a:p>
            <a:r>
              <a:rPr lang="en-US" dirty="0" smtClean="0"/>
              <a:t>Click to add title (one line only)</a:t>
            </a:r>
            <a:endParaRPr lang="en-US" dirty="0"/>
          </a:p>
        </p:txBody>
      </p:sp>
      <p:sp>
        <p:nvSpPr>
          <p:cNvPr id="3" name="Text 1"/>
          <p:cNvSpPr>
            <a:spLocks noGrp="1"/>
          </p:cNvSpPr>
          <p:nvPr>
            <p:ph sz="half" idx="1" hasCustomPrompt="1"/>
          </p:nvPr>
        </p:nvSpPr>
        <p:spPr>
          <a:xfrm>
            <a:off x="365760" y="914400"/>
            <a:ext cx="4114800" cy="3593592"/>
          </a:xfrm>
        </p:spPr>
        <p:txBody>
          <a:bodyPr/>
          <a:lstStyle>
            <a:lvl1pPr marL="164592" indent="-164592">
              <a:buClr>
                <a:srgbClr val="669933"/>
              </a:buClr>
              <a:defRPr sz="2200"/>
            </a:lvl1pPr>
            <a:lvl2pPr>
              <a:buClr>
                <a:srgbClr val="669933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sz="half" idx="2" hasCustomPrompt="1"/>
          </p:nvPr>
        </p:nvSpPr>
        <p:spPr>
          <a:xfrm>
            <a:off x="4800600" y="914400"/>
            <a:ext cx="4114800" cy="3593592"/>
          </a:xfrm>
        </p:spPr>
        <p:txBody>
          <a:bodyPr/>
          <a:lstStyle>
            <a:lvl1pPr marL="164592" indent="-164592">
              <a:buClr>
                <a:srgbClr val="669933"/>
              </a:buClr>
              <a:defRPr sz="2200"/>
            </a:lvl1pPr>
            <a:lvl2pPr>
              <a:buClr>
                <a:srgbClr val="669933"/>
              </a:buClr>
              <a:defRPr sz="180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ource line"/>
          <p:cNvSpPr>
            <a:spLocks noGrp="1"/>
          </p:cNvSpPr>
          <p:nvPr>
            <p:ph type="body" sz="half" idx="10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3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4466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 (one line only)</a:t>
            </a:r>
            <a:endParaRPr lang="en-US" dirty="0"/>
          </a:p>
        </p:txBody>
      </p:sp>
      <p:sp>
        <p:nvSpPr>
          <p:cNvPr id="4" name="Text 1"/>
          <p:cNvSpPr>
            <a:spLocks noGrp="1"/>
          </p:cNvSpPr>
          <p:nvPr>
            <p:ph sz="half" idx="2" hasCustomPrompt="1"/>
          </p:nvPr>
        </p:nvSpPr>
        <p:spPr>
          <a:xfrm>
            <a:off x="365760" y="1371600"/>
            <a:ext cx="4114800" cy="3136392"/>
          </a:xfrm>
        </p:spPr>
        <p:txBody>
          <a:bodyPr/>
          <a:lstStyle>
            <a:lvl1pPr marL="137160" indent="-137160">
              <a:spcBef>
                <a:spcPts val="3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1600"/>
            </a:lvl1pPr>
            <a:lvl2pPr marL="685800" indent="-137160">
              <a:buClr>
                <a:schemeClr val="tx2"/>
              </a:buClr>
              <a:buFont typeface="Arial" panose="020B0604020202020204" pitchFamily="34" charset="0"/>
              <a:buChar char="›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800">
              <a:buClr>
                <a:schemeClr val="tx2"/>
              </a:buClr>
              <a:defRPr sz="1600"/>
            </a:lvl3pPr>
            <a:lvl4pPr marL="685800">
              <a:buClr>
                <a:schemeClr val="tx2"/>
              </a:buClr>
              <a:defRPr sz="1600"/>
            </a:lvl4pPr>
            <a:lvl5pPr marL="685800">
              <a:buClr>
                <a:schemeClr val="tx2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2"/>
          <p:cNvSpPr>
            <a:spLocks noGrp="1"/>
          </p:cNvSpPr>
          <p:nvPr>
            <p:ph sz="quarter" idx="4" hasCustomPrompt="1"/>
          </p:nvPr>
        </p:nvSpPr>
        <p:spPr>
          <a:xfrm>
            <a:off x="4800600" y="1371600"/>
            <a:ext cx="4114800" cy="3136392"/>
          </a:xfrm>
        </p:spPr>
        <p:txBody>
          <a:bodyPr/>
          <a:lstStyle>
            <a:lvl1pPr marL="137160" indent="-137160">
              <a:spcBef>
                <a:spcPts val="3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137160">
              <a:buClr>
                <a:schemeClr val="tx2"/>
              </a:buClr>
              <a:buFont typeface="Arial" panose="020B0604020202020204" pitchFamily="34" charset="0"/>
              <a:buChar char="›"/>
              <a:defRPr sz="1600"/>
            </a:lvl2pPr>
            <a:lvl3pPr marL="685800" indent="-137160">
              <a:buClr>
                <a:schemeClr val="tx2"/>
              </a:buClr>
              <a:buFont typeface="Arial" panose="020B0604020202020204" pitchFamily="34" charset="0"/>
              <a:buChar char="›"/>
              <a:defRPr sz="1600"/>
            </a:lvl3pPr>
            <a:lvl4pPr marL="685800" indent="-137160">
              <a:buClr>
                <a:schemeClr val="tx2"/>
              </a:buClr>
              <a:buFont typeface="Arial" panose="020B0604020202020204" pitchFamily="34" charset="0"/>
              <a:buChar char="›"/>
              <a:defRPr sz="1600"/>
            </a:lvl4pPr>
            <a:lvl5pPr marL="685800" indent="-137160">
              <a:buClr>
                <a:schemeClr val="tx2"/>
              </a:buClr>
              <a:buFont typeface="Arial" panose="020B0604020202020204" pitchFamily="34" charset="0"/>
              <a:buChar char="›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body" idx="1" hasCustomPrompt="1"/>
          </p:nvPr>
        </p:nvSpPr>
        <p:spPr>
          <a:xfrm>
            <a:off x="365760" y="914399"/>
            <a:ext cx="4114800" cy="276999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 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914399"/>
            <a:ext cx="4114800" cy="276999"/>
          </a:xfr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 text</a:t>
            </a:r>
          </a:p>
        </p:txBody>
      </p:sp>
      <p:sp>
        <p:nvSpPr>
          <p:cNvPr id="15" name="Source line"/>
          <p:cNvSpPr>
            <a:spLocks noGrp="1"/>
          </p:cNvSpPr>
          <p:nvPr>
            <p:ph type="body" sz="half" idx="10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1641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 (one line only)</a:t>
            </a:r>
            <a:endParaRPr lang="en-US" dirty="0"/>
          </a:p>
        </p:txBody>
      </p:sp>
      <p:sp>
        <p:nvSpPr>
          <p:cNvPr id="4" name="Text 1"/>
          <p:cNvSpPr>
            <a:spLocks noGrp="1"/>
          </p:cNvSpPr>
          <p:nvPr>
            <p:ph sz="half" idx="2" hasCustomPrompt="1"/>
          </p:nvPr>
        </p:nvSpPr>
        <p:spPr>
          <a:xfrm>
            <a:off x="365760" y="1280160"/>
            <a:ext cx="2697480" cy="3227832"/>
          </a:xfrm>
        </p:spPr>
        <p:txBody>
          <a:bodyPr/>
          <a:lstStyle>
            <a:lvl1pPr marL="137160" indent="-137160">
              <a:spcBef>
                <a:spcPts val="3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2"/>
          <p:cNvSpPr>
            <a:spLocks noGrp="1"/>
          </p:cNvSpPr>
          <p:nvPr>
            <p:ph sz="quarter" idx="4" hasCustomPrompt="1"/>
          </p:nvPr>
        </p:nvSpPr>
        <p:spPr>
          <a:xfrm>
            <a:off x="3291840" y="1280160"/>
            <a:ext cx="2697480" cy="3227832"/>
          </a:xfrm>
        </p:spPr>
        <p:txBody>
          <a:bodyPr/>
          <a:lstStyle>
            <a:lvl1pPr marL="137160" indent="-137160">
              <a:spcBef>
                <a:spcPts val="3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3"/>
          <p:cNvSpPr>
            <a:spLocks noGrp="1"/>
          </p:cNvSpPr>
          <p:nvPr>
            <p:ph sz="quarter" idx="14" hasCustomPrompt="1"/>
          </p:nvPr>
        </p:nvSpPr>
        <p:spPr>
          <a:xfrm>
            <a:off x="6217920" y="1280160"/>
            <a:ext cx="2697480" cy="3227832"/>
          </a:xfrm>
        </p:spPr>
        <p:txBody>
          <a:bodyPr/>
          <a:lstStyle>
            <a:lvl1pPr marL="137160" indent="-137160">
              <a:spcBef>
                <a:spcPts val="300"/>
              </a:spcBef>
              <a:buClr>
                <a:srgbClr val="66993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57200" indent="-137160"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body" idx="1" hasCustomPrompt="1"/>
          </p:nvPr>
        </p:nvSpPr>
        <p:spPr>
          <a:xfrm>
            <a:off x="365760" y="914400"/>
            <a:ext cx="2697480" cy="276999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914400"/>
            <a:ext cx="2697480" cy="276999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Subtitle 3"/>
          <p:cNvSpPr>
            <a:spLocks noGrp="1"/>
          </p:cNvSpPr>
          <p:nvPr>
            <p:ph type="body" sz="quarter" idx="13" hasCustomPrompt="1"/>
          </p:nvPr>
        </p:nvSpPr>
        <p:spPr>
          <a:xfrm>
            <a:off x="6217920" y="914400"/>
            <a:ext cx="2697480" cy="276999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Source line"/>
          <p:cNvSpPr>
            <a:spLocks noGrp="1"/>
          </p:cNvSpPr>
          <p:nvPr>
            <p:ph type="body" sz="half" idx="15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22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8561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37160" y="0"/>
            <a:ext cx="9003665" cy="15862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/>
          <p:cNvSpPr>
            <a:spLocks noChangeAspect="1"/>
          </p:cNvSpPr>
          <p:nvPr userDrawn="1"/>
        </p:nvSpPr>
        <p:spPr bwMode="auto">
          <a:xfrm>
            <a:off x="137161" y="0"/>
            <a:ext cx="4090812" cy="2492599"/>
          </a:xfrm>
          <a:custGeom>
            <a:avLst/>
            <a:gdLst>
              <a:gd name="T0" fmla="*/ 0 w 2662"/>
              <a:gd name="T1" fmla="*/ 1622 h 1622"/>
              <a:gd name="T2" fmla="*/ 0 w 2662"/>
              <a:gd name="T3" fmla="*/ 0 h 1622"/>
              <a:gd name="T4" fmla="*/ 2662 w 2662"/>
              <a:gd name="T5" fmla="*/ 0 h 1622"/>
              <a:gd name="T6" fmla="*/ 0 w 2662"/>
              <a:gd name="T7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137160" y="1234123"/>
            <a:ext cx="9006840" cy="3683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1584887" y="320040"/>
            <a:ext cx="4572000" cy="304699"/>
          </a:xfrm>
        </p:spPr>
        <p:txBody>
          <a:bodyPr/>
          <a:lstStyle>
            <a:lvl1pPr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13" name="Text"/>
          <p:cNvSpPr>
            <a:spLocks noGrp="1"/>
          </p:cNvSpPr>
          <p:nvPr>
            <p:ph idx="11" hasCustomPrompt="1"/>
          </p:nvPr>
        </p:nvSpPr>
        <p:spPr>
          <a:xfrm>
            <a:off x="4800600" y="1508760"/>
            <a:ext cx="4114800" cy="3200400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rgbClr val="669933"/>
              </a:buClr>
              <a:buFontTx/>
              <a:buNone/>
              <a:defRPr sz="1200" b="1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91440" indent="-9144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" indent="-9144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1440" indent="-9144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91440" indent="-9144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365760" y="1508760"/>
            <a:ext cx="4114800" cy="3200400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rgbClr val="669933"/>
              </a:buClr>
              <a:buFontTx/>
              <a:buNone/>
              <a:defRPr sz="1200" b="1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Tx/>
              <a:buNone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500"/>
              </a:spcAft>
              <a:buClr>
                <a:schemeClr val="tx2"/>
              </a:buClr>
              <a:buFontTx/>
              <a:buNone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500"/>
              </a:spcAft>
              <a:buClr>
                <a:schemeClr val="tx2"/>
              </a:buClr>
              <a:buFontTx/>
              <a:buNone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500"/>
              </a:spcAft>
              <a:buClr>
                <a:schemeClr val="tx2"/>
              </a:buClr>
              <a:buFontTx/>
              <a:buNone/>
              <a:defRPr sz="1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84887" y="640080"/>
            <a:ext cx="4572000" cy="31055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add Forrester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65760" y="137160"/>
            <a:ext cx="990527" cy="950631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20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360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320040"/>
            <a:ext cx="8549640" cy="609398"/>
          </a:xfrm>
        </p:spPr>
        <p:txBody>
          <a:bodyPr/>
          <a:lstStyle>
            <a:lvl1pPr>
              <a:defRPr sz="2200" baseline="0"/>
            </a:lvl1pPr>
          </a:lstStyle>
          <a:p>
            <a:r>
              <a:rPr lang="en-US" dirty="0" smtClean="0"/>
              <a:t>This slide layout is only for deliverables (one person viewing on their computer), not for presentations to an audience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097281"/>
            <a:ext cx="4114800" cy="3410712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200" b="1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1200"/>
            </a:lvl2pPr>
            <a:lvl3pPr marL="182880" indent="-9144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200"/>
            </a:lvl3pPr>
            <a:lvl4pPr marL="365760" indent="-91440">
              <a:spcBef>
                <a:spcPts val="0"/>
              </a:spcBef>
              <a:spcAft>
                <a:spcPts val="500"/>
              </a:spcAft>
              <a:defRPr sz="1200" baseline="0"/>
            </a:lvl4pPr>
            <a:lvl5pPr marL="365760" indent="-91440">
              <a:spcBef>
                <a:spcPts val="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Text style</a:t>
            </a:r>
          </a:p>
          <a:p>
            <a:pPr lvl="2"/>
            <a:r>
              <a:rPr lang="en-US" dirty="0" smtClean="0"/>
              <a:t>Bullet</a:t>
            </a:r>
          </a:p>
          <a:p>
            <a:pPr lvl="3"/>
            <a:r>
              <a:rPr lang="en-US" dirty="0" smtClean="0"/>
              <a:t>Second-level bullet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1097281"/>
            <a:ext cx="4114800" cy="3410712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200" b="1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500"/>
              </a:spcAft>
              <a:buNone/>
              <a:defRPr sz="1200"/>
            </a:lvl2pPr>
            <a:lvl3pPr marL="182880" indent="-91440">
              <a:spcBef>
                <a:spcPts val="0"/>
              </a:spcBef>
              <a:spcAft>
                <a:spcPts val="500"/>
              </a:spcAft>
              <a:buClr>
                <a:srgbClr val="669933"/>
              </a:buClr>
              <a:buFont typeface="Arial" panose="020B0604020202020204" pitchFamily="34" charset="0"/>
              <a:buChar char="•"/>
              <a:defRPr sz="1200"/>
            </a:lvl3pPr>
            <a:lvl4pPr marL="365760" indent="-91440">
              <a:spcBef>
                <a:spcPts val="0"/>
              </a:spcBef>
              <a:spcAft>
                <a:spcPts val="500"/>
              </a:spcAft>
              <a:defRPr sz="1200" baseline="0"/>
            </a:lvl4pPr>
            <a:lvl5pPr marL="365760" indent="-91440">
              <a:spcBef>
                <a:spcPts val="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Text style</a:t>
            </a:r>
          </a:p>
          <a:p>
            <a:pPr lvl="2"/>
            <a:r>
              <a:rPr lang="en-US" dirty="0" smtClean="0"/>
              <a:t>Bullet</a:t>
            </a:r>
          </a:p>
          <a:p>
            <a:pPr lvl="3"/>
            <a:r>
              <a:rPr lang="en-US" dirty="0" smtClean="0"/>
              <a:t>Second-level bullet</a:t>
            </a:r>
          </a:p>
        </p:txBody>
      </p:sp>
      <p:sp>
        <p:nvSpPr>
          <p:cNvPr id="16" name="Source line"/>
          <p:cNvSpPr>
            <a:spLocks noGrp="1"/>
          </p:cNvSpPr>
          <p:nvPr>
            <p:ph type="body" sz="half" idx="10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3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0940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photo,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/>
          <p:cNvSpPr>
            <a:spLocks noChangeAspect="1"/>
          </p:cNvSpPr>
          <p:nvPr userDrawn="1"/>
        </p:nvSpPr>
        <p:spPr bwMode="auto">
          <a:xfrm>
            <a:off x="137160" y="0"/>
            <a:ext cx="4090812" cy="2492599"/>
          </a:xfrm>
          <a:custGeom>
            <a:avLst/>
            <a:gdLst>
              <a:gd name="T0" fmla="*/ 0 w 2662"/>
              <a:gd name="T1" fmla="*/ 1622 h 1622"/>
              <a:gd name="T2" fmla="*/ 0 w 2662"/>
              <a:gd name="T3" fmla="*/ 0 h 1622"/>
              <a:gd name="T4" fmla="*/ 2662 w 2662"/>
              <a:gd name="T5" fmla="*/ 0 h 1622"/>
              <a:gd name="T6" fmla="*/ 0 w 2662"/>
              <a:gd name="T7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365760" y="320040"/>
            <a:ext cx="8549640" cy="304699"/>
          </a:xfrm>
        </p:spPr>
        <p:txBody>
          <a:bodyPr/>
          <a:lstStyle>
            <a:lvl1pPr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testimonial slide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0" y="3895344"/>
            <a:ext cx="2560320" cy="387798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name </a:t>
            </a:r>
            <a:br>
              <a:rPr lang="en-US" dirty="0" smtClean="0"/>
            </a:br>
            <a:r>
              <a:rPr lang="en-US" dirty="0" smtClean="0"/>
              <a:t>and title (title un-bolded)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822960"/>
            <a:ext cx="8549640" cy="2926080"/>
          </a:xfrm>
          <a:prstGeom prst="rect">
            <a:avLst/>
          </a:prstGeom>
          <a:solidFill>
            <a:schemeClr val="bg1"/>
          </a:solidFill>
        </p:spPr>
        <p:txBody>
          <a:bodyPr wrap="square" lIns="1188720" tIns="274320" rIns="822960" bIns="274320" anchor="ctr" anchorCtr="0">
            <a:noAutofit/>
          </a:bodyPr>
          <a:lstStyle>
            <a:lvl1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testimonial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94360" y="1920240"/>
            <a:ext cx="731520" cy="73152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645920" y="3895344"/>
            <a:ext cx="731520" cy="731520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  <a:endParaRPr lang="en-US" dirty="0"/>
          </a:p>
        </p:txBody>
      </p:sp>
      <p:sp>
        <p:nvSpPr>
          <p:cNvPr id="2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459711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/>
          <p:cNvSpPr>
            <a:spLocks noChangeAspect="1"/>
          </p:cNvSpPr>
          <p:nvPr userDrawn="1"/>
        </p:nvSpPr>
        <p:spPr bwMode="auto">
          <a:xfrm>
            <a:off x="137160" y="0"/>
            <a:ext cx="4090814" cy="2492600"/>
          </a:xfrm>
          <a:custGeom>
            <a:avLst/>
            <a:gdLst>
              <a:gd name="T0" fmla="*/ 0 w 2662"/>
              <a:gd name="T1" fmla="*/ 1622 h 1622"/>
              <a:gd name="T2" fmla="*/ 0 w 2662"/>
              <a:gd name="T3" fmla="*/ 0 h 1622"/>
              <a:gd name="T4" fmla="*/ 2662 w 2662"/>
              <a:gd name="T5" fmla="*/ 0 h 1622"/>
              <a:gd name="T6" fmla="*/ 0 w 2662"/>
              <a:gd name="T7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365760" y="320040"/>
            <a:ext cx="8549640" cy="304699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testimonial slide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94560" y="3895344"/>
            <a:ext cx="2560320" cy="387798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name </a:t>
            </a:r>
            <a:br>
              <a:rPr lang="en-US" dirty="0" smtClean="0"/>
            </a:br>
            <a:r>
              <a:rPr lang="en-US" dirty="0" smtClean="0"/>
              <a:t>and title (title un-bolded)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822960"/>
            <a:ext cx="8549640" cy="2926080"/>
          </a:xfrm>
          <a:prstGeom prst="rect">
            <a:avLst/>
          </a:prstGeom>
          <a:solidFill>
            <a:schemeClr val="bg1"/>
          </a:solidFill>
        </p:spPr>
        <p:txBody>
          <a:bodyPr wrap="square" lIns="822960" tIns="274320" rIns="1188720" bIns="274320" anchor="ctr" anchorCtr="0">
            <a:noAutofit/>
          </a:bodyPr>
          <a:lstStyle>
            <a:lvl1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testimonial 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80160" y="3895344"/>
            <a:ext cx="731520" cy="731520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</p:txBody>
      </p:sp>
      <p:sp>
        <p:nvSpPr>
          <p:cNvPr id="20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010092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 noChangeAspect="1"/>
          </p:cNvSpPr>
          <p:nvPr userDrawn="1"/>
        </p:nvSpPr>
        <p:spPr bwMode="auto">
          <a:xfrm>
            <a:off x="137160" y="0"/>
            <a:ext cx="4090814" cy="2492600"/>
          </a:xfrm>
          <a:custGeom>
            <a:avLst/>
            <a:gdLst>
              <a:gd name="T0" fmla="*/ 0 w 2662"/>
              <a:gd name="T1" fmla="*/ 1622 h 1622"/>
              <a:gd name="T2" fmla="*/ 0 w 2662"/>
              <a:gd name="T3" fmla="*/ 0 h 1622"/>
              <a:gd name="T4" fmla="*/ 2662 w 2662"/>
              <a:gd name="T5" fmla="*/ 0 h 1622"/>
              <a:gd name="T6" fmla="*/ 0 w 2662"/>
              <a:gd name="T7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365760" y="320040"/>
            <a:ext cx="8549640" cy="304699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testimonial slide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920" y="3941064"/>
            <a:ext cx="2560320" cy="387798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name </a:t>
            </a:r>
            <a:br>
              <a:rPr lang="en-US" dirty="0" smtClean="0"/>
            </a:br>
            <a:r>
              <a:rPr lang="en-US" dirty="0" smtClean="0"/>
              <a:t>and title (title un-bolded)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822960"/>
            <a:ext cx="8549640" cy="2926080"/>
          </a:xfrm>
          <a:prstGeom prst="rect">
            <a:avLst/>
          </a:prstGeom>
          <a:solidFill>
            <a:schemeClr val="bg1"/>
          </a:solidFill>
        </p:spPr>
        <p:txBody>
          <a:bodyPr wrap="square" lIns="1188720" tIns="274320" rIns="822960" bIns="274320" anchor="ctr" anchorCtr="0">
            <a:noAutofit/>
          </a:bodyPr>
          <a:lstStyle>
            <a:lvl1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testimonial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94360" y="1920240"/>
            <a:ext cx="731520" cy="73152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Click to add logo</a:t>
            </a:r>
            <a:endParaRPr lang="en-US" dirty="0"/>
          </a:p>
        </p:txBody>
      </p:sp>
      <p:sp>
        <p:nvSpPr>
          <p:cNvPr id="19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915240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/>
          <p:cNvSpPr>
            <a:spLocks noChangeAspect="1"/>
          </p:cNvSpPr>
          <p:nvPr userDrawn="1"/>
        </p:nvSpPr>
        <p:spPr bwMode="auto">
          <a:xfrm>
            <a:off x="137160" y="0"/>
            <a:ext cx="4090814" cy="2492600"/>
          </a:xfrm>
          <a:custGeom>
            <a:avLst/>
            <a:gdLst>
              <a:gd name="T0" fmla="*/ 0 w 2662"/>
              <a:gd name="T1" fmla="*/ 1622 h 1622"/>
              <a:gd name="T2" fmla="*/ 0 w 2662"/>
              <a:gd name="T3" fmla="*/ 0 h 1622"/>
              <a:gd name="T4" fmla="*/ 2662 w 2662"/>
              <a:gd name="T5" fmla="*/ 0 h 1622"/>
              <a:gd name="T6" fmla="*/ 0 w 2662"/>
              <a:gd name="T7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365760" y="320040"/>
            <a:ext cx="8549640" cy="304699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testimonial slide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80160" y="3941064"/>
            <a:ext cx="2560320" cy="387798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name </a:t>
            </a:r>
            <a:br>
              <a:rPr lang="en-US" dirty="0" smtClean="0"/>
            </a:br>
            <a:r>
              <a:rPr lang="en-US" dirty="0" smtClean="0"/>
              <a:t>and title (title un-bolded)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822960"/>
            <a:ext cx="8549640" cy="2926080"/>
          </a:xfrm>
          <a:prstGeom prst="rect">
            <a:avLst/>
          </a:prstGeom>
          <a:solidFill>
            <a:schemeClr val="bg1"/>
          </a:solidFill>
        </p:spPr>
        <p:txBody>
          <a:bodyPr wrap="square" lIns="822960" tIns="274320" rIns="1188720" bIns="274320" anchor="ctr" anchorCtr="0">
            <a:noAutofit/>
          </a:bodyPr>
          <a:lstStyle>
            <a:lvl1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1pPr>
            <a:lvl2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2pPr>
            <a:lvl3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3pPr>
            <a:lvl4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4pPr>
            <a:lvl5pPr marL="91440" indent="-9144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sz="1600" b="0" i="0">
                <a:solidFill>
                  <a:schemeClr val="tx1"/>
                </a:solidFill>
                <a:latin typeface="Georgia" panose="02040502050405020303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testimonial text</a:t>
            </a:r>
            <a:endParaRPr lang="en-US" dirty="0"/>
          </a:p>
        </p:txBody>
      </p:sp>
      <p:sp>
        <p:nvSpPr>
          <p:cNvPr id="22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4582127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title: No more than one line</a:t>
            </a:r>
            <a:endParaRPr lang="en-US" dirty="0"/>
          </a:p>
        </p:txBody>
      </p:sp>
      <p:sp>
        <p:nvSpPr>
          <p:cNvPr id="10" name="Text"/>
          <p:cNvSpPr>
            <a:spLocks noGrp="1"/>
          </p:cNvSpPr>
          <p:nvPr>
            <p:ph idx="1" hasCustomPrompt="1"/>
          </p:nvPr>
        </p:nvSpPr>
        <p:spPr>
          <a:xfrm>
            <a:off x="365760" y="1097280"/>
            <a:ext cx="8549640" cy="3410712"/>
          </a:xfrm>
        </p:spPr>
        <p:txBody>
          <a:bodyPr/>
          <a:lstStyle>
            <a:lvl1pPr marL="164592" indent="-164592">
              <a:spcAft>
                <a:spcPts val="300"/>
              </a:spcAft>
              <a:buClr>
                <a:srgbClr val="669933"/>
              </a:buClr>
              <a:buFont typeface="Arial Black" pitchFamily="34" charset="0"/>
              <a:buChar char="›"/>
              <a:defRPr sz="22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164592">
              <a:buClr>
                <a:srgbClr val="669933"/>
              </a:buClr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43000" indent="-137160">
              <a:buClr>
                <a:schemeClr val="tx2"/>
              </a:buClr>
              <a:buFont typeface="Arial" pitchFamily="34" charset="0"/>
              <a:buChar char="›"/>
              <a:defRPr sz="1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9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685800"/>
            <a:ext cx="8549640" cy="27432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SLIDE SUBTITLE: ALL CAPS &amp; NO MORE THAN ONE LINE</a:t>
            </a:r>
          </a:p>
        </p:txBody>
      </p:sp>
      <p:sp>
        <p:nvSpPr>
          <p:cNvPr id="16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2171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7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one-line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5759" y="18798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618231" y="18798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4870703" y="18798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7123176" y="18798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59" y="37086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2618231" y="37086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870703" y="37086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7123176" y="3708699"/>
            <a:ext cx="1792224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1100"/>
            </a:lvl2pPr>
            <a:lvl3pPr marL="1188720" indent="0">
              <a:buNone/>
              <a:defRPr sz="1100"/>
            </a:lvl3pPr>
            <a:lvl4pPr marL="1188720" indent="0">
              <a:buNone/>
              <a:defRPr sz="1100"/>
            </a:lvl4pPr>
            <a:lvl5pPr marL="1188720" indent="0">
              <a:buNone/>
              <a:defRPr sz="11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 areas (not bold)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 hasCustomPrompt="1"/>
          </p:nvPr>
        </p:nvSpPr>
        <p:spPr>
          <a:xfrm>
            <a:off x="365760" y="9144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3" name="Picture Placeholder 19"/>
          <p:cNvSpPr>
            <a:spLocks noGrp="1"/>
          </p:cNvSpPr>
          <p:nvPr>
            <p:ph type="pic" sz="quarter" idx="12" hasCustomPrompt="1"/>
          </p:nvPr>
        </p:nvSpPr>
        <p:spPr>
          <a:xfrm>
            <a:off x="2618232" y="9144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14" hasCustomPrompt="1"/>
          </p:nvPr>
        </p:nvSpPr>
        <p:spPr>
          <a:xfrm>
            <a:off x="4870704" y="9144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7123176" y="9144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365760" y="27432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33" name="Picture Placeholder 19"/>
          <p:cNvSpPr>
            <a:spLocks noGrp="1"/>
          </p:cNvSpPr>
          <p:nvPr>
            <p:ph type="pic" sz="quarter" idx="20" hasCustomPrompt="1"/>
          </p:nvPr>
        </p:nvSpPr>
        <p:spPr>
          <a:xfrm>
            <a:off x="2618232" y="27432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22" hasCustomPrompt="1"/>
          </p:nvPr>
        </p:nvSpPr>
        <p:spPr>
          <a:xfrm>
            <a:off x="4870704" y="27432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37" name="Picture Placeholder 19"/>
          <p:cNvSpPr>
            <a:spLocks noGrp="1"/>
          </p:cNvSpPr>
          <p:nvPr>
            <p:ph type="pic" sz="quarter" idx="24" hasCustomPrompt="1"/>
          </p:nvPr>
        </p:nvSpPr>
        <p:spPr>
          <a:xfrm>
            <a:off x="7123176" y="2743200"/>
            <a:ext cx="941832" cy="914400"/>
          </a:xfrm>
        </p:spPr>
        <p:txBody>
          <a:bodyPr anchor="ctr"/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8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9862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9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one-line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1280160" y="914399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48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908048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50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1280160" y="2901696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52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1280160" y="3895344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54" name="Text Placeholder 43"/>
          <p:cNvSpPr>
            <a:spLocks noGrp="1"/>
          </p:cNvSpPr>
          <p:nvPr>
            <p:ph type="body" sz="quarter" idx="19" hasCustomPrompt="1"/>
          </p:nvPr>
        </p:nvSpPr>
        <p:spPr>
          <a:xfrm>
            <a:off x="4206240" y="914399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56" name="Text Placeholder 43"/>
          <p:cNvSpPr>
            <a:spLocks noGrp="1"/>
          </p:cNvSpPr>
          <p:nvPr>
            <p:ph type="body" sz="quarter" idx="21" hasCustomPrompt="1"/>
          </p:nvPr>
        </p:nvSpPr>
        <p:spPr>
          <a:xfrm>
            <a:off x="4206240" y="1908048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58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4206240" y="2901696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60" name="Text Placeholder 43"/>
          <p:cNvSpPr>
            <a:spLocks noGrp="1"/>
          </p:cNvSpPr>
          <p:nvPr>
            <p:ph type="body" sz="quarter" idx="25" hasCustomPrompt="1"/>
          </p:nvPr>
        </p:nvSpPr>
        <p:spPr>
          <a:xfrm>
            <a:off x="4206240" y="3895344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63" name="Text Placeholder 43"/>
          <p:cNvSpPr>
            <a:spLocks noGrp="1"/>
          </p:cNvSpPr>
          <p:nvPr>
            <p:ph type="body" sz="quarter" idx="27" hasCustomPrompt="1"/>
          </p:nvPr>
        </p:nvSpPr>
        <p:spPr>
          <a:xfrm>
            <a:off x="7132320" y="914399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65" name="Text Placeholder 43"/>
          <p:cNvSpPr>
            <a:spLocks noGrp="1"/>
          </p:cNvSpPr>
          <p:nvPr>
            <p:ph type="body" sz="quarter" idx="29" hasCustomPrompt="1"/>
          </p:nvPr>
        </p:nvSpPr>
        <p:spPr>
          <a:xfrm>
            <a:off x="7132320" y="1908048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67" name="Text Placeholder 43"/>
          <p:cNvSpPr>
            <a:spLocks noGrp="1"/>
          </p:cNvSpPr>
          <p:nvPr>
            <p:ph type="body" sz="quarter" idx="31" hasCustomPrompt="1"/>
          </p:nvPr>
        </p:nvSpPr>
        <p:spPr>
          <a:xfrm>
            <a:off x="7132320" y="2901696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69" name="Text Placeholder 43"/>
          <p:cNvSpPr>
            <a:spLocks noGrp="1"/>
          </p:cNvSpPr>
          <p:nvPr>
            <p:ph type="body" sz="quarter" idx="33" hasCustomPrompt="1"/>
          </p:nvPr>
        </p:nvSpPr>
        <p:spPr>
          <a:xfrm>
            <a:off x="7132320" y="3895344"/>
            <a:ext cx="1554480" cy="457048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 baseline="0"/>
            </a:lvl1pPr>
            <a:lvl2pPr marL="640080" indent="0">
              <a:buNone/>
              <a:defRPr sz="700"/>
            </a:lvl2pPr>
            <a:lvl3pPr marL="1188720" indent="0">
              <a:buNone/>
              <a:defRPr sz="600"/>
            </a:lvl3pPr>
            <a:lvl4pPr marL="1188720" indent="0">
              <a:buNone/>
              <a:defRPr sz="600"/>
            </a:lvl4pPr>
            <a:lvl5pPr marL="1188720" indent="0">
              <a:buNone/>
              <a:defRPr sz="600"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Coverages areas (not in bold)</a:t>
            </a: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0" hasCustomPrompt="1"/>
          </p:nvPr>
        </p:nvSpPr>
        <p:spPr>
          <a:xfrm>
            <a:off x="365760" y="914400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47" name="Picture Placeholder 41"/>
          <p:cNvSpPr>
            <a:spLocks noGrp="1"/>
          </p:cNvSpPr>
          <p:nvPr>
            <p:ph type="pic" sz="quarter" idx="12" hasCustomPrompt="1"/>
          </p:nvPr>
        </p:nvSpPr>
        <p:spPr>
          <a:xfrm>
            <a:off x="365760" y="1908048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49" name="Picture Placeholder 41"/>
          <p:cNvSpPr>
            <a:spLocks noGrp="1"/>
          </p:cNvSpPr>
          <p:nvPr>
            <p:ph type="pic" sz="quarter" idx="14" hasCustomPrompt="1"/>
          </p:nvPr>
        </p:nvSpPr>
        <p:spPr>
          <a:xfrm>
            <a:off x="365760" y="2901696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51" name="Picture Placeholder 41"/>
          <p:cNvSpPr>
            <a:spLocks noGrp="1"/>
          </p:cNvSpPr>
          <p:nvPr>
            <p:ph type="pic" sz="quarter" idx="16" hasCustomPrompt="1"/>
          </p:nvPr>
        </p:nvSpPr>
        <p:spPr>
          <a:xfrm>
            <a:off x="365760" y="3895344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53" name="Picture Placeholder 41"/>
          <p:cNvSpPr>
            <a:spLocks noGrp="1"/>
          </p:cNvSpPr>
          <p:nvPr>
            <p:ph type="pic" sz="quarter" idx="18" hasCustomPrompt="1"/>
          </p:nvPr>
        </p:nvSpPr>
        <p:spPr>
          <a:xfrm>
            <a:off x="3291840" y="914400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55" name="Picture Placeholder 41"/>
          <p:cNvSpPr>
            <a:spLocks noGrp="1"/>
          </p:cNvSpPr>
          <p:nvPr>
            <p:ph type="pic" sz="quarter" idx="20" hasCustomPrompt="1"/>
          </p:nvPr>
        </p:nvSpPr>
        <p:spPr>
          <a:xfrm>
            <a:off x="3291840" y="1908048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57" name="Picture Placeholder 41"/>
          <p:cNvSpPr>
            <a:spLocks noGrp="1"/>
          </p:cNvSpPr>
          <p:nvPr>
            <p:ph type="pic" sz="quarter" idx="22" hasCustomPrompt="1"/>
          </p:nvPr>
        </p:nvSpPr>
        <p:spPr>
          <a:xfrm>
            <a:off x="3291840" y="2901696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59" name="Picture Placeholder 41"/>
          <p:cNvSpPr>
            <a:spLocks noGrp="1"/>
          </p:cNvSpPr>
          <p:nvPr>
            <p:ph type="pic" sz="quarter" idx="24" hasCustomPrompt="1"/>
          </p:nvPr>
        </p:nvSpPr>
        <p:spPr>
          <a:xfrm>
            <a:off x="3291840" y="3895344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62" name="Picture Placeholder 41"/>
          <p:cNvSpPr>
            <a:spLocks noGrp="1"/>
          </p:cNvSpPr>
          <p:nvPr>
            <p:ph type="pic" sz="quarter" idx="26" hasCustomPrompt="1"/>
          </p:nvPr>
        </p:nvSpPr>
        <p:spPr>
          <a:xfrm>
            <a:off x="6217920" y="914400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64" name="Picture Placeholder 41"/>
          <p:cNvSpPr>
            <a:spLocks noGrp="1"/>
          </p:cNvSpPr>
          <p:nvPr>
            <p:ph type="pic" sz="quarter" idx="28" hasCustomPrompt="1"/>
          </p:nvPr>
        </p:nvSpPr>
        <p:spPr>
          <a:xfrm>
            <a:off x="6217920" y="1908048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66" name="Picture Placeholder 41"/>
          <p:cNvSpPr>
            <a:spLocks noGrp="1"/>
          </p:cNvSpPr>
          <p:nvPr>
            <p:ph type="pic" sz="quarter" idx="30" hasCustomPrompt="1"/>
          </p:nvPr>
        </p:nvSpPr>
        <p:spPr>
          <a:xfrm>
            <a:off x="6217920" y="2901696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68" name="Picture Placeholder 41"/>
          <p:cNvSpPr>
            <a:spLocks noGrp="1"/>
          </p:cNvSpPr>
          <p:nvPr>
            <p:ph type="pic" sz="quarter" idx="32" hasCustomPrompt="1"/>
          </p:nvPr>
        </p:nvSpPr>
        <p:spPr>
          <a:xfrm>
            <a:off x="6217920" y="3895344"/>
            <a:ext cx="822960" cy="795528"/>
          </a:xfrm>
        </p:spPr>
        <p:txBody>
          <a:bodyPr/>
          <a:lstStyle>
            <a:lvl1pPr marL="0" indent="0">
              <a:buNone/>
              <a:defRPr sz="800" baseline="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30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8296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836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6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3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8839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2340610" y="1531869"/>
            <a:ext cx="6309360" cy="1239837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8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 1-4 line blurb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5760" y="1531869"/>
            <a:ext cx="1746250" cy="1239837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377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2340610" y="731520"/>
            <a:ext cx="6217920" cy="1239837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6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 1-3 line blurb</a:t>
            </a:r>
            <a:endParaRPr lang="en-US" dirty="0"/>
          </a:p>
        </p:txBody>
      </p:sp>
      <p:sp>
        <p:nvSpPr>
          <p:cNvPr id="8" name="Text"/>
          <p:cNvSpPr>
            <a:spLocks noGrp="1"/>
          </p:cNvSpPr>
          <p:nvPr>
            <p:ph idx="11" hasCustomPrompt="1"/>
          </p:nvPr>
        </p:nvSpPr>
        <p:spPr>
          <a:xfrm>
            <a:off x="2340610" y="2558137"/>
            <a:ext cx="6217920" cy="1239837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6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 1-3 line blurb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65760" y="2558137"/>
            <a:ext cx="1746250" cy="1239837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5760" y="731520"/>
            <a:ext cx="1746250" cy="1239837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25637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"/>
          <p:cNvSpPr>
            <a:spLocks noGrp="1"/>
          </p:cNvSpPr>
          <p:nvPr>
            <p:ph idx="1" hasCustomPrompt="1"/>
          </p:nvPr>
        </p:nvSpPr>
        <p:spPr>
          <a:xfrm>
            <a:off x="365759" y="2354089"/>
            <a:ext cx="2468880" cy="1303508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2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 1-3 line blurb</a:t>
            </a:r>
            <a:endParaRPr lang="en-US" dirty="0"/>
          </a:p>
        </p:txBody>
      </p:sp>
      <p:sp>
        <p:nvSpPr>
          <p:cNvPr id="12" name="Text"/>
          <p:cNvSpPr>
            <a:spLocks noGrp="1"/>
          </p:cNvSpPr>
          <p:nvPr>
            <p:ph idx="11" hasCustomPrompt="1"/>
          </p:nvPr>
        </p:nvSpPr>
        <p:spPr>
          <a:xfrm>
            <a:off x="3406139" y="2354089"/>
            <a:ext cx="2468880" cy="1303508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2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 1-3 line blurb</a:t>
            </a:r>
            <a:endParaRPr lang="en-US" dirty="0"/>
          </a:p>
        </p:txBody>
      </p:sp>
      <p:sp>
        <p:nvSpPr>
          <p:cNvPr id="14" name="Text"/>
          <p:cNvSpPr>
            <a:spLocks noGrp="1"/>
          </p:cNvSpPr>
          <p:nvPr>
            <p:ph idx="13" hasCustomPrompt="1"/>
          </p:nvPr>
        </p:nvSpPr>
        <p:spPr>
          <a:xfrm>
            <a:off x="6446520" y="2354089"/>
            <a:ext cx="2468880" cy="1303508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 Black" pitchFamily="34" charset="0"/>
              <a:buNone/>
              <a:defRPr sz="22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Clr>
                <a:srgbClr val="669933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 1-3 line blurb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27074" y="880111"/>
            <a:ext cx="1746250" cy="1239837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67454" y="880111"/>
            <a:ext cx="1746250" cy="1239837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07835" y="880111"/>
            <a:ext cx="1746250" cy="1239837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Source line"/>
          <p:cNvSpPr>
            <a:spLocks noGrp="1"/>
          </p:cNvSpPr>
          <p:nvPr>
            <p:ph type="body" sz="half" idx="2" hasCustomPrompt="1"/>
          </p:nvPr>
        </p:nvSpPr>
        <p:spPr>
          <a:xfrm>
            <a:off x="365760" y="4662101"/>
            <a:ext cx="8549640" cy="138499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Source line (will not appear in presentation mode if left blank)</a:t>
            </a:r>
          </a:p>
        </p:txBody>
      </p:sp>
      <p:sp>
        <p:nvSpPr>
          <p:cNvPr id="17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34757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first ins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37160" y="0"/>
            <a:ext cx="9006840" cy="491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5760" y="274320"/>
            <a:ext cx="8549640" cy="36499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Agenda: First appearance in the deck</a:t>
            </a:r>
            <a:endParaRPr lang="en-US" dirty="0"/>
          </a:p>
        </p:txBody>
      </p:sp>
      <p:sp>
        <p:nvSpPr>
          <p:cNvPr id="3" name="Agenda"/>
          <p:cNvSpPr>
            <a:spLocks noGrp="1"/>
          </p:cNvSpPr>
          <p:nvPr>
            <p:ph idx="1" hasCustomPrompt="1"/>
          </p:nvPr>
        </p:nvSpPr>
        <p:spPr>
          <a:xfrm>
            <a:off x="365760" y="914400"/>
            <a:ext cx="8549640" cy="3776472"/>
          </a:xfrm>
        </p:spPr>
        <p:txBody>
          <a:bodyPr/>
          <a:lstStyle>
            <a:lvl1pPr marL="182880" indent="-182880">
              <a:spcBef>
                <a:spcPts val="900"/>
              </a:spcBef>
              <a:spcAft>
                <a:spcPts val="900"/>
              </a:spcAft>
              <a:buClrTx/>
              <a:buSzPct val="100000"/>
              <a:buFont typeface="Arial Black" pitchFamily="34" charset="0"/>
              <a:buChar char="›"/>
              <a:defRPr sz="2400" b="0" i="1">
                <a:solidFill>
                  <a:schemeClr val="accent4"/>
                </a:solidFill>
                <a:latin typeface="Georgia" pitchFamily="18" charset="0"/>
                <a:cs typeface="Adobe Arabic" pitchFamily="18" charset="-78"/>
              </a:defRPr>
            </a:lvl1pPr>
            <a:lvl2pPr marL="685800" indent="-164592">
              <a:spcBef>
                <a:spcPts val="3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85800" indent="-164592">
              <a:spcBef>
                <a:spcPts val="3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685800" indent="-164592">
              <a:spcBef>
                <a:spcPts val="3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685800" indent="-164592">
              <a:spcBef>
                <a:spcPts val="300"/>
              </a:spcBef>
              <a:buClr>
                <a:srgbClr val="888888"/>
              </a:buClr>
              <a:buSzPct val="10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agenda items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age #"/>
          <p:cNvSpPr txBox="1"/>
          <p:nvPr userDrawn="1"/>
        </p:nvSpPr>
        <p:spPr>
          <a:xfrm>
            <a:off x="7086600" y="4983480"/>
            <a:ext cx="1828800" cy="91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0"/>
              </a:spcAft>
            </a:pPr>
            <a:fld id="{AE37EF82-0B25-4B89-B1EA-AE4F268844BE}" type="slidenum">
              <a:rPr lang="en-US" sz="600" b="1" kern="600" spc="7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spcAft>
                  <a:spcPts val="0"/>
                </a:spcAft>
              </a:pPr>
              <a:t>‹#›</a:t>
            </a:fld>
            <a:endParaRPr lang="en-US" sz="600" b="1" kern="600" spc="70" baseline="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016 Copyright"/>
          <p:cNvSpPr txBox="1"/>
          <p:nvPr userDrawn="1"/>
        </p:nvSpPr>
        <p:spPr>
          <a:xfrm>
            <a:off x="137160" y="4983480"/>
            <a:ext cx="46482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600" kern="600" spc="7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2016 </a:t>
            </a:r>
            <a:r>
              <a:rPr lang="en-US" sz="600" kern="600" spc="7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FORRESTER.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18981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7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>
            <a:spLocks/>
          </p:cNvSpPr>
          <p:nvPr userDrawn="1"/>
        </p:nvSpPr>
        <p:spPr bwMode="auto">
          <a:xfrm>
            <a:off x="0" y="0"/>
            <a:ext cx="4225925" cy="2574925"/>
          </a:xfrm>
          <a:custGeom>
            <a:avLst/>
            <a:gdLst>
              <a:gd name="T0" fmla="*/ 0 w 2662"/>
              <a:gd name="T1" fmla="*/ 1622 h 1622"/>
              <a:gd name="T2" fmla="*/ 0 w 2662"/>
              <a:gd name="T3" fmla="*/ 0 h 1622"/>
              <a:gd name="T4" fmla="*/ 2662 w 2662"/>
              <a:gd name="T5" fmla="*/ 0 h 1622"/>
              <a:gd name="T6" fmla="*/ 0 w 2662"/>
              <a:gd name="T7" fmla="*/ 1622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62" h="1622">
                <a:moveTo>
                  <a:pt x="0" y="1622"/>
                </a:moveTo>
                <a:lnTo>
                  <a:pt x="0" y="0"/>
                </a:lnTo>
                <a:lnTo>
                  <a:pt x="2662" y="0"/>
                </a:lnTo>
                <a:lnTo>
                  <a:pt x="0" y="1622"/>
                </a:lnTo>
                <a:close/>
              </a:path>
            </a:pathLst>
          </a:custGeom>
          <a:solidFill>
            <a:srgbClr val="66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5759" y="274319"/>
            <a:ext cx="8549640" cy="3657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549640" cy="3776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98" r:id="rId3"/>
    <p:sldLayoutId id="2147483738" r:id="rId4"/>
    <p:sldLayoutId id="2147483741" r:id="rId5"/>
    <p:sldLayoutId id="2147483800" r:id="rId6"/>
    <p:sldLayoutId id="2147483801" r:id="rId7"/>
    <p:sldLayoutId id="2147483799" r:id="rId8"/>
    <p:sldLayoutId id="2147483754" r:id="rId9"/>
    <p:sldLayoutId id="2147483755" r:id="rId10"/>
    <p:sldLayoutId id="2147483783" r:id="rId11"/>
    <p:sldLayoutId id="2147483742" r:id="rId12"/>
    <p:sldLayoutId id="2147483737" r:id="rId13"/>
    <p:sldLayoutId id="2147483740" r:id="rId14"/>
    <p:sldLayoutId id="2147483784" r:id="rId15"/>
    <p:sldLayoutId id="2147483794" r:id="rId16"/>
    <p:sldLayoutId id="2147483743" r:id="rId17"/>
    <p:sldLayoutId id="2147483792" r:id="rId18"/>
    <p:sldLayoutId id="2147483791" r:id="rId19"/>
    <p:sldLayoutId id="2147483790" r:id="rId20"/>
    <p:sldLayoutId id="2147483782" r:id="rId21"/>
    <p:sldLayoutId id="2147483796" r:id="rId22"/>
    <p:sldLayoutId id="2147483797" r:id="rId23"/>
    <p:sldLayoutId id="2147483795" r:id="rId24"/>
    <p:sldLayoutId id="2147483744" r:id="rId25"/>
    <p:sldLayoutId id="2147483757" r:id="rId26"/>
    <p:sldLayoutId id="2147483779" r:id="rId27"/>
    <p:sldLayoutId id="2147483756" r:id="rId28"/>
    <p:sldLayoutId id="2147483739" r:id="rId29"/>
    <p:sldLayoutId id="2147483750" r:id="rId30"/>
    <p:sldLayoutId id="2147483747" r:id="rId31"/>
    <p:sldLayoutId id="2147483748" r:id="rId32"/>
    <p:sldLayoutId id="2147483749" r:id="rId33"/>
    <p:sldLayoutId id="2147483793" r:id="rId34"/>
    <p:sldLayoutId id="2147483805" r:id="rId35"/>
    <p:sldLayoutId id="2147483781" r:id="rId36"/>
    <p:sldLayoutId id="2147483787" r:id="rId37"/>
    <p:sldLayoutId id="2147483788" r:id="rId38"/>
    <p:sldLayoutId id="2147483789" r:id="rId39"/>
    <p:sldLayoutId id="2147483803" r:id="rId40"/>
    <p:sldLayoutId id="2147483804" r:id="rId41"/>
    <p:sldLayoutId id="2147483753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64592" indent="-164592" algn="l" defTabSz="914400" rtl="0" eaLnBrk="1" latinLnBrk="0" hangingPunct="1">
        <a:lnSpc>
          <a:spcPct val="100000"/>
        </a:lnSpc>
        <a:spcBef>
          <a:spcPts val="900"/>
        </a:spcBef>
        <a:spcAft>
          <a:spcPts val="300"/>
        </a:spcAft>
        <a:buClr>
          <a:srgbClr val="669933"/>
        </a:buClr>
        <a:buSzPct val="100000"/>
        <a:buFont typeface="Arial Black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22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685800" indent="-164592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669933"/>
        </a:buClr>
        <a:buFont typeface="Arial" pitchFamily="34" charset="0"/>
        <a:buChar char="•"/>
        <a:tabLst>
          <a:tab pos="274320" algn="l"/>
          <a:tab pos="822960" algn="l"/>
          <a:tab pos="1207008" algn="l"/>
          <a:tab pos="1463040" algn="l"/>
        </a:tabLst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13716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888888"/>
        </a:buClr>
        <a:buSzPct val="100000"/>
        <a:buFont typeface="Arial" panose="020B0604020202020204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13716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888888"/>
        </a:buClr>
        <a:buFont typeface="Arial" panose="020B0604020202020204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13716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888888"/>
        </a:buClr>
        <a:buSzPct val="100000"/>
        <a:buFont typeface="Arial" panose="020B0604020202020204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forrester.com/data-visualization-gr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10: Visual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</a:t>
            </a:r>
            <a:r>
              <a:rPr lang="en-US" dirty="0" smtClean="0">
                <a:hlinkClick r:id="rId2"/>
              </a:rPr>
              <a:t>TENTH! </a:t>
            </a:r>
            <a:r>
              <a:rPr lang="en-US" dirty="0" err="1" smtClean="0">
                <a:hlinkClick r:id="rId2"/>
              </a:rPr>
              <a:t>Viz</a:t>
            </a:r>
            <a:r>
              <a:rPr lang="en-US" dirty="0" smtClean="0">
                <a:hlinkClick r:id="rId2"/>
              </a:rPr>
              <a:t> Hackathon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gone from Roman Numerals (I,II,III,…) to Arabic (9, 10)</a:t>
            </a:r>
          </a:p>
          <a:p>
            <a:r>
              <a:rPr lang="en-US" dirty="0" smtClean="0"/>
              <a:t>Had nearly 50 people contribute as judges or team members from Data, TM, Marketing, Biz Ops, Consulting, FLB</a:t>
            </a:r>
          </a:p>
          <a:p>
            <a:r>
              <a:rPr lang="en-US" dirty="0" smtClean="0"/>
              <a:t>Created solutions to problems as diverse such as Forrester Life, Emerging Technology, CIO Planning and Business </a:t>
            </a:r>
            <a:r>
              <a:rPr lang="en-US" dirty="0" err="1" smtClean="0"/>
              <a:t>Technographics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Presented in front of the C-Suite (a couple of times), leading analysts like Bartels, Dalton, Owens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274320"/>
            <a:ext cx="8549640" cy="360099"/>
          </a:xfrm>
        </p:spPr>
        <p:txBody>
          <a:bodyPr/>
          <a:lstStyle/>
          <a:p>
            <a:r>
              <a:rPr lang="en-US" dirty="0" smtClean="0"/>
              <a:t>Timeline &amp;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14399"/>
            <a:ext cx="8549640" cy="3799643"/>
          </a:xfrm>
        </p:spPr>
        <p:txBody>
          <a:bodyPr/>
          <a:lstStyle/>
          <a:p>
            <a:r>
              <a:rPr lang="en-US" dirty="0" smtClean="0"/>
              <a:t>Kick off today – Oct 20</a:t>
            </a:r>
            <a:r>
              <a:rPr lang="en-US" baseline="30000" dirty="0" smtClean="0"/>
              <a:t>th</a:t>
            </a:r>
            <a:r>
              <a:rPr lang="en-US" dirty="0" smtClean="0"/>
              <a:t>	</a:t>
            </a:r>
          </a:p>
          <a:p>
            <a:r>
              <a:rPr lang="en-US" dirty="0" smtClean="0"/>
              <a:t>(wait six weeks or so)</a:t>
            </a:r>
          </a:p>
          <a:p>
            <a:r>
              <a:rPr lang="en-US" dirty="0" smtClean="0"/>
              <a:t>Presentation planned for Dec 2</a:t>
            </a:r>
            <a:r>
              <a:rPr lang="en-US" baseline="30000" dirty="0" smtClean="0"/>
              <a:t>nd</a:t>
            </a:r>
            <a:r>
              <a:rPr lang="en-US" dirty="0" smtClean="0"/>
              <a:t> (Q4 scheduling is intense)</a:t>
            </a:r>
          </a:p>
          <a:p>
            <a:endParaRPr lang="en-US" dirty="0"/>
          </a:p>
          <a:p>
            <a:r>
              <a:rPr lang="en-US" b="1" u="sng" dirty="0" smtClean="0"/>
              <a:t>No real rules</a:t>
            </a:r>
            <a:r>
              <a:rPr lang="en-US" dirty="0" smtClean="0"/>
              <a:t>: build with the tools you want to, work towards a use case that makes sense, self organize &amp; reach out for help when needed</a:t>
            </a:r>
          </a:p>
          <a:p>
            <a:r>
              <a:rPr lang="en-US" b="1" u="sng" dirty="0" smtClean="0"/>
              <a:t>Judges:</a:t>
            </a:r>
            <a:r>
              <a:rPr lang="en-US" dirty="0"/>
              <a:t> </a:t>
            </a:r>
            <a:r>
              <a:rPr lang="en-US" dirty="0" smtClean="0"/>
              <a:t>Carrie Johnson </a:t>
            </a:r>
            <a:r>
              <a:rPr lang="en-US" dirty="0" err="1" smtClean="0"/>
              <a:t>Fanlo</a:t>
            </a:r>
            <a:r>
              <a:rPr lang="en-US" dirty="0" smtClean="0"/>
              <a:t>, </a:t>
            </a:r>
            <a:r>
              <a:rPr lang="en-US" dirty="0"/>
              <a:t>Mike </a:t>
            </a:r>
            <a:r>
              <a:rPr lang="en-US" dirty="0" smtClean="0"/>
              <a:t>Kasparian, </a:t>
            </a:r>
            <a:r>
              <a:rPr lang="en-US" dirty="0"/>
              <a:t>Doug Kohen, Marie Rodgers, </a:t>
            </a:r>
            <a:r>
              <a:rPr lang="en-US" dirty="0" smtClean="0"/>
              <a:t>Deb Stern </a:t>
            </a:r>
            <a:endParaRPr lang="en-US" b="1" u="sng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for the 10</a:t>
            </a:r>
            <a:r>
              <a:rPr lang="en-US" baseline="30000" dirty="0" smtClean="0"/>
              <a:t>th</a:t>
            </a:r>
            <a:r>
              <a:rPr lang="en-US" dirty="0" smtClean="0"/>
              <a:t>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Team1:</a:t>
            </a:r>
            <a:r>
              <a:rPr lang="en-US" b="1" dirty="0" smtClean="0"/>
              <a:t> </a:t>
            </a:r>
            <a:r>
              <a:rPr lang="en-US" dirty="0"/>
              <a:t>Theresa </a:t>
            </a:r>
            <a:r>
              <a:rPr lang="en-US" dirty="0" err="1"/>
              <a:t>Pappafotopoulos</a:t>
            </a:r>
            <a:r>
              <a:rPr lang="en-US" dirty="0"/>
              <a:t>, Tanya Powell, </a:t>
            </a:r>
            <a:r>
              <a:rPr lang="en-US" dirty="0" err="1" smtClean="0"/>
              <a:t>Srividya</a:t>
            </a:r>
            <a:r>
              <a:rPr lang="en-US" dirty="0" smtClean="0"/>
              <a:t> </a:t>
            </a:r>
            <a:r>
              <a:rPr lang="en-US" dirty="0" err="1" smtClean="0"/>
              <a:t>Sridharan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Caroline </a:t>
            </a:r>
            <a:r>
              <a:rPr lang="en-US" dirty="0" err="1" smtClean="0"/>
              <a:t>Ziemkiewicz</a:t>
            </a:r>
            <a:r>
              <a:rPr lang="en-US" dirty="0" smtClean="0"/>
              <a:t>, Juan Salazar</a:t>
            </a:r>
          </a:p>
          <a:p>
            <a:r>
              <a:rPr lang="en-US" b="1" u="sng" dirty="0"/>
              <a:t>Team 2:</a:t>
            </a:r>
            <a:r>
              <a:rPr lang="en-US" dirty="0"/>
              <a:t> </a:t>
            </a:r>
            <a:r>
              <a:rPr lang="en-US" dirty="0" smtClean="0"/>
              <a:t>Xiao </a:t>
            </a:r>
            <a:r>
              <a:rPr lang="en-US" dirty="0" err="1" smtClean="0"/>
              <a:t>Duan</a:t>
            </a:r>
            <a:r>
              <a:rPr lang="en-US" dirty="0" smtClean="0"/>
              <a:t>, </a:t>
            </a:r>
            <a:r>
              <a:rPr lang="en-US" dirty="0"/>
              <a:t>Shankar </a:t>
            </a:r>
            <a:r>
              <a:rPr lang="en-US" dirty="0" err="1"/>
              <a:t>Malayya</a:t>
            </a:r>
            <a:r>
              <a:rPr lang="en-US" dirty="0"/>
              <a:t> (</a:t>
            </a:r>
            <a:r>
              <a:rPr lang="en-US" dirty="0" smtClean="0"/>
              <a:t>maybe), Riccardo </a:t>
            </a:r>
            <a:r>
              <a:rPr lang="en-US" dirty="0" err="1" smtClean="0"/>
              <a:t>Pucella</a:t>
            </a:r>
            <a:r>
              <a:rPr lang="en-US" dirty="0" smtClean="0"/>
              <a:t>, Naomi Sager, Chris Messer, Matt Guarini</a:t>
            </a:r>
          </a:p>
          <a:p>
            <a:r>
              <a:rPr lang="en-US" b="1" u="sng" dirty="0" smtClean="0"/>
              <a:t>Team </a:t>
            </a:r>
            <a:r>
              <a:rPr lang="en-US" b="1" u="sng" dirty="0"/>
              <a:t>3:</a:t>
            </a:r>
            <a:r>
              <a:rPr lang="en-US" dirty="0"/>
              <a:t> Rachel </a:t>
            </a:r>
            <a:r>
              <a:rPr lang="en-US" dirty="0" err="1"/>
              <a:t>Chernick</a:t>
            </a:r>
            <a:r>
              <a:rPr lang="en-US" dirty="0"/>
              <a:t>, </a:t>
            </a:r>
            <a:r>
              <a:rPr lang="en-US" dirty="0" err="1" smtClean="0"/>
              <a:t>Gouri</a:t>
            </a:r>
            <a:r>
              <a:rPr lang="en-US" dirty="0" smtClean="0"/>
              <a:t> Das, Spiros </a:t>
            </a:r>
            <a:r>
              <a:rPr lang="en-US" dirty="0" err="1" smtClean="0"/>
              <a:t>Paleologopolous</a:t>
            </a:r>
            <a:r>
              <a:rPr lang="en-US" dirty="0" smtClean="0"/>
              <a:t>, </a:t>
            </a:r>
            <a:r>
              <a:rPr lang="en-US" dirty="0"/>
              <a:t>Matthew </a:t>
            </a:r>
            <a:r>
              <a:rPr lang="en-US" dirty="0" smtClean="0"/>
              <a:t>Schultz, Sam Swartz</a:t>
            </a:r>
          </a:p>
          <a:p>
            <a:r>
              <a:rPr lang="en-US" b="1" u="sng" dirty="0" smtClean="0"/>
              <a:t>Team </a:t>
            </a:r>
            <a:r>
              <a:rPr lang="en-US" b="1" u="sng" dirty="0"/>
              <a:t>4</a:t>
            </a:r>
            <a:r>
              <a:rPr lang="en-US" b="1" u="sng" dirty="0" smtClean="0"/>
              <a:t>:</a:t>
            </a:r>
            <a:r>
              <a:rPr lang="en-US" dirty="0"/>
              <a:t> Matthew </a:t>
            </a:r>
            <a:r>
              <a:rPr lang="en-US" dirty="0" err="1" smtClean="0"/>
              <a:t>Izzi</a:t>
            </a:r>
            <a:r>
              <a:rPr lang="en-US" dirty="0" smtClean="0"/>
              <a:t>, </a:t>
            </a:r>
            <a:r>
              <a:rPr lang="en-US" dirty="0"/>
              <a:t>Rachael </a:t>
            </a:r>
            <a:r>
              <a:rPr lang="en-US" dirty="0" err="1" smtClean="0"/>
              <a:t>Klehm</a:t>
            </a:r>
            <a:r>
              <a:rPr lang="en-US" dirty="0" smtClean="0"/>
              <a:t>, Meredith </a:t>
            </a:r>
            <a:r>
              <a:rPr lang="en-US" dirty="0" err="1"/>
              <a:t>McCreight</a:t>
            </a:r>
            <a:r>
              <a:rPr lang="en-US" dirty="0" smtClean="0"/>
              <a:t>, Shannon Robinson, </a:t>
            </a:r>
            <a:r>
              <a:rPr lang="en-US" dirty="0" err="1" smtClean="0"/>
              <a:t>Deepika</a:t>
            </a:r>
            <a:r>
              <a:rPr lang="en-US" dirty="0" smtClean="0"/>
              <a:t> </a:t>
            </a:r>
            <a:r>
              <a:rPr lang="en-US" dirty="0" err="1" smtClean="0"/>
              <a:t>Sayyaparaju</a:t>
            </a:r>
            <a:r>
              <a:rPr lang="en-US" dirty="0" smtClean="0"/>
              <a:t> (maybe)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85a221e1913e8a938fd1923786ab54c343ca5"/>
</p:tagLst>
</file>

<file path=ppt/theme/theme1.xml><?xml version="1.0" encoding="utf-8"?>
<a:theme xmlns:a="http://schemas.openxmlformats.org/drawingml/2006/main" name="Wide_format-2016">
  <a:themeElements>
    <a:clrScheme name="Forrester 2016 - New">
      <a:dk1>
        <a:srgbClr val="333333"/>
      </a:dk1>
      <a:lt1>
        <a:srgbClr val="FFFFFF"/>
      </a:lt1>
      <a:dk2>
        <a:srgbClr val="666666"/>
      </a:dk2>
      <a:lt2>
        <a:srgbClr val="DFE5E8"/>
      </a:lt2>
      <a:accent1>
        <a:srgbClr val="003D99"/>
      </a:accent1>
      <a:accent2>
        <a:srgbClr val="EEFF8E"/>
      </a:accent2>
      <a:accent3>
        <a:srgbClr val="CCCCCC"/>
      </a:accent3>
      <a:accent4>
        <a:srgbClr val="467F1A"/>
      </a:accent4>
      <a:accent5>
        <a:srgbClr val="FFCD3B"/>
      </a:accent5>
      <a:accent6>
        <a:srgbClr val="89BB4B"/>
      </a:accent6>
      <a:hlink>
        <a:srgbClr val="003D99"/>
      </a:hlink>
      <a:folHlink>
        <a:srgbClr val="003D99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600"/>
          </a:spcAft>
          <a:defRPr sz="2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Wide_format-2016Q3.pptx" id="{65EC8544-9C5E-4D27-8F20-7C4D42A10FB8}" vid="{32579BD6-A2C7-44C8-B268-DA9297F8A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Wide_format-2016Q3</Template>
  <TotalTime>454</TotalTime>
  <Words>197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Wide_format-2016</vt:lpstr>
      <vt:lpstr>PowerPoint Presentation</vt:lpstr>
      <vt:lpstr>Hackathon 10: Visual Taxonomy</vt:lpstr>
      <vt:lpstr>Welcome to the TENTH! Viz Hackathon</vt:lpstr>
      <vt:lpstr>Timeline &amp; Rules</vt:lpstr>
      <vt:lpstr>Teams for the 10th hackathon</vt:lpstr>
    </vt:vector>
  </TitlesOfParts>
  <Company>Forrester Research,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Schultz, Matthew</dc:creator>
  <cp:lastModifiedBy>Shannon Robinson</cp:lastModifiedBy>
  <cp:revision>29</cp:revision>
  <cp:lastPrinted>2012-05-21T21:05:00Z</cp:lastPrinted>
  <dcterms:created xsi:type="dcterms:W3CDTF">2016-10-20T13:10:20Z</dcterms:created>
  <dcterms:modified xsi:type="dcterms:W3CDTF">2016-10-25T18:46:16Z</dcterms:modified>
</cp:coreProperties>
</file>