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Playfair Display"/>
      <p:regular r:id="rId11"/>
    </p:embeddedFont>
    <p:embeddedFont>
      <p:font typeface="Playfair Display"/>
      <p:regular r:id="rId12"/>
    </p:embeddedFont>
    <p:embeddedFont>
      <p:font typeface="Playfair Display"/>
      <p:regular r:id="rId13"/>
    </p:embeddedFont>
    <p:embeddedFont>
      <p:font typeface="Playfair Display"/>
      <p:regular r:id="rId14"/>
    </p:embeddedFont>
    <p:embeddedFont>
      <p:font typeface="Playfair Display"/>
      <p:regular r:id="rId15"/>
    </p:embeddedFont>
    <p:embeddedFont>
      <p:font typeface="Playfair Display"/>
      <p:regular r:id="rId16"/>
    </p:embeddedFont>
    <p:embeddedFont>
      <p:font typeface="Playfair Display"/>
      <p:regular r:id="rId17"/>
    </p:embeddedFont>
    <p:embeddedFont>
      <p:font typeface="Playfair Display"/>
      <p:regular r:id="rId18"/>
    </p:embeddedFont>
    <p:embeddedFont>
      <p:font typeface="Playfair Display"/>
      <p:regular r:id="rId19"/>
    </p:embeddedFont>
    <p:embeddedFont>
      <p:font typeface="Playfair Display"/>
      <p:regular r:id="rId20"/>
    </p:embeddedFont>
    <p:embeddedFont>
      <p:font typeface="Playfair Display"/>
      <p:regular r:id="rId21"/>
    </p:embeddedFont>
    <p:embeddedFont>
      <p:font typeface="Playfair Display"/>
      <p:regular r:id="rId22"/>
    </p:embeddedFont>
    <p:embeddedFont>
      <p:font typeface="Open Sans"/>
      <p:regular r:id="rId23"/>
    </p:embeddedFont>
    <p:embeddedFont>
      <p:font typeface="Open Sans"/>
      <p:regular r:id="rId24"/>
    </p:embeddedFont>
    <p:embeddedFont>
      <p:font typeface="Open Sans"/>
      <p:regular r:id="rId25"/>
    </p:embeddedFont>
    <p:embeddedFont>
      <p:font typeface="Open Sans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Relationship Id="rId19" Type="http://schemas.openxmlformats.org/officeDocument/2006/relationships/font" Target="fonts/font9.fntdata"/><Relationship Id="rId20" Type="http://schemas.openxmlformats.org/officeDocument/2006/relationships/font" Target="fonts/font10.fntdata"/><Relationship Id="rId21" Type="http://schemas.openxmlformats.org/officeDocument/2006/relationships/font" Target="fonts/font11.fntdata"/><Relationship Id="rId22" Type="http://schemas.openxmlformats.org/officeDocument/2006/relationships/font" Target="fonts/font12.fntdata"/><Relationship Id="rId23" Type="http://schemas.openxmlformats.org/officeDocument/2006/relationships/font" Target="fonts/font13.fntdata"/><Relationship Id="rId24" Type="http://schemas.openxmlformats.org/officeDocument/2006/relationships/font" Target="fonts/font14.fntdata"/><Relationship Id="rId25" Type="http://schemas.openxmlformats.org/officeDocument/2006/relationships/font" Target="fonts/font15.fntdata"/><Relationship Id="rId26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7754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Project Management Lifecycle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5741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Every project goes through a life cycle. This involves stages like initiation, planning, execution, delivery, and productionization.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5720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57962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555099"/>
            <a:ext cx="209728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Roopwati K.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80675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Project Initiation and Planning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32488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Stakeholder Engagement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key stakeholders and their needs, expectations, and potential impact. It’s crucial to understand their perspectives and involve them throughout the project.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30884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Requirement Gathering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 information about the project's objectives, functionality, and constraints. Ensure clarity on what needs to be achieved and how it aligns with stakeholder expectations.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31845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Project Scope Definition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Define the boundaries of the project, specifying what's included and excluded. A well-defined scope helps manage expectations and prevent scope creep.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89718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Project Execution and Governance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User Stories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Break down the project's requirements into user stories, which describe how users will interact with the product or system. Each story should be concise and actionable.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Project Execution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449247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Put the plan into action, manage tasks, and track progress. Keep communication channels open and address any issues or roadblocks that arise.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Governance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263759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Regularly review progress, track key metrics, and make adjustments as needed. Ensure alignment with the project plan and stakeholder expectations.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7578"/>
            <a:ext cx="101710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Project Delivery and Productionization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639270"/>
            <a:ext cx="13042821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4" name="Shape 2"/>
          <p:cNvSpPr/>
          <p:nvPr/>
        </p:nvSpPr>
        <p:spPr>
          <a:xfrm>
            <a:off x="3318986" y="3845481"/>
            <a:ext cx="30480" cy="79379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5" name="Shape 3"/>
          <p:cNvSpPr/>
          <p:nvPr/>
        </p:nvSpPr>
        <p:spPr>
          <a:xfrm>
            <a:off x="3079075" y="43841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3268980" y="4469130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802725" y="2039422"/>
            <a:ext cx="30630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Proof of Concept (POC)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2529840"/>
            <a:ext cx="462736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Validate the feasibility of the project's key features. A POC is a working prototype that demonstrates the basic functionality.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972889" y="4639270"/>
            <a:ext cx="30480" cy="79379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10" name="Shape 8"/>
          <p:cNvSpPr/>
          <p:nvPr/>
        </p:nvSpPr>
        <p:spPr>
          <a:xfrm>
            <a:off x="5732978" y="43841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1" name="Text 9"/>
          <p:cNvSpPr/>
          <p:nvPr/>
        </p:nvSpPr>
        <p:spPr>
          <a:xfrm>
            <a:off x="5899071" y="4469130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3909536" y="5659993"/>
            <a:ext cx="41573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Minimum Viable Product (MVP)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3674507" y="6150412"/>
            <a:ext cx="462736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MVP is a version of the project with just enough features to attract early adopters. It's used to gather user feedback and iterate quickly.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626793" y="3845481"/>
            <a:ext cx="30480" cy="79379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15" name="Shape 13"/>
          <p:cNvSpPr/>
          <p:nvPr/>
        </p:nvSpPr>
        <p:spPr>
          <a:xfrm>
            <a:off x="8386882" y="43841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6" name="Text 14"/>
          <p:cNvSpPr/>
          <p:nvPr/>
        </p:nvSpPr>
        <p:spPr>
          <a:xfrm>
            <a:off x="8558927" y="4469130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7224474" y="16765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Pilot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6328410" y="2166938"/>
            <a:ext cx="462736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pilot phase involves testing the project in a controlled environment with a small group of users. It helps identify potential issues before a full rollout.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11280696" y="4639270"/>
            <a:ext cx="30480" cy="79379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</p:sp>
      <p:sp>
        <p:nvSpPr>
          <p:cNvPr id="20" name="Shape 18"/>
          <p:cNvSpPr/>
          <p:nvPr/>
        </p:nvSpPr>
        <p:spPr>
          <a:xfrm>
            <a:off x="11040785" y="43841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21" name="Text 19"/>
          <p:cNvSpPr/>
          <p:nvPr/>
        </p:nvSpPr>
        <p:spPr>
          <a:xfrm>
            <a:off x="11206043" y="4469130"/>
            <a:ext cx="1796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4</a:t>
            </a:r>
            <a:endParaRPr lang="en-US" sz="2650" dirty="0"/>
          </a:p>
        </p:txBody>
      </p:sp>
      <p:sp>
        <p:nvSpPr>
          <p:cNvPr id="22" name="Text 20"/>
          <p:cNvSpPr/>
          <p:nvPr/>
        </p:nvSpPr>
        <p:spPr>
          <a:xfrm>
            <a:off x="9878378" y="5659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Productionization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8982313" y="6150412"/>
            <a:ext cx="462736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final stage involves deploying the project to its target users. It includes releasing the product, providing support, and monitoring its performance.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2024-09-25T08:30:37Z</dcterms:created>
  <dcterms:modified xsi:type="dcterms:W3CDTF">2024-09-25T08:30:37Z</dcterms:modified>
</cp:coreProperties>
</file>