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nrulin/Individual_project-Medical-Appointment-No-Shows/blob/master/FE%20550-Individual%20project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Appointment No </a:t>
            </a:r>
            <a:r>
              <a:rPr lang="en-US" dirty="0" smtClean="0"/>
              <a:t>Shows</a:t>
            </a:r>
            <a:r>
              <a:rPr lang="zh-TW" altLang="en-US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ssue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Visualization Application</a:t>
            </a:r>
          </a:p>
          <a:p>
            <a:r>
              <a:rPr lang="en-US" dirty="0" err="1" smtClean="0"/>
              <a:t>Hsuan-ju</a:t>
            </a:r>
            <a:r>
              <a:rPr lang="en-US" dirty="0" smtClean="0"/>
              <a:t> </a:t>
            </a:r>
            <a:r>
              <a:rPr lang="en-US" dirty="0" smtClean="0"/>
              <a:t>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8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3600" dirty="0" smtClean="0"/>
              <a:t>Most of the appointments are made within 1 week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02" y="2573365"/>
            <a:ext cx="47856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Findings</a:t>
            </a:r>
            <a:br>
              <a:rPr lang="en-US" dirty="0" smtClean="0"/>
            </a:br>
            <a:r>
              <a:rPr lang="en-US" sz="4000" dirty="0" smtClean="0"/>
              <a:t>Compare </a:t>
            </a:r>
            <a:r>
              <a:rPr lang="en-US" sz="4000" dirty="0"/>
              <a:t>P</a:t>
            </a:r>
            <a:r>
              <a:rPr lang="en-US" sz="4000" dirty="0" smtClean="0"/>
              <a:t>erformance of 3 models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09" y="2541560"/>
            <a:ext cx="5074735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2704" y="2870422"/>
            <a:ext cx="45640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Random Forest model perform better than Logistic regression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Oversampling helps to reach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better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recall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5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Findings</a:t>
            </a:r>
            <a:br>
              <a:rPr lang="en-US" dirty="0" smtClean="0"/>
            </a:br>
            <a:r>
              <a:rPr lang="en-US" sz="4000" dirty="0" smtClean="0"/>
              <a:t>the most important features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58" y="2589267"/>
            <a:ext cx="5166405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0902" y="2965837"/>
            <a:ext cx="4333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Time_prior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(appointment for lead time) and age are important features to predict an appointment no-show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458" y="5907142"/>
            <a:ext cx="454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Feature importance is derived from Random Forest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005100" y="5160396"/>
            <a:ext cx="35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bar chart could show the difference clearly among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grid </a:t>
            </a:r>
            <a:r>
              <a:rPr lang="en-US" dirty="0"/>
              <a:t>search </a:t>
            </a:r>
            <a:r>
              <a:rPr lang="en-US" dirty="0" smtClean="0"/>
              <a:t>to find </a:t>
            </a:r>
            <a:r>
              <a:rPr lang="en-US" dirty="0"/>
              <a:t>the optimal </a:t>
            </a:r>
            <a:r>
              <a:rPr lang="en-US" dirty="0" err="1"/>
              <a:t>hyperparameters</a:t>
            </a:r>
            <a:r>
              <a:rPr lang="en-US" dirty="0"/>
              <a:t> of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different </a:t>
            </a:r>
            <a:r>
              <a:rPr lang="en-US" dirty="0" smtClean="0"/>
              <a:t>algorithms to get better performance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Python code and graphs: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https://github.com/shanrulin/Individual_project-Medical-Appointment-No-Shows/blob/master/FE%20550-Individual%20project.ipynb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04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Dataset </a:t>
            </a:r>
          </a:p>
          <a:p>
            <a:r>
              <a:rPr lang="en-US" dirty="0" smtClean="0"/>
              <a:t>Preprocess</a:t>
            </a:r>
            <a:endParaRPr lang="en-US" dirty="0"/>
          </a:p>
          <a:p>
            <a:r>
              <a:rPr lang="en-US" dirty="0"/>
              <a:t>Exploratory Data Analysis</a:t>
            </a:r>
            <a:endParaRPr lang="en-US" dirty="0" smtClean="0"/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Future works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425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 patient </a:t>
            </a:r>
            <a:r>
              <a:rPr lang="en-US" dirty="0" smtClean="0"/>
              <a:t>scheduling is </a:t>
            </a:r>
            <a:r>
              <a:rPr lang="en-US" dirty="0"/>
              <a:t>important to </a:t>
            </a:r>
            <a:r>
              <a:rPr lang="en-US" dirty="0" smtClean="0"/>
              <a:t>clinics. Overbooking could lead to employee burnout and patient dissatisfaction. In additions, patients no-show to the </a:t>
            </a:r>
            <a:r>
              <a:rPr lang="en-US" dirty="0"/>
              <a:t>appointment </a:t>
            </a:r>
            <a:r>
              <a:rPr lang="en-US" dirty="0" smtClean="0"/>
              <a:t>causes opportunity loss for clinics. Thus, in this research I will address medical appointment no-show issue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model to discover who will not show up for medical </a:t>
            </a:r>
            <a:r>
              <a:rPr lang="en-US" dirty="0" smtClean="0"/>
              <a:t>appointment</a:t>
            </a:r>
          </a:p>
          <a:p>
            <a:pPr lvl="1"/>
            <a:r>
              <a:rPr lang="en-US" dirty="0"/>
              <a:t>1. Which model has a better </a:t>
            </a:r>
            <a:r>
              <a:rPr lang="en-US" dirty="0" smtClean="0"/>
              <a:t>performance to classify a no-show appointment? </a:t>
            </a:r>
          </a:p>
          <a:p>
            <a:pPr lvl="2"/>
            <a:r>
              <a:rPr lang="en-US" dirty="0" smtClean="0"/>
              <a:t>logistic </a:t>
            </a:r>
            <a:r>
              <a:rPr lang="en-US" dirty="0"/>
              <a:t>regression model </a:t>
            </a:r>
            <a:r>
              <a:rPr lang="en-US" dirty="0" smtClean="0"/>
              <a:t>vs. </a:t>
            </a:r>
            <a:r>
              <a:rPr lang="en-US" dirty="0"/>
              <a:t>Random Forest model</a:t>
            </a:r>
          </a:p>
          <a:p>
            <a:pPr lvl="1"/>
            <a:r>
              <a:rPr lang="en-US" dirty="0"/>
              <a:t>2. </a:t>
            </a:r>
            <a:r>
              <a:rPr lang="en-US" dirty="0" smtClean="0"/>
              <a:t>What </a:t>
            </a:r>
            <a:r>
              <a:rPr lang="en-US" dirty="0"/>
              <a:t>are the most important features for the </a:t>
            </a:r>
            <a:r>
              <a:rPr lang="en-US" dirty="0" smtClean="0"/>
              <a:t>appointment no-show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92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110,527 </a:t>
            </a:r>
            <a:r>
              <a:rPr lang="en-US" dirty="0"/>
              <a:t>medical appointments </a:t>
            </a:r>
            <a:r>
              <a:rPr lang="en-US" dirty="0" smtClean="0"/>
              <a:t>and its </a:t>
            </a:r>
            <a:r>
              <a:rPr lang="en-US" dirty="0"/>
              <a:t>14 associated variables. The most important one is n</a:t>
            </a:r>
            <a:r>
              <a:rPr lang="en-US" dirty="0" smtClean="0"/>
              <a:t>o-show variable, the target variable for models, to indicate if </a:t>
            </a:r>
            <a:r>
              <a:rPr lang="en-US" dirty="0"/>
              <a:t>the patient show-up or no-show to the </a:t>
            </a:r>
            <a:r>
              <a:rPr lang="en-US" dirty="0" smtClean="0"/>
              <a:t>appointment. </a:t>
            </a:r>
          </a:p>
          <a:p>
            <a:r>
              <a:rPr lang="en-US" dirty="0" smtClean="0"/>
              <a:t>Features includes demographic variables( age, gender</a:t>
            </a:r>
            <a:r>
              <a:rPr lang="en-US" dirty="0"/>
              <a:t>, </a:t>
            </a:r>
            <a:r>
              <a:rPr lang="en-US" dirty="0" smtClean="0"/>
              <a:t>neighborhood…), </a:t>
            </a:r>
            <a:r>
              <a:rPr lang="en-US" dirty="0"/>
              <a:t>health </a:t>
            </a:r>
            <a:r>
              <a:rPr lang="en-US" dirty="0" smtClean="0"/>
              <a:t>status(diabetes, handicap…), schedule day, appointment day, and text message reminder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36487"/>
          </a:xfrm>
        </p:spPr>
        <p:txBody>
          <a:bodyPr/>
          <a:lstStyle/>
          <a:p>
            <a:r>
              <a:rPr lang="en-US" dirty="0" smtClean="0"/>
              <a:t>The dataset is clean without any null value</a:t>
            </a:r>
          </a:p>
          <a:p>
            <a:r>
              <a:rPr lang="en-US" dirty="0" smtClean="0"/>
              <a:t>Create a “lead time for appointment” variable by subtracting </a:t>
            </a:r>
            <a:r>
              <a:rPr lang="en-US" dirty="0"/>
              <a:t>s</a:t>
            </a:r>
            <a:r>
              <a:rPr lang="en-US" dirty="0" smtClean="0"/>
              <a:t>chedule day from appointment day </a:t>
            </a:r>
          </a:p>
          <a:p>
            <a:r>
              <a:rPr lang="en-US" dirty="0" smtClean="0"/>
              <a:t>Create dummy variables for categorical variables in order to build models using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5788550"/>
            <a:ext cx="295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Dataset file name is “out.csv”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72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Imbalanced </a:t>
            </a:r>
            <a:r>
              <a:rPr lang="en-US" dirty="0"/>
              <a:t>D</a:t>
            </a:r>
            <a:r>
              <a:rPr lang="en-US" dirty="0" smtClean="0"/>
              <a:t>ataset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391" y="2533610"/>
            <a:ext cx="4732732" cy="3020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5930" y="2997642"/>
            <a:ext cx="43033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distribution of 2 classes within the target variable, No-show, is unequal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Thus, I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oversampling to deal with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imbalanced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issue and choose recall to evaluate the performance instead of accuracy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7584" y="5554352"/>
            <a:ext cx="492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No-show label “Yes” means that the patient no-show to the appointment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15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 smtClean="0"/>
              <a:t>No-show across </a:t>
            </a:r>
            <a:r>
              <a:rPr lang="en-US" dirty="0" err="1" smtClean="0"/>
              <a:t>SMS_received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02" y="2517708"/>
            <a:ext cx="5352943" cy="331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1702" y="5835583"/>
            <a:ext cx="476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SMS_received</a:t>
            </a:r>
            <a:r>
              <a:rPr lang="en-US" sz="1400" dirty="0" smtClean="0"/>
              <a:t> =1 means the patient get text message reminder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84645" y="2926080"/>
            <a:ext cx="4442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seems that there is a relationship between No-show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SMS_received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because the bar charts differ across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5099" y="5017273"/>
            <a:ext cx="389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bar plots for 2 categories have a strong visual impact than cross table to show the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50</a:t>
            </a:r>
            <a:r>
              <a:rPr lang="en-US" sz="3600" dirty="0"/>
              <a:t>% of the patients' age are between 20 and 50 years old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571" y="2597220"/>
            <a:ext cx="4917260" cy="3317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2220" y="5001370"/>
            <a:ext cx="439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I have tried box plot and histogram to visualize the distribution of age, and find that box plot could present more information such as quantile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449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Garamond</vt:lpstr>
      <vt:lpstr>Organic</vt:lpstr>
      <vt:lpstr>Medical Appointment No Shows Issue</vt:lpstr>
      <vt:lpstr>Context</vt:lpstr>
      <vt:lpstr>Introduction</vt:lpstr>
      <vt:lpstr>Research Question</vt:lpstr>
      <vt:lpstr>Dataset </vt:lpstr>
      <vt:lpstr>Preprocess</vt:lpstr>
      <vt:lpstr>Exploratory Data Analysis Imbalanced Dataset </vt:lpstr>
      <vt:lpstr>Exploratory Data Analysis No-show across SMS_received</vt:lpstr>
      <vt:lpstr>Exploratory Data Analysis 50% of the patients' age are between 20 and 50 years old</vt:lpstr>
      <vt:lpstr>Exploratory Data Analysis Most of the appointments are made within 1 week</vt:lpstr>
      <vt:lpstr>Findings Compare Performance of 3 models</vt:lpstr>
      <vt:lpstr>Findings the most important features</vt:lpstr>
      <vt:lpstr>Future works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2020-05-13T13:54:53Z</dcterms:created>
  <dcterms:modified xsi:type="dcterms:W3CDTF">2020-05-13T21:13:13Z</dcterms:modified>
</cp:coreProperties>
</file>