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71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6" autoAdjust="0"/>
    <p:restoredTop sz="94651" autoAdjust="0"/>
  </p:normalViewPr>
  <p:slideViewPr>
    <p:cSldViewPr>
      <p:cViewPr varScale="1">
        <p:scale>
          <a:sx n="101" d="100"/>
          <a:sy n="101" d="100"/>
        </p:scale>
        <p:origin x="1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72" d="100"/>
          <a:sy n="72" d="100"/>
        </p:scale>
        <p:origin x="-193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70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66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/>
              <a:t>Design Pattern</a:t>
            </a:r>
            <a:br>
              <a:rPr lang="fr-FR" sz="4400" dirty="0"/>
            </a:br>
            <a:r>
              <a:rPr lang="fr-FR" sz="4400" dirty="0" err="1"/>
              <a:t>Iterator</a:t>
            </a:r>
            <a:endParaRPr lang="fr-F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Le design pattern </a:t>
            </a:r>
            <a:r>
              <a:rPr lang="fr-FR" sz="2800" dirty="0" err="1"/>
              <a:t>itérateur</a:t>
            </a:r>
            <a:r>
              <a:rPr lang="fr-FR" sz="2800" dirty="0"/>
              <a:t> (curseur)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itérateur</a:t>
            </a:r>
            <a:r>
              <a:rPr lang="fr-FR" dirty="0"/>
              <a:t> est un objet qui permet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parcourir séquentiellement</a:t>
            </a:r>
            <a:r>
              <a:rPr lang="fr-FR" dirty="0"/>
              <a:t> tous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éléments </a:t>
            </a:r>
            <a:r>
              <a:rPr lang="fr-FR" dirty="0"/>
              <a:t>contenus dans un objet </a:t>
            </a:r>
            <a:r>
              <a:rPr lang="fr-FR" dirty="0" err="1"/>
              <a:t>agrégateur</a:t>
            </a:r>
            <a:r>
              <a:rPr lang="fr-FR" dirty="0"/>
              <a:t> (le plus souvent un conteneur : liste, arbre,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r>
              <a:rPr lang="fr-FR" dirty="0"/>
              <a:t>Ce parcours se fait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sans exposer la structure de données du conteneur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L'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itérateur</a:t>
            </a:r>
            <a:r>
              <a:rPr lang="fr-FR" dirty="0"/>
              <a:t> est un design pattern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comportemental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Le design pattern </a:t>
            </a:r>
            <a:r>
              <a:rPr lang="fr-FR" sz="2800" dirty="0" err="1"/>
              <a:t>itérateur</a:t>
            </a:r>
            <a:r>
              <a:rPr lang="fr-FR" sz="2800" dirty="0"/>
              <a:t> (curseur)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Le design pattern est utilisé :</a:t>
            </a:r>
          </a:p>
          <a:p>
            <a:endParaRPr lang="fr-FR" dirty="0"/>
          </a:p>
          <a:p>
            <a:r>
              <a:rPr lang="fr-FR" dirty="0"/>
              <a:t>Pour accéder au contenu d’un objet </a:t>
            </a:r>
            <a:r>
              <a:rPr lang="fr-FR" dirty="0" err="1"/>
              <a:t>agrégateur</a:t>
            </a:r>
            <a:r>
              <a:rPr lang="fr-FR" dirty="0"/>
              <a:t> (ici le conteneur)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sans exposer sa structure de donnée</a:t>
            </a:r>
            <a:r>
              <a:rPr lang="fr-FR" dirty="0"/>
              <a:t>.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/>
              <a:t>Pour permettre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multiples « traversées »</a:t>
            </a:r>
            <a:r>
              <a:rPr lang="fr-FR" dirty="0"/>
              <a:t> de l’objet </a:t>
            </a:r>
            <a:r>
              <a:rPr lang="fr-FR" dirty="0" err="1"/>
              <a:t>agrégateur</a:t>
            </a:r>
            <a:r>
              <a:rPr lang="fr-FR" dirty="0"/>
              <a:t>.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/>
              <a:t>Pour fournir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interface uniforme </a:t>
            </a:r>
            <a:r>
              <a:rPr lang="fr-FR" dirty="0"/>
              <a:t>pour traverser un ensemble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d’objets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agrégateurs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qui n’ont pas la même structure de données </a:t>
            </a:r>
            <a:r>
              <a:rPr lang="fr-FR" dirty="0"/>
              <a:t>(itération « polymorphique »).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Formalisation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1301" y="2708920"/>
            <a:ext cx="8353300" cy="4968006"/>
          </a:xfrm>
        </p:spPr>
        <p:txBody>
          <a:bodyPr/>
          <a:lstStyle/>
          <a:p>
            <a:r>
              <a:rPr lang="fr-FR" sz="2000" dirty="0"/>
              <a:t>L’objet agrégateur agrège (ou compose) des éléments de type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2000" dirty="0"/>
              <a:t> et possède une méthode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first()</a:t>
            </a:r>
            <a:r>
              <a:rPr lang="fr-FR" sz="2000" dirty="0"/>
              <a:t> qui permet d’obtenir un objet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Iterateur</a:t>
            </a:r>
            <a:r>
              <a:rPr lang="fr-FR" sz="2000" dirty="0"/>
              <a:t>.</a:t>
            </a:r>
          </a:p>
          <a:p>
            <a:r>
              <a:rPr lang="fr-FR" sz="2000" dirty="0"/>
              <a:t>Un itérateur possède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valeur qui désigne un élément donné</a:t>
            </a:r>
            <a:r>
              <a:rPr lang="fr-FR" sz="2000" dirty="0"/>
              <a:t> d’un conteneur; on dit qu’il pointe sur l’élément.</a:t>
            </a:r>
          </a:p>
          <a:p>
            <a:r>
              <a:rPr lang="fr-FR" sz="2000" dirty="0"/>
              <a:t>Un itérateur dispose de plusieurs opérations : </a:t>
            </a:r>
          </a:p>
          <a:p>
            <a:pPr lvl="1"/>
            <a:r>
              <a:rPr lang="fr-FR" sz="2000" i="1" dirty="0">
                <a:solidFill>
                  <a:schemeClr val="accent2">
                    <a:lumMod val="75000"/>
                  </a:schemeClr>
                </a:solidFill>
              </a:rPr>
              <a:t>accéder</a:t>
            </a:r>
            <a:r>
              <a:rPr lang="fr-FR" sz="2000" dirty="0"/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currentItem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000" dirty="0"/>
              <a:t>) à l'élément pointé en cours.</a:t>
            </a:r>
          </a:p>
          <a:p>
            <a:pPr lvl="1"/>
            <a:r>
              <a:rPr lang="fr-FR" sz="2000" i="1" dirty="0">
                <a:solidFill>
                  <a:schemeClr val="accent2">
                    <a:lumMod val="75000"/>
                  </a:schemeClr>
                </a:solidFill>
              </a:rPr>
              <a:t>se déplacer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/>
              <a:t>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000" dirty="0"/>
              <a:t>) pour pointer vers l'élément suivant. </a:t>
            </a:r>
          </a:p>
          <a:p>
            <a:pPr lvl="1"/>
            <a:r>
              <a:rPr lang="fr-FR" sz="2000" dirty="0"/>
              <a:t>déterminer à tout moment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si l'itérateur a épuisé la totalité des éléments du conteneur</a:t>
            </a:r>
            <a:r>
              <a:rPr lang="fr-FR" sz="2000" dirty="0"/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isDone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000" dirty="0"/>
              <a:t> qui renvoie vrai si la séquence d’itération est </a:t>
            </a:r>
            <a:r>
              <a:rPr lang="fr-FR" sz="2000" dirty="0" err="1"/>
              <a:t>terminéee</a:t>
            </a:r>
            <a:r>
              <a:rPr lang="fr-FR" sz="2000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5DB1C4-065F-4CE3-B5A3-8A51067E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7535023" cy="1439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285860"/>
            <a:ext cx="8229600" cy="4824412"/>
          </a:xfrm>
        </p:spPr>
        <p:txBody>
          <a:bodyPr/>
          <a:lstStyle/>
          <a:p>
            <a:r>
              <a:rPr lang="fr-FR" dirty="0"/>
              <a:t>Ce modèle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permet de traverser un objet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agrégateur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de plusieurs manières différentes</a:t>
            </a:r>
            <a:r>
              <a:rPr lang="fr-FR" dirty="0"/>
              <a:t> (par ex. des ordres différents) en proposant différentes implémentations.</a:t>
            </a:r>
          </a:p>
          <a:p>
            <a:r>
              <a:rPr lang="fr-FR" dirty="0"/>
              <a:t>Ce modèle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simplifie l’interface </a:t>
            </a:r>
            <a:r>
              <a:rPr lang="fr-FR" dirty="0"/>
              <a:t>de l’agrégateur en rendant explicite le parcours possible des éléments agrégés.</a:t>
            </a:r>
          </a:p>
          <a:p>
            <a:r>
              <a:rPr lang="fr-FR" dirty="0"/>
              <a:t>Plusieurs traversées du même </a:t>
            </a:r>
            <a:r>
              <a:rPr lang="fr-FR" dirty="0" err="1"/>
              <a:t>agrégateur</a:t>
            </a:r>
            <a:r>
              <a:rPr lang="fr-FR" dirty="0"/>
              <a:t> peuvent être effectuées. On peut avoir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plusieurs traversées en cours </a:t>
            </a:r>
            <a:r>
              <a:rPr lang="fr-FR" dirty="0"/>
              <a:t>avec un objet </a:t>
            </a:r>
            <a:r>
              <a:rPr lang="fr-FR" dirty="0" err="1"/>
              <a:t>itérateur</a:t>
            </a:r>
            <a:r>
              <a:rPr lang="fr-FR" dirty="0"/>
              <a:t> par progression. 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33423</TotalTime>
  <Words>302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Modèle par défaut</vt:lpstr>
      <vt:lpstr>Design Pattern Iterator</vt:lpstr>
      <vt:lpstr>Le design pattern itérateur (curseur)</vt:lpstr>
      <vt:lpstr>Le design pattern itérateur (curseur)</vt:lpstr>
      <vt:lpstr>Formalisation du modèle</vt:lpstr>
      <vt:lpstr>Conséquences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422</cp:revision>
  <dcterms:created xsi:type="dcterms:W3CDTF">2008-02-04T10:53:03Z</dcterms:created>
  <dcterms:modified xsi:type="dcterms:W3CDTF">2020-09-28T13:51:31Z</dcterms:modified>
</cp:coreProperties>
</file>