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71" r:id="rId7"/>
    <p:sldId id="314" r:id="rId8"/>
    <p:sldId id="277" r:id="rId9"/>
    <p:sldId id="274" r:id="rId10"/>
    <p:sldId id="276" r:id="rId11"/>
    <p:sldId id="278" r:id="rId12"/>
    <p:sldId id="265" r:id="rId13"/>
    <p:sldId id="294" r:id="rId14"/>
    <p:sldId id="295" r:id="rId15"/>
    <p:sldId id="272" r:id="rId16"/>
    <p:sldId id="262" r:id="rId17"/>
    <p:sldId id="260" r:id="rId18"/>
    <p:sldId id="315" r:id="rId19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6E57"/>
    <a:srgbClr val="58B7C8"/>
    <a:srgbClr val="085780"/>
    <a:srgbClr val="F0AF1D"/>
    <a:srgbClr val="C43A20"/>
    <a:srgbClr val="3C120A"/>
    <a:srgbClr val="F1F2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87" d="100"/>
          <a:sy n="87" d="100"/>
        </p:scale>
        <p:origin x="341" y="4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幻灯片图像占位符 3"/>
          <p:cNvSpPr>
            <a:spLocks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41E7CF2-43BE-492F-8669-03E66C5F036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该封面标题为特殊字体</a:t>
            </a:r>
            <a:r>
              <a:rPr lang="en-US" altLang="zh-CN" dirty="0"/>
              <a:t>-</a:t>
            </a:r>
            <a:r>
              <a:rPr lang="zh-CN" altLang="en-US" dirty="0"/>
              <a:t>方正粗谭黑简体</a:t>
            </a:r>
            <a:endParaRPr lang="zh-CN" altLang="en-US" dirty="0"/>
          </a:p>
        </p:txBody>
      </p:sp>
      <p:sp>
        <p:nvSpPr>
          <p:cNvPr id="4100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square" lIns="91440" tIns="45720" rIns="91440" bIns="45720" anchor="ctr"/>
          <a:p>
            <a:pPr lvl="0"/>
            <a:r>
              <a:rPr lang="zh-CN" altLang="en-US" dirty="0"/>
              <a:t>市场潜力大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square" lIns="91440" tIns="45720" rIns="91440" bIns="45720" anchor="ctr"/>
          <a:p>
            <a:pPr lvl="0"/>
            <a:r>
              <a:rPr lang="zh-CN" altLang="en-US" dirty="0"/>
              <a:t>市场潜力大</a:t>
            </a:r>
            <a:endParaRPr lang="zh-CN" altLang="en-US" dirty="0"/>
          </a:p>
        </p:txBody>
      </p:sp>
      <p:sp>
        <p:nvSpPr>
          <p:cNvPr id="133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square" lIns="91440" tIns="45720" rIns="91440" bIns="45720" anchor="ctr"/>
          <a:p>
            <a:pPr lvl="0"/>
            <a:r>
              <a:rPr lang="zh-CN" altLang="en-US" dirty="0"/>
              <a:t>市场潜力大</a:t>
            </a:r>
            <a:endParaRPr lang="zh-CN" altLang="en-US" dirty="0"/>
          </a:p>
        </p:txBody>
      </p:sp>
      <p:sp>
        <p:nvSpPr>
          <p:cNvPr id="174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square" lIns="91440" tIns="45720" rIns="91440" bIns="45720" anchor="ctr"/>
          <a:p>
            <a:pPr lvl="0"/>
            <a:r>
              <a:rPr lang="zh-CN" altLang="en-US" dirty="0"/>
              <a:t>市场潜力大</a:t>
            </a:r>
            <a:endParaRPr lang="zh-CN" altLang="en-US" dirty="0"/>
          </a:p>
        </p:txBody>
      </p:sp>
      <p:sp>
        <p:nvSpPr>
          <p:cNvPr id="92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238EBA4-028B-4C9E-AF08-DBE1A22C4E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238EBA4-028B-4C9E-AF08-DBE1A22C4E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238EBA4-028B-4C9E-AF08-DBE1A22C4E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238EBA4-028B-4C9E-AF08-DBE1A22C4E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238EBA4-028B-4C9E-AF08-DBE1A22C4E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238EBA4-028B-4C9E-AF08-DBE1A22C4E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238EBA4-028B-4C9E-AF08-DBE1A22C4E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238EBA4-028B-4C9E-AF08-DBE1A22C4E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238EBA4-028B-4C9E-AF08-DBE1A22C4E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238EBA4-028B-4C9E-AF08-DBE1A22C4E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238EBA4-028B-4C9E-AF08-DBE1A22C4E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238EBA4-028B-4C9E-AF08-DBE1A22C4E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file:///C:\Users\&#23665;&#29642;\Desktop\NewWeber\&#25105;&#30340;&#22242;&#38431;_vcr.mp4" TargetMode="Externa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78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Freeform 6"/>
          <p:cNvSpPr/>
          <p:nvPr/>
        </p:nvSpPr>
        <p:spPr>
          <a:xfrm>
            <a:off x="10734675" y="3152775"/>
            <a:ext cx="1171575" cy="628650"/>
          </a:xfrm>
          <a:custGeom>
            <a:avLst/>
            <a:gdLst/>
            <a:ahLst/>
            <a:cxnLst>
              <a:cxn ang="0">
                <a:pos x="2147483646" y="691853504"/>
              </a:cxn>
              <a:cxn ang="0">
                <a:pos x="2147483646" y="0"/>
              </a:cxn>
              <a:cxn ang="0">
                <a:pos x="2147483646" y="553483547"/>
              </a:cxn>
              <a:cxn ang="0">
                <a:pos x="2005795909" y="470460829"/>
              </a:cxn>
              <a:cxn ang="0">
                <a:pos x="1438642030" y="788713962"/>
              </a:cxn>
              <a:cxn ang="0">
                <a:pos x="1120479453" y="691853504"/>
              </a:cxn>
              <a:cxn ang="0">
                <a:pos x="594821645" y="1203827552"/>
              </a:cxn>
              <a:cxn ang="0">
                <a:pos x="594821645" y="1217661572"/>
              </a:cxn>
              <a:cxn ang="0">
                <a:pos x="511825784" y="1203827552"/>
              </a:cxn>
              <a:cxn ang="0">
                <a:pos x="0" y="1715797880"/>
              </a:cxn>
              <a:cxn ang="0">
                <a:pos x="511825784" y="2147483646"/>
              </a:cxn>
              <a:cxn ang="0">
                <a:pos x="912984222" y="2047888752"/>
              </a:cxn>
              <a:cxn ang="0">
                <a:pos x="1327974684" y="2147483646"/>
              </a:cxn>
              <a:cxn ang="0">
                <a:pos x="1770636631" y="2006375533"/>
              </a:cxn>
              <a:cxn ang="0">
                <a:pos x="2147483646" y="2147483646"/>
              </a:cxn>
              <a:cxn ang="0">
                <a:pos x="2147483646" y="1978703774"/>
              </a:cxn>
              <a:cxn ang="0">
                <a:pos x="2147483646" y="2061726492"/>
              </a:cxn>
              <a:cxn ang="0">
                <a:pos x="2147483646" y="1369869268"/>
              </a:cxn>
              <a:cxn ang="0">
                <a:pos x="2147483646" y="691853504"/>
              </a:cxn>
            </a:cxnLst>
            <a:pathLst>
              <a:path w="315" h="169">
                <a:moveTo>
                  <a:pt x="266" y="50"/>
                </a:moveTo>
                <a:cubicBezTo>
                  <a:pt x="266" y="22"/>
                  <a:pt x="244" y="0"/>
                  <a:pt x="216" y="0"/>
                </a:cubicBezTo>
                <a:cubicBezTo>
                  <a:pt x="192" y="0"/>
                  <a:pt x="172" y="17"/>
                  <a:pt x="168" y="40"/>
                </a:cubicBezTo>
                <a:cubicBezTo>
                  <a:pt x="161" y="36"/>
                  <a:pt x="153" y="34"/>
                  <a:pt x="145" y="34"/>
                </a:cubicBezTo>
                <a:cubicBezTo>
                  <a:pt x="128" y="34"/>
                  <a:pt x="112" y="44"/>
                  <a:pt x="104" y="57"/>
                </a:cubicBezTo>
                <a:cubicBezTo>
                  <a:pt x="97" y="53"/>
                  <a:pt x="89" y="50"/>
                  <a:pt x="81" y="50"/>
                </a:cubicBezTo>
                <a:cubicBezTo>
                  <a:pt x="60" y="50"/>
                  <a:pt x="43" y="66"/>
                  <a:pt x="43" y="87"/>
                </a:cubicBezTo>
                <a:cubicBezTo>
                  <a:pt x="43" y="87"/>
                  <a:pt x="43" y="87"/>
                  <a:pt x="43" y="88"/>
                </a:cubicBezTo>
                <a:cubicBezTo>
                  <a:pt x="41" y="87"/>
                  <a:pt x="39" y="87"/>
                  <a:pt x="37" y="87"/>
                </a:cubicBezTo>
                <a:cubicBezTo>
                  <a:pt x="16" y="87"/>
                  <a:pt x="0" y="104"/>
                  <a:pt x="0" y="124"/>
                </a:cubicBezTo>
                <a:cubicBezTo>
                  <a:pt x="0" y="145"/>
                  <a:pt x="16" y="162"/>
                  <a:pt x="37" y="162"/>
                </a:cubicBezTo>
                <a:cubicBezTo>
                  <a:pt x="49" y="162"/>
                  <a:pt x="59" y="157"/>
                  <a:pt x="66" y="148"/>
                </a:cubicBezTo>
                <a:cubicBezTo>
                  <a:pt x="73" y="157"/>
                  <a:pt x="84" y="163"/>
                  <a:pt x="96" y="163"/>
                </a:cubicBezTo>
                <a:cubicBezTo>
                  <a:pt x="109" y="163"/>
                  <a:pt x="121" y="156"/>
                  <a:pt x="128" y="145"/>
                </a:cubicBezTo>
                <a:cubicBezTo>
                  <a:pt x="139" y="159"/>
                  <a:pt x="161" y="169"/>
                  <a:pt x="185" y="169"/>
                </a:cubicBezTo>
                <a:cubicBezTo>
                  <a:pt x="210" y="169"/>
                  <a:pt x="232" y="159"/>
                  <a:pt x="243" y="143"/>
                </a:cubicBezTo>
                <a:cubicBezTo>
                  <a:pt x="250" y="147"/>
                  <a:pt x="258" y="149"/>
                  <a:pt x="266" y="149"/>
                </a:cubicBezTo>
                <a:cubicBezTo>
                  <a:pt x="293" y="149"/>
                  <a:pt x="315" y="127"/>
                  <a:pt x="315" y="99"/>
                </a:cubicBezTo>
                <a:cubicBezTo>
                  <a:pt x="315" y="72"/>
                  <a:pt x="293" y="50"/>
                  <a:pt x="266" y="50"/>
                </a:cubicBezTo>
                <a:close/>
              </a:path>
            </a:pathLst>
          </a:custGeom>
          <a:solidFill>
            <a:srgbClr val="3C120A">
              <a:alpha val="34901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5" name="Freeform 6"/>
          <p:cNvSpPr/>
          <p:nvPr/>
        </p:nvSpPr>
        <p:spPr>
          <a:xfrm>
            <a:off x="6769100" y="4075113"/>
            <a:ext cx="1171575" cy="628650"/>
          </a:xfrm>
          <a:custGeom>
            <a:avLst/>
            <a:gdLst/>
            <a:ahLst/>
            <a:cxnLst>
              <a:cxn ang="0">
                <a:pos x="2147483646" y="691853504"/>
              </a:cxn>
              <a:cxn ang="0">
                <a:pos x="2147483646" y="0"/>
              </a:cxn>
              <a:cxn ang="0">
                <a:pos x="2147483646" y="553483547"/>
              </a:cxn>
              <a:cxn ang="0">
                <a:pos x="2005795909" y="470460829"/>
              </a:cxn>
              <a:cxn ang="0">
                <a:pos x="1438642030" y="788713962"/>
              </a:cxn>
              <a:cxn ang="0">
                <a:pos x="1120479453" y="691853504"/>
              </a:cxn>
              <a:cxn ang="0">
                <a:pos x="594821645" y="1203827552"/>
              </a:cxn>
              <a:cxn ang="0">
                <a:pos x="594821645" y="1217661572"/>
              </a:cxn>
              <a:cxn ang="0">
                <a:pos x="511825784" y="1203827552"/>
              </a:cxn>
              <a:cxn ang="0">
                <a:pos x="0" y="1715797880"/>
              </a:cxn>
              <a:cxn ang="0">
                <a:pos x="511825784" y="2147483646"/>
              </a:cxn>
              <a:cxn ang="0">
                <a:pos x="912984222" y="2047888752"/>
              </a:cxn>
              <a:cxn ang="0">
                <a:pos x="1327974684" y="2147483646"/>
              </a:cxn>
              <a:cxn ang="0">
                <a:pos x="1770636631" y="2006375533"/>
              </a:cxn>
              <a:cxn ang="0">
                <a:pos x="2147483646" y="2147483646"/>
              </a:cxn>
              <a:cxn ang="0">
                <a:pos x="2147483646" y="1978703774"/>
              </a:cxn>
              <a:cxn ang="0">
                <a:pos x="2147483646" y="2061726492"/>
              </a:cxn>
              <a:cxn ang="0">
                <a:pos x="2147483646" y="1369869268"/>
              </a:cxn>
              <a:cxn ang="0">
                <a:pos x="2147483646" y="691853504"/>
              </a:cxn>
            </a:cxnLst>
            <a:pathLst>
              <a:path w="315" h="169">
                <a:moveTo>
                  <a:pt x="266" y="50"/>
                </a:moveTo>
                <a:cubicBezTo>
                  <a:pt x="266" y="22"/>
                  <a:pt x="244" y="0"/>
                  <a:pt x="216" y="0"/>
                </a:cubicBezTo>
                <a:cubicBezTo>
                  <a:pt x="192" y="0"/>
                  <a:pt x="172" y="17"/>
                  <a:pt x="168" y="40"/>
                </a:cubicBezTo>
                <a:cubicBezTo>
                  <a:pt x="161" y="36"/>
                  <a:pt x="153" y="34"/>
                  <a:pt x="145" y="34"/>
                </a:cubicBezTo>
                <a:cubicBezTo>
                  <a:pt x="128" y="34"/>
                  <a:pt x="112" y="44"/>
                  <a:pt x="104" y="57"/>
                </a:cubicBezTo>
                <a:cubicBezTo>
                  <a:pt x="97" y="53"/>
                  <a:pt x="89" y="50"/>
                  <a:pt x="81" y="50"/>
                </a:cubicBezTo>
                <a:cubicBezTo>
                  <a:pt x="60" y="50"/>
                  <a:pt x="43" y="66"/>
                  <a:pt x="43" y="87"/>
                </a:cubicBezTo>
                <a:cubicBezTo>
                  <a:pt x="43" y="87"/>
                  <a:pt x="43" y="87"/>
                  <a:pt x="43" y="88"/>
                </a:cubicBezTo>
                <a:cubicBezTo>
                  <a:pt x="41" y="87"/>
                  <a:pt x="39" y="87"/>
                  <a:pt x="37" y="87"/>
                </a:cubicBezTo>
                <a:cubicBezTo>
                  <a:pt x="16" y="87"/>
                  <a:pt x="0" y="104"/>
                  <a:pt x="0" y="124"/>
                </a:cubicBezTo>
                <a:cubicBezTo>
                  <a:pt x="0" y="145"/>
                  <a:pt x="16" y="162"/>
                  <a:pt x="37" y="162"/>
                </a:cubicBezTo>
                <a:cubicBezTo>
                  <a:pt x="49" y="162"/>
                  <a:pt x="59" y="157"/>
                  <a:pt x="66" y="148"/>
                </a:cubicBezTo>
                <a:cubicBezTo>
                  <a:pt x="73" y="157"/>
                  <a:pt x="84" y="163"/>
                  <a:pt x="96" y="163"/>
                </a:cubicBezTo>
                <a:cubicBezTo>
                  <a:pt x="109" y="163"/>
                  <a:pt x="121" y="156"/>
                  <a:pt x="128" y="145"/>
                </a:cubicBezTo>
                <a:cubicBezTo>
                  <a:pt x="139" y="159"/>
                  <a:pt x="161" y="169"/>
                  <a:pt x="185" y="169"/>
                </a:cubicBezTo>
                <a:cubicBezTo>
                  <a:pt x="210" y="169"/>
                  <a:pt x="232" y="159"/>
                  <a:pt x="243" y="143"/>
                </a:cubicBezTo>
                <a:cubicBezTo>
                  <a:pt x="250" y="147"/>
                  <a:pt x="258" y="149"/>
                  <a:pt x="266" y="149"/>
                </a:cubicBezTo>
                <a:cubicBezTo>
                  <a:pt x="293" y="149"/>
                  <a:pt x="315" y="127"/>
                  <a:pt x="315" y="99"/>
                </a:cubicBezTo>
                <a:cubicBezTo>
                  <a:pt x="315" y="72"/>
                  <a:pt x="293" y="50"/>
                  <a:pt x="266" y="50"/>
                </a:cubicBezTo>
                <a:close/>
              </a:path>
            </a:pathLst>
          </a:custGeom>
          <a:solidFill>
            <a:srgbClr val="3C120A">
              <a:alpha val="34901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6" name="Freeform 6"/>
          <p:cNvSpPr/>
          <p:nvPr/>
        </p:nvSpPr>
        <p:spPr>
          <a:xfrm>
            <a:off x="2233613" y="941388"/>
            <a:ext cx="1171575" cy="628650"/>
          </a:xfrm>
          <a:custGeom>
            <a:avLst/>
            <a:gdLst/>
            <a:ahLst/>
            <a:cxnLst>
              <a:cxn ang="0">
                <a:pos x="2147483646" y="691853504"/>
              </a:cxn>
              <a:cxn ang="0">
                <a:pos x="2147483646" y="0"/>
              </a:cxn>
              <a:cxn ang="0">
                <a:pos x="2147483646" y="553483547"/>
              </a:cxn>
              <a:cxn ang="0">
                <a:pos x="2005795909" y="470460829"/>
              </a:cxn>
              <a:cxn ang="0">
                <a:pos x="1438642030" y="788713962"/>
              </a:cxn>
              <a:cxn ang="0">
                <a:pos x="1120479453" y="691853504"/>
              </a:cxn>
              <a:cxn ang="0">
                <a:pos x="594821645" y="1203827552"/>
              </a:cxn>
              <a:cxn ang="0">
                <a:pos x="594821645" y="1217661572"/>
              </a:cxn>
              <a:cxn ang="0">
                <a:pos x="511825784" y="1203827552"/>
              </a:cxn>
              <a:cxn ang="0">
                <a:pos x="0" y="1715797880"/>
              </a:cxn>
              <a:cxn ang="0">
                <a:pos x="511825784" y="2147483646"/>
              </a:cxn>
              <a:cxn ang="0">
                <a:pos x="912984222" y="2047888752"/>
              </a:cxn>
              <a:cxn ang="0">
                <a:pos x="1327974684" y="2147483646"/>
              </a:cxn>
              <a:cxn ang="0">
                <a:pos x="1770636631" y="2006375533"/>
              </a:cxn>
              <a:cxn ang="0">
                <a:pos x="2147483646" y="2147483646"/>
              </a:cxn>
              <a:cxn ang="0">
                <a:pos x="2147483646" y="1978703774"/>
              </a:cxn>
              <a:cxn ang="0">
                <a:pos x="2147483646" y="2061726492"/>
              </a:cxn>
              <a:cxn ang="0">
                <a:pos x="2147483646" y="1369869268"/>
              </a:cxn>
              <a:cxn ang="0">
                <a:pos x="2147483646" y="691853504"/>
              </a:cxn>
            </a:cxnLst>
            <a:pathLst>
              <a:path w="315" h="169">
                <a:moveTo>
                  <a:pt x="266" y="50"/>
                </a:moveTo>
                <a:cubicBezTo>
                  <a:pt x="266" y="22"/>
                  <a:pt x="244" y="0"/>
                  <a:pt x="216" y="0"/>
                </a:cubicBezTo>
                <a:cubicBezTo>
                  <a:pt x="192" y="0"/>
                  <a:pt x="172" y="17"/>
                  <a:pt x="168" y="40"/>
                </a:cubicBezTo>
                <a:cubicBezTo>
                  <a:pt x="161" y="36"/>
                  <a:pt x="153" y="34"/>
                  <a:pt x="145" y="34"/>
                </a:cubicBezTo>
                <a:cubicBezTo>
                  <a:pt x="128" y="34"/>
                  <a:pt x="112" y="44"/>
                  <a:pt x="104" y="57"/>
                </a:cubicBezTo>
                <a:cubicBezTo>
                  <a:pt x="97" y="53"/>
                  <a:pt x="89" y="50"/>
                  <a:pt x="81" y="50"/>
                </a:cubicBezTo>
                <a:cubicBezTo>
                  <a:pt x="60" y="50"/>
                  <a:pt x="43" y="66"/>
                  <a:pt x="43" y="87"/>
                </a:cubicBezTo>
                <a:cubicBezTo>
                  <a:pt x="43" y="87"/>
                  <a:pt x="43" y="87"/>
                  <a:pt x="43" y="88"/>
                </a:cubicBezTo>
                <a:cubicBezTo>
                  <a:pt x="41" y="87"/>
                  <a:pt x="39" y="87"/>
                  <a:pt x="37" y="87"/>
                </a:cubicBezTo>
                <a:cubicBezTo>
                  <a:pt x="16" y="87"/>
                  <a:pt x="0" y="104"/>
                  <a:pt x="0" y="124"/>
                </a:cubicBezTo>
                <a:cubicBezTo>
                  <a:pt x="0" y="145"/>
                  <a:pt x="16" y="162"/>
                  <a:pt x="37" y="162"/>
                </a:cubicBezTo>
                <a:cubicBezTo>
                  <a:pt x="49" y="162"/>
                  <a:pt x="59" y="157"/>
                  <a:pt x="66" y="148"/>
                </a:cubicBezTo>
                <a:cubicBezTo>
                  <a:pt x="73" y="157"/>
                  <a:pt x="84" y="163"/>
                  <a:pt x="96" y="163"/>
                </a:cubicBezTo>
                <a:cubicBezTo>
                  <a:pt x="109" y="163"/>
                  <a:pt x="121" y="156"/>
                  <a:pt x="128" y="145"/>
                </a:cubicBezTo>
                <a:cubicBezTo>
                  <a:pt x="139" y="159"/>
                  <a:pt x="161" y="169"/>
                  <a:pt x="185" y="169"/>
                </a:cubicBezTo>
                <a:cubicBezTo>
                  <a:pt x="210" y="169"/>
                  <a:pt x="232" y="159"/>
                  <a:pt x="243" y="143"/>
                </a:cubicBezTo>
                <a:cubicBezTo>
                  <a:pt x="250" y="147"/>
                  <a:pt x="258" y="149"/>
                  <a:pt x="266" y="149"/>
                </a:cubicBezTo>
                <a:cubicBezTo>
                  <a:pt x="293" y="149"/>
                  <a:pt x="315" y="127"/>
                  <a:pt x="315" y="99"/>
                </a:cubicBezTo>
                <a:cubicBezTo>
                  <a:pt x="315" y="72"/>
                  <a:pt x="293" y="50"/>
                  <a:pt x="266" y="50"/>
                </a:cubicBezTo>
                <a:close/>
              </a:path>
            </a:pathLst>
          </a:custGeom>
          <a:solidFill>
            <a:srgbClr val="3C120A">
              <a:alpha val="34901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7" name="矩形 32"/>
          <p:cNvSpPr/>
          <p:nvPr/>
        </p:nvSpPr>
        <p:spPr>
          <a:xfrm>
            <a:off x="5209858" y="2251075"/>
            <a:ext cx="6629400" cy="1771650"/>
          </a:xfrm>
          <a:custGeom>
            <a:avLst/>
            <a:gdLst/>
            <a:ahLst/>
            <a:cxnLst>
              <a:cxn ang="0">
                <a:pos x="1028700" y="0"/>
              </a:cxn>
              <a:cxn ang="0">
                <a:pos x="6629400" y="28601"/>
              </a:cxn>
              <a:cxn ang="0">
                <a:pos x="6172200" y="1429236"/>
              </a:cxn>
              <a:cxn ang="0">
                <a:pos x="0" y="1772443"/>
              </a:cxn>
              <a:cxn ang="0">
                <a:pos x="1028700" y="0"/>
              </a:cxn>
            </a:cxnLst>
            <a:pathLst>
              <a:path w="6629400" h="1770857">
                <a:moveTo>
                  <a:pt x="1028700" y="0"/>
                </a:moveTo>
                <a:lnTo>
                  <a:pt x="6629400" y="28575"/>
                </a:lnTo>
                <a:lnTo>
                  <a:pt x="6172200" y="1427957"/>
                </a:lnTo>
                <a:lnTo>
                  <a:pt x="0" y="1770857"/>
                </a:lnTo>
                <a:lnTo>
                  <a:pt x="1028700" y="0"/>
                </a:lnTo>
                <a:close/>
              </a:path>
            </a:pathLst>
          </a:custGeom>
          <a:solidFill>
            <a:srgbClr val="3C120A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9" name="任意多边形 34"/>
          <p:cNvSpPr/>
          <p:nvPr/>
        </p:nvSpPr>
        <p:spPr>
          <a:xfrm rot="2778814">
            <a:off x="-288925" y="1819275"/>
            <a:ext cx="3071813" cy="5241925"/>
          </a:xfrm>
          <a:custGeom>
            <a:avLst/>
            <a:gdLst/>
            <a:ahLst/>
            <a:cxnLst>
              <a:cxn ang="0">
                <a:pos x="241208" y="655820"/>
              </a:cxn>
              <a:cxn ang="0">
                <a:pos x="1812097" y="0"/>
              </a:cxn>
              <a:cxn ang="0">
                <a:pos x="3071767" y="1100341"/>
              </a:cxn>
              <a:cxn ang="0">
                <a:pos x="2476390" y="5241292"/>
              </a:cxn>
              <a:cxn ang="0">
                <a:pos x="0" y="2876801"/>
              </a:cxn>
              <a:cxn ang="0">
                <a:pos x="241208" y="655820"/>
              </a:cxn>
            </a:cxnLst>
            <a:pathLst>
              <a:path w="3071728" h="5243171">
                <a:moveTo>
                  <a:pt x="241205" y="656055"/>
                </a:moveTo>
                <a:lnTo>
                  <a:pt x="1812074" y="0"/>
                </a:lnTo>
                <a:lnTo>
                  <a:pt x="3071728" y="1100736"/>
                </a:lnTo>
                <a:lnTo>
                  <a:pt x="2476359" y="5243171"/>
                </a:lnTo>
                <a:lnTo>
                  <a:pt x="0" y="2877832"/>
                </a:lnTo>
                <a:lnTo>
                  <a:pt x="241205" y="656055"/>
                </a:lnTo>
                <a:close/>
              </a:path>
            </a:pathLst>
          </a:custGeom>
          <a:solidFill>
            <a:schemeClr val="tx1">
              <a:alpha val="25098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80" name="Freeform 6"/>
          <p:cNvSpPr/>
          <p:nvPr/>
        </p:nvSpPr>
        <p:spPr>
          <a:xfrm>
            <a:off x="2055813" y="854075"/>
            <a:ext cx="1171575" cy="628650"/>
          </a:xfrm>
          <a:custGeom>
            <a:avLst/>
            <a:gdLst/>
            <a:ahLst/>
            <a:cxnLst>
              <a:cxn ang="0">
                <a:pos x="2147483646" y="691853504"/>
              </a:cxn>
              <a:cxn ang="0">
                <a:pos x="2147483646" y="0"/>
              </a:cxn>
              <a:cxn ang="0">
                <a:pos x="2147483646" y="553483547"/>
              </a:cxn>
              <a:cxn ang="0">
                <a:pos x="2005795909" y="470460829"/>
              </a:cxn>
              <a:cxn ang="0">
                <a:pos x="1438642030" y="788713962"/>
              </a:cxn>
              <a:cxn ang="0">
                <a:pos x="1120479453" y="691853504"/>
              </a:cxn>
              <a:cxn ang="0">
                <a:pos x="594821645" y="1203827552"/>
              </a:cxn>
              <a:cxn ang="0">
                <a:pos x="594821645" y="1217661572"/>
              </a:cxn>
              <a:cxn ang="0">
                <a:pos x="511825784" y="1203827552"/>
              </a:cxn>
              <a:cxn ang="0">
                <a:pos x="0" y="1715797880"/>
              </a:cxn>
              <a:cxn ang="0">
                <a:pos x="511825784" y="2147483646"/>
              </a:cxn>
              <a:cxn ang="0">
                <a:pos x="912984222" y="2047888752"/>
              </a:cxn>
              <a:cxn ang="0">
                <a:pos x="1327974684" y="2147483646"/>
              </a:cxn>
              <a:cxn ang="0">
                <a:pos x="1770636631" y="2006375533"/>
              </a:cxn>
              <a:cxn ang="0">
                <a:pos x="2147483646" y="2147483646"/>
              </a:cxn>
              <a:cxn ang="0">
                <a:pos x="2147483646" y="1978703774"/>
              </a:cxn>
              <a:cxn ang="0">
                <a:pos x="2147483646" y="2061726492"/>
              </a:cxn>
              <a:cxn ang="0">
                <a:pos x="2147483646" y="1369869268"/>
              </a:cxn>
              <a:cxn ang="0">
                <a:pos x="2147483646" y="691853504"/>
              </a:cxn>
            </a:cxnLst>
            <a:pathLst>
              <a:path w="315" h="169">
                <a:moveTo>
                  <a:pt x="266" y="50"/>
                </a:moveTo>
                <a:cubicBezTo>
                  <a:pt x="266" y="22"/>
                  <a:pt x="244" y="0"/>
                  <a:pt x="216" y="0"/>
                </a:cubicBezTo>
                <a:cubicBezTo>
                  <a:pt x="192" y="0"/>
                  <a:pt x="172" y="17"/>
                  <a:pt x="168" y="40"/>
                </a:cubicBezTo>
                <a:cubicBezTo>
                  <a:pt x="161" y="36"/>
                  <a:pt x="153" y="34"/>
                  <a:pt x="145" y="34"/>
                </a:cubicBezTo>
                <a:cubicBezTo>
                  <a:pt x="128" y="34"/>
                  <a:pt x="112" y="44"/>
                  <a:pt x="104" y="57"/>
                </a:cubicBezTo>
                <a:cubicBezTo>
                  <a:pt x="97" y="53"/>
                  <a:pt x="89" y="50"/>
                  <a:pt x="81" y="50"/>
                </a:cubicBezTo>
                <a:cubicBezTo>
                  <a:pt x="60" y="50"/>
                  <a:pt x="43" y="66"/>
                  <a:pt x="43" y="87"/>
                </a:cubicBezTo>
                <a:cubicBezTo>
                  <a:pt x="43" y="87"/>
                  <a:pt x="43" y="87"/>
                  <a:pt x="43" y="88"/>
                </a:cubicBezTo>
                <a:cubicBezTo>
                  <a:pt x="41" y="87"/>
                  <a:pt x="39" y="87"/>
                  <a:pt x="37" y="87"/>
                </a:cubicBezTo>
                <a:cubicBezTo>
                  <a:pt x="16" y="87"/>
                  <a:pt x="0" y="104"/>
                  <a:pt x="0" y="124"/>
                </a:cubicBezTo>
                <a:cubicBezTo>
                  <a:pt x="0" y="145"/>
                  <a:pt x="16" y="162"/>
                  <a:pt x="37" y="162"/>
                </a:cubicBezTo>
                <a:cubicBezTo>
                  <a:pt x="49" y="162"/>
                  <a:pt x="59" y="157"/>
                  <a:pt x="66" y="148"/>
                </a:cubicBezTo>
                <a:cubicBezTo>
                  <a:pt x="73" y="157"/>
                  <a:pt x="84" y="163"/>
                  <a:pt x="96" y="163"/>
                </a:cubicBezTo>
                <a:cubicBezTo>
                  <a:pt x="109" y="163"/>
                  <a:pt x="121" y="156"/>
                  <a:pt x="128" y="145"/>
                </a:cubicBezTo>
                <a:cubicBezTo>
                  <a:pt x="139" y="159"/>
                  <a:pt x="161" y="169"/>
                  <a:pt x="185" y="169"/>
                </a:cubicBezTo>
                <a:cubicBezTo>
                  <a:pt x="210" y="169"/>
                  <a:pt x="232" y="159"/>
                  <a:pt x="243" y="143"/>
                </a:cubicBezTo>
                <a:cubicBezTo>
                  <a:pt x="250" y="147"/>
                  <a:pt x="258" y="149"/>
                  <a:pt x="266" y="149"/>
                </a:cubicBezTo>
                <a:cubicBezTo>
                  <a:pt x="293" y="149"/>
                  <a:pt x="315" y="127"/>
                  <a:pt x="315" y="99"/>
                </a:cubicBezTo>
                <a:cubicBezTo>
                  <a:pt x="315" y="72"/>
                  <a:pt x="293" y="50"/>
                  <a:pt x="266" y="50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81" name="Freeform 7"/>
          <p:cNvSpPr/>
          <p:nvPr/>
        </p:nvSpPr>
        <p:spPr>
          <a:xfrm>
            <a:off x="6362700" y="4170363"/>
            <a:ext cx="1306513" cy="696912"/>
          </a:xfrm>
          <a:custGeom>
            <a:avLst/>
            <a:gdLst/>
            <a:ahLst/>
            <a:cxnLst>
              <a:cxn ang="0">
                <a:pos x="2147483646" y="415243400"/>
              </a:cxn>
              <a:cxn ang="0">
                <a:pos x="1829497905" y="0"/>
              </a:cxn>
              <a:cxn ang="0">
                <a:pos x="1416923556" y="332194720"/>
              </a:cxn>
              <a:cxn ang="0">
                <a:pos x="1229389946" y="286518455"/>
              </a:cxn>
              <a:cxn ang="0">
                <a:pos x="875159567" y="481684382"/>
              </a:cxn>
              <a:cxn ang="0">
                <a:pos x="683457365" y="415243400"/>
              </a:cxn>
              <a:cxn ang="0">
                <a:pos x="366734116" y="730830422"/>
              </a:cxn>
              <a:cxn ang="0">
                <a:pos x="366734116" y="734983365"/>
              </a:cxn>
              <a:cxn ang="0">
                <a:pos x="312556697" y="730830422"/>
              </a:cxn>
              <a:cxn ang="0">
                <a:pos x="0" y="1046415406"/>
              </a:cxn>
              <a:cxn ang="0">
                <a:pos x="312556697" y="1362000390"/>
              </a:cxn>
              <a:cxn ang="0">
                <a:pos x="558434278" y="1245732238"/>
              </a:cxn>
              <a:cxn ang="0">
                <a:pos x="808480452" y="1370306277"/>
              </a:cxn>
              <a:cxn ang="0">
                <a:pos x="1079361425" y="1220818653"/>
              </a:cxn>
              <a:cxn ang="0">
                <a:pos x="1562783484" y="1420135485"/>
              </a:cxn>
              <a:cxn ang="0">
                <a:pos x="2058707238" y="1204208917"/>
              </a:cxn>
              <a:cxn ang="0">
                <a:pos x="2147483646" y="1249885181"/>
              </a:cxn>
              <a:cxn ang="0">
                <a:pos x="2147483646" y="834641781"/>
              </a:cxn>
              <a:cxn ang="0">
                <a:pos x="2147483646" y="415243400"/>
              </a:cxn>
            </a:cxnLst>
            <a:pathLst>
              <a:path w="640" h="342">
                <a:moveTo>
                  <a:pt x="539" y="100"/>
                </a:moveTo>
                <a:cubicBezTo>
                  <a:pt x="539" y="45"/>
                  <a:pt x="494" y="0"/>
                  <a:pt x="439" y="0"/>
                </a:cubicBezTo>
                <a:cubicBezTo>
                  <a:pt x="390" y="0"/>
                  <a:pt x="349" y="34"/>
                  <a:pt x="340" y="80"/>
                </a:cubicBezTo>
                <a:cubicBezTo>
                  <a:pt x="326" y="73"/>
                  <a:pt x="311" y="69"/>
                  <a:pt x="295" y="69"/>
                </a:cubicBezTo>
                <a:cubicBezTo>
                  <a:pt x="259" y="69"/>
                  <a:pt x="228" y="88"/>
                  <a:pt x="210" y="116"/>
                </a:cubicBezTo>
                <a:cubicBezTo>
                  <a:pt x="197" y="106"/>
                  <a:pt x="181" y="100"/>
                  <a:pt x="164" y="100"/>
                </a:cubicBezTo>
                <a:cubicBezTo>
                  <a:pt x="122" y="100"/>
                  <a:pt x="88" y="134"/>
                  <a:pt x="88" y="176"/>
                </a:cubicBezTo>
                <a:cubicBezTo>
                  <a:pt x="88" y="176"/>
                  <a:pt x="88" y="177"/>
                  <a:pt x="88" y="177"/>
                </a:cubicBezTo>
                <a:cubicBezTo>
                  <a:pt x="84" y="176"/>
                  <a:pt x="80" y="176"/>
                  <a:pt x="75" y="176"/>
                </a:cubicBezTo>
                <a:cubicBezTo>
                  <a:pt x="34" y="176"/>
                  <a:pt x="0" y="210"/>
                  <a:pt x="0" y="252"/>
                </a:cubicBezTo>
                <a:cubicBezTo>
                  <a:pt x="0" y="294"/>
                  <a:pt x="34" y="328"/>
                  <a:pt x="75" y="328"/>
                </a:cubicBezTo>
                <a:cubicBezTo>
                  <a:pt x="99" y="328"/>
                  <a:pt x="120" y="317"/>
                  <a:pt x="134" y="300"/>
                </a:cubicBezTo>
                <a:cubicBezTo>
                  <a:pt x="148" y="318"/>
                  <a:pt x="170" y="330"/>
                  <a:pt x="194" y="330"/>
                </a:cubicBezTo>
                <a:cubicBezTo>
                  <a:pt x="222" y="330"/>
                  <a:pt x="246" y="315"/>
                  <a:pt x="259" y="294"/>
                </a:cubicBezTo>
                <a:cubicBezTo>
                  <a:pt x="283" y="323"/>
                  <a:pt x="326" y="342"/>
                  <a:pt x="375" y="342"/>
                </a:cubicBezTo>
                <a:cubicBezTo>
                  <a:pt x="426" y="342"/>
                  <a:pt x="470" y="321"/>
                  <a:pt x="494" y="290"/>
                </a:cubicBezTo>
                <a:cubicBezTo>
                  <a:pt x="507" y="297"/>
                  <a:pt x="523" y="301"/>
                  <a:pt x="539" y="301"/>
                </a:cubicBezTo>
                <a:cubicBezTo>
                  <a:pt x="595" y="301"/>
                  <a:pt x="640" y="256"/>
                  <a:pt x="640" y="201"/>
                </a:cubicBezTo>
                <a:cubicBezTo>
                  <a:pt x="640" y="145"/>
                  <a:pt x="595" y="100"/>
                  <a:pt x="539" y="100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82" name="Freeform 10"/>
          <p:cNvSpPr/>
          <p:nvPr/>
        </p:nvSpPr>
        <p:spPr>
          <a:xfrm>
            <a:off x="0" y="4643438"/>
            <a:ext cx="12192000" cy="285908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1901897215"/>
              </a:cxn>
              <a:cxn ang="0">
                <a:pos x="2147483646" y="848288788"/>
              </a:cxn>
              <a:cxn ang="0">
                <a:pos x="2147483646" y="848288788"/>
              </a:cxn>
              <a:cxn ang="0">
                <a:pos x="0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1475051797"/>
              </a:cxn>
              <a:cxn ang="0">
                <a:pos x="2147483646" y="2147483646"/>
              </a:cxn>
            </a:cxnLst>
            <a:pathLst>
              <a:path w="3270" h="1230">
                <a:moveTo>
                  <a:pt x="3062" y="487"/>
                </a:moveTo>
                <a:cubicBezTo>
                  <a:pt x="3062" y="499"/>
                  <a:pt x="3063" y="512"/>
                  <a:pt x="3065" y="524"/>
                </a:cubicBezTo>
                <a:cubicBezTo>
                  <a:pt x="3064" y="524"/>
                  <a:pt x="3063" y="524"/>
                  <a:pt x="3062" y="524"/>
                </a:cubicBezTo>
                <a:cubicBezTo>
                  <a:pt x="3009" y="524"/>
                  <a:pt x="2963" y="553"/>
                  <a:pt x="2939" y="597"/>
                </a:cubicBezTo>
                <a:cubicBezTo>
                  <a:pt x="2914" y="564"/>
                  <a:pt x="2875" y="544"/>
                  <a:pt x="2830" y="544"/>
                </a:cubicBezTo>
                <a:cubicBezTo>
                  <a:pt x="2759" y="544"/>
                  <a:pt x="2700" y="598"/>
                  <a:pt x="2692" y="667"/>
                </a:cubicBezTo>
                <a:cubicBezTo>
                  <a:pt x="2662" y="653"/>
                  <a:pt x="2629" y="645"/>
                  <a:pt x="2593" y="646"/>
                </a:cubicBezTo>
                <a:cubicBezTo>
                  <a:pt x="2533" y="647"/>
                  <a:pt x="2478" y="672"/>
                  <a:pt x="2439" y="712"/>
                </a:cubicBezTo>
                <a:cubicBezTo>
                  <a:pt x="2374" y="659"/>
                  <a:pt x="2290" y="627"/>
                  <a:pt x="2199" y="627"/>
                </a:cubicBezTo>
                <a:cubicBezTo>
                  <a:pt x="2084" y="627"/>
                  <a:pt x="1981" y="678"/>
                  <a:pt x="1912" y="758"/>
                </a:cubicBezTo>
                <a:cubicBezTo>
                  <a:pt x="1867" y="719"/>
                  <a:pt x="1808" y="695"/>
                  <a:pt x="1744" y="695"/>
                </a:cubicBezTo>
                <a:cubicBezTo>
                  <a:pt x="1730" y="695"/>
                  <a:pt x="1716" y="696"/>
                  <a:pt x="1702" y="698"/>
                </a:cubicBezTo>
                <a:cubicBezTo>
                  <a:pt x="1672" y="529"/>
                  <a:pt x="1524" y="400"/>
                  <a:pt x="1346" y="400"/>
                </a:cubicBezTo>
                <a:cubicBezTo>
                  <a:pt x="1186" y="400"/>
                  <a:pt x="1051" y="504"/>
                  <a:pt x="1003" y="647"/>
                </a:cubicBezTo>
                <a:cubicBezTo>
                  <a:pt x="969" y="632"/>
                  <a:pt x="931" y="623"/>
                  <a:pt x="891" y="623"/>
                </a:cubicBezTo>
                <a:cubicBezTo>
                  <a:pt x="852" y="623"/>
                  <a:pt x="815" y="631"/>
                  <a:pt x="782" y="646"/>
                </a:cubicBezTo>
                <a:cubicBezTo>
                  <a:pt x="738" y="552"/>
                  <a:pt x="643" y="487"/>
                  <a:pt x="533" y="487"/>
                </a:cubicBezTo>
                <a:cubicBezTo>
                  <a:pt x="511" y="487"/>
                  <a:pt x="490" y="489"/>
                  <a:pt x="470" y="494"/>
                </a:cubicBezTo>
                <a:cubicBezTo>
                  <a:pt x="444" y="458"/>
                  <a:pt x="411" y="428"/>
                  <a:pt x="373" y="405"/>
                </a:cubicBezTo>
                <a:cubicBezTo>
                  <a:pt x="378" y="388"/>
                  <a:pt x="381" y="370"/>
                  <a:pt x="381" y="352"/>
                </a:cubicBezTo>
                <a:cubicBezTo>
                  <a:pt x="381" y="244"/>
                  <a:pt x="293" y="157"/>
                  <a:pt x="185" y="157"/>
                </a:cubicBezTo>
                <a:cubicBezTo>
                  <a:pt x="184" y="157"/>
                  <a:pt x="183" y="157"/>
                  <a:pt x="181" y="157"/>
                </a:cubicBezTo>
                <a:cubicBezTo>
                  <a:pt x="164" y="71"/>
                  <a:pt x="90" y="5"/>
                  <a:pt x="0" y="0"/>
                </a:cubicBezTo>
                <a:cubicBezTo>
                  <a:pt x="0" y="1222"/>
                  <a:pt x="0" y="1222"/>
                  <a:pt x="0" y="1222"/>
                </a:cubicBezTo>
                <a:cubicBezTo>
                  <a:pt x="474" y="1230"/>
                  <a:pt x="2590" y="1223"/>
                  <a:pt x="3270" y="1222"/>
                </a:cubicBezTo>
                <a:cubicBezTo>
                  <a:pt x="3270" y="273"/>
                  <a:pt x="3270" y="273"/>
                  <a:pt x="3270" y="273"/>
                </a:cubicBezTo>
                <a:cubicBezTo>
                  <a:pt x="3154" y="276"/>
                  <a:pt x="3062" y="370"/>
                  <a:pt x="3062" y="487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83" name="Freeform 7"/>
          <p:cNvSpPr/>
          <p:nvPr/>
        </p:nvSpPr>
        <p:spPr>
          <a:xfrm>
            <a:off x="10440988" y="2997200"/>
            <a:ext cx="1306512" cy="696913"/>
          </a:xfrm>
          <a:custGeom>
            <a:avLst/>
            <a:gdLst/>
            <a:ahLst/>
            <a:cxnLst>
              <a:cxn ang="0">
                <a:pos x="2147483646" y="415246034"/>
              </a:cxn>
              <a:cxn ang="0">
                <a:pos x="1829496505" y="0"/>
              </a:cxn>
              <a:cxn ang="0">
                <a:pos x="1416922471" y="332197234"/>
              </a:cxn>
              <a:cxn ang="0">
                <a:pos x="1229386964" y="286518867"/>
              </a:cxn>
              <a:cxn ang="0">
                <a:pos x="875156856" y="481685073"/>
              </a:cxn>
              <a:cxn ang="0">
                <a:pos x="683456841" y="415246034"/>
              </a:cxn>
              <a:cxn ang="0">
                <a:pos x="366731794" y="730831470"/>
              </a:cxn>
              <a:cxn ang="0">
                <a:pos x="366731794" y="734984420"/>
              </a:cxn>
              <a:cxn ang="0">
                <a:pos x="312556457" y="730831470"/>
              </a:cxn>
              <a:cxn ang="0">
                <a:pos x="0" y="1046418945"/>
              </a:cxn>
              <a:cxn ang="0">
                <a:pos x="312556457" y="1362004382"/>
              </a:cxn>
              <a:cxn ang="0">
                <a:pos x="558433850" y="1245736063"/>
              </a:cxn>
              <a:cxn ang="0">
                <a:pos x="808477791" y="1370310281"/>
              </a:cxn>
              <a:cxn ang="0">
                <a:pos x="1079360599" y="1220822442"/>
              </a:cxn>
              <a:cxn ang="0">
                <a:pos x="1562780246" y="1420139560"/>
              </a:cxn>
              <a:cxn ang="0">
                <a:pos x="2058703621" y="1204212682"/>
              </a:cxn>
              <a:cxn ang="0">
                <a:pos x="2147483646" y="1249889012"/>
              </a:cxn>
              <a:cxn ang="0">
                <a:pos x="2147483646" y="834642979"/>
              </a:cxn>
              <a:cxn ang="0">
                <a:pos x="2147483646" y="415246034"/>
              </a:cxn>
            </a:cxnLst>
            <a:pathLst>
              <a:path w="640" h="342">
                <a:moveTo>
                  <a:pt x="539" y="100"/>
                </a:moveTo>
                <a:cubicBezTo>
                  <a:pt x="539" y="45"/>
                  <a:pt x="494" y="0"/>
                  <a:pt x="439" y="0"/>
                </a:cubicBezTo>
                <a:cubicBezTo>
                  <a:pt x="390" y="0"/>
                  <a:pt x="349" y="34"/>
                  <a:pt x="340" y="80"/>
                </a:cubicBezTo>
                <a:cubicBezTo>
                  <a:pt x="326" y="73"/>
                  <a:pt x="311" y="69"/>
                  <a:pt x="295" y="69"/>
                </a:cubicBezTo>
                <a:cubicBezTo>
                  <a:pt x="259" y="69"/>
                  <a:pt x="228" y="88"/>
                  <a:pt x="210" y="116"/>
                </a:cubicBezTo>
                <a:cubicBezTo>
                  <a:pt x="197" y="106"/>
                  <a:pt x="181" y="100"/>
                  <a:pt x="164" y="100"/>
                </a:cubicBezTo>
                <a:cubicBezTo>
                  <a:pt x="122" y="100"/>
                  <a:pt x="88" y="134"/>
                  <a:pt x="88" y="176"/>
                </a:cubicBezTo>
                <a:cubicBezTo>
                  <a:pt x="88" y="176"/>
                  <a:pt x="88" y="177"/>
                  <a:pt x="88" y="177"/>
                </a:cubicBezTo>
                <a:cubicBezTo>
                  <a:pt x="84" y="176"/>
                  <a:pt x="80" y="176"/>
                  <a:pt x="75" y="176"/>
                </a:cubicBezTo>
                <a:cubicBezTo>
                  <a:pt x="34" y="176"/>
                  <a:pt x="0" y="210"/>
                  <a:pt x="0" y="252"/>
                </a:cubicBezTo>
                <a:cubicBezTo>
                  <a:pt x="0" y="294"/>
                  <a:pt x="34" y="328"/>
                  <a:pt x="75" y="328"/>
                </a:cubicBezTo>
                <a:cubicBezTo>
                  <a:pt x="99" y="328"/>
                  <a:pt x="120" y="317"/>
                  <a:pt x="134" y="300"/>
                </a:cubicBezTo>
                <a:cubicBezTo>
                  <a:pt x="148" y="318"/>
                  <a:pt x="170" y="330"/>
                  <a:pt x="194" y="330"/>
                </a:cubicBezTo>
                <a:cubicBezTo>
                  <a:pt x="222" y="330"/>
                  <a:pt x="246" y="315"/>
                  <a:pt x="259" y="294"/>
                </a:cubicBezTo>
                <a:cubicBezTo>
                  <a:pt x="283" y="323"/>
                  <a:pt x="326" y="342"/>
                  <a:pt x="375" y="342"/>
                </a:cubicBezTo>
                <a:cubicBezTo>
                  <a:pt x="426" y="342"/>
                  <a:pt x="470" y="321"/>
                  <a:pt x="494" y="290"/>
                </a:cubicBezTo>
                <a:cubicBezTo>
                  <a:pt x="507" y="297"/>
                  <a:pt x="523" y="301"/>
                  <a:pt x="539" y="301"/>
                </a:cubicBezTo>
                <a:cubicBezTo>
                  <a:pt x="595" y="301"/>
                  <a:pt x="640" y="256"/>
                  <a:pt x="640" y="201"/>
                </a:cubicBezTo>
                <a:cubicBezTo>
                  <a:pt x="640" y="145"/>
                  <a:pt x="595" y="100"/>
                  <a:pt x="539" y="100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84" name="文本框 45"/>
          <p:cNvSpPr txBox="1"/>
          <p:nvPr/>
        </p:nvSpPr>
        <p:spPr>
          <a:xfrm rot="-165148">
            <a:off x="7102475" y="1538605"/>
            <a:ext cx="3164205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0AF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网约教练 精彩不断</a:t>
            </a:r>
            <a:endParaRPr lang="zh-CN" altLang="zh-CN" b="1" dirty="0">
              <a:solidFill>
                <a:srgbClr val="F0AF1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85" name="组合 51"/>
          <p:cNvGrpSpPr/>
          <p:nvPr/>
        </p:nvGrpSpPr>
        <p:grpSpPr>
          <a:xfrm rot="-186297">
            <a:off x="7965619" y="4790958"/>
            <a:ext cx="3249180" cy="1198880"/>
            <a:chOff x="292068" y="-123091"/>
            <a:chExt cx="2169437" cy="1132111"/>
          </a:xfrm>
        </p:grpSpPr>
        <p:sp>
          <p:nvSpPr>
            <p:cNvPr id="3090" name="Freeform 91"/>
            <p:cNvSpPr/>
            <p:nvPr/>
          </p:nvSpPr>
          <p:spPr>
            <a:xfrm>
              <a:off x="292068" y="-31490"/>
              <a:ext cx="252693" cy="421543"/>
            </a:xfrm>
            <a:custGeom>
              <a:avLst/>
              <a:gdLst/>
              <a:ahLst/>
              <a:cxnLst>
                <a:cxn ang="0">
                  <a:pos x="256232053" y="126558747"/>
                </a:cxn>
                <a:cxn ang="0">
                  <a:pos x="128116693" y="0"/>
                </a:cxn>
                <a:cxn ang="0">
                  <a:pos x="0" y="126558747"/>
                </a:cxn>
                <a:cxn ang="0">
                  <a:pos x="64058347" y="235539963"/>
                </a:cxn>
                <a:cxn ang="0">
                  <a:pos x="0" y="506234987"/>
                </a:cxn>
                <a:cxn ang="0">
                  <a:pos x="256232053" y="506234987"/>
                </a:cxn>
                <a:cxn ang="0">
                  <a:pos x="193953179" y="235539963"/>
                </a:cxn>
                <a:cxn ang="0">
                  <a:pos x="256232053" y="126558747"/>
                </a:cxn>
              </a:cxnLst>
              <a:pathLst>
                <a:path w="144" h="288">
                  <a:moveTo>
                    <a:pt x="144" y="72"/>
                  </a:moveTo>
                  <a:cubicBezTo>
                    <a:pt x="144" y="32"/>
                    <a:pt x="112" y="0"/>
                    <a:pt x="72" y="0"/>
                  </a:cubicBezTo>
                  <a:cubicBezTo>
                    <a:pt x="33" y="0"/>
                    <a:pt x="0" y="32"/>
                    <a:pt x="0" y="72"/>
                  </a:cubicBezTo>
                  <a:cubicBezTo>
                    <a:pt x="0" y="98"/>
                    <a:pt x="14" y="121"/>
                    <a:pt x="36" y="134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144" y="288"/>
                    <a:pt x="144" y="288"/>
                    <a:pt x="144" y="288"/>
                  </a:cubicBezTo>
                  <a:cubicBezTo>
                    <a:pt x="109" y="134"/>
                    <a:pt x="109" y="134"/>
                    <a:pt x="109" y="134"/>
                  </a:cubicBezTo>
                  <a:cubicBezTo>
                    <a:pt x="130" y="121"/>
                    <a:pt x="144" y="98"/>
                    <a:pt x="144" y="72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1" name="文本框 48"/>
            <p:cNvSpPr txBox="1"/>
            <p:nvPr/>
          </p:nvSpPr>
          <p:spPr>
            <a:xfrm>
              <a:off x="295383" y="-123091"/>
              <a:ext cx="2166122" cy="11321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队伍</a:t>
              </a:r>
              <a:r>
                <a:rPr lang="zh-CN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    </a:t>
              </a:r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NewWeber</a:t>
              </a:r>
              <a:endParaRPr lang="zh-CN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86" name="组合 33"/>
          <p:cNvGrpSpPr/>
          <p:nvPr/>
        </p:nvGrpSpPr>
        <p:grpSpPr>
          <a:xfrm>
            <a:off x="1358900" y="1658938"/>
            <a:ext cx="2954338" cy="2955925"/>
            <a:chOff x="5724128" y="478990"/>
            <a:chExt cx="1804728" cy="1804728"/>
          </a:xfrm>
        </p:grpSpPr>
        <p:sp>
          <p:nvSpPr>
            <p:cNvPr id="35" name="椭圆 34"/>
            <p:cNvSpPr/>
            <p:nvPr/>
          </p:nvSpPr>
          <p:spPr bwMode="auto">
            <a:xfrm>
              <a:off x="5724128" y="478990"/>
              <a:ext cx="1804728" cy="18047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762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1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600" t="34743" r="36082" b="49670"/>
            <a:stretch>
              <a:fillRect/>
            </a:stretch>
          </p:blipFill>
          <p:spPr>
            <a:xfrm>
              <a:off x="5941823" y="954386"/>
              <a:ext cx="1369337" cy="853936"/>
            </a:xfrm>
            <a:prstGeom prst="rect">
              <a:avLst/>
            </a:prstGeom>
          </p:spPr>
        </p:pic>
      </p:grpSp>
      <p:sp>
        <p:nvSpPr>
          <p:cNvPr id="3" name="矩形 32"/>
          <p:cNvSpPr/>
          <p:nvPr/>
        </p:nvSpPr>
        <p:spPr>
          <a:xfrm>
            <a:off x="5029200" y="1936750"/>
            <a:ext cx="6876415" cy="1844675"/>
          </a:xfrm>
          <a:custGeom>
            <a:avLst/>
            <a:gdLst/>
            <a:ahLst/>
            <a:cxnLst>
              <a:cxn ang="0">
                <a:pos x="742950" y="314611"/>
              </a:cxn>
              <a:cxn ang="0">
                <a:pos x="6629400" y="0"/>
              </a:cxn>
              <a:cxn ang="0">
                <a:pos x="6172200" y="1400656"/>
              </a:cxn>
              <a:cxn ang="0">
                <a:pos x="0" y="1743868"/>
              </a:cxn>
              <a:cxn ang="0">
                <a:pos x="742950" y="314611"/>
              </a:cxn>
            </a:cxnLst>
            <a:pathLst>
              <a:path w="6629400" h="1742282">
                <a:moveTo>
                  <a:pt x="742950" y="314325"/>
                </a:moveTo>
                <a:lnTo>
                  <a:pt x="6629400" y="0"/>
                </a:lnTo>
                <a:lnTo>
                  <a:pt x="6172200" y="1399382"/>
                </a:lnTo>
                <a:lnTo>
                  <a:pt x="0" y="1742282"/>
                </a:lnTo>
                <a:lnTo>
                  <a:pt x="742950" y="314325"/>
                </a:lnTo>
                <a:close/>
              </a:path>
            </a:pathLst>
          </a:custGeom>
          <a:solidFill>
            <a:srgbClr val="F0AF1D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 rot="21401533">
            <a:off x="6638925" y="2305685"/>
            <a:ext cx="377126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defTabSz="914400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6600" b="1" kern="1200" cap="none" spc="0" normalizeH="0" baseline="0" noProof="0" dirty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酷！ </a:t>
            </a:r>
            <a:r>
              <a:rPr kumimoji="0" lang="zh-CN" altLang="en-US" sz="5400" b="1" kern="1200" cap="none" spc="0" normalizeH="0" baseline="0" noProof="0" dirty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教练</a:t>
            </a:r>
            <a:endParaRPr kumimoji="0" lang="zh-CN" altLang="en-US" sz="5400" b="1" kern="1200" cap="none" spc="0" normalizeH="0" baseline="0" noProof="0" dirty="0">
              <a:solidFill>
                <a:schemeClr val="tx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78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458" name="矩形 1"/>
          <p:cNvSpPr/>
          <p:nvPr/>
        </p:nvSpPr>
        <p:spPr>
          <a:xfrm>
            <a:off x="0" y="1771650"/>
            <a:ext cx="12192000" cy="50863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pic>
        <p:nvPicPr>
          <p:cNvPr id="19459" name="组合 1934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84175"/>
            <a:ext cx="695325" cy="506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0" name="矩形 1937"/>
          <p:cNvSpPr/>
          <p:nvPr/>
        </p:nvSpPr>
        <p:spPr>
          <a:xfrm>
            <a:off x="858838" y="425450"/>
            <a:ext cx="30003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市场现状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grpSp>
        <p:nvGrpSpPr>
          <p:cNvPr id="19461" name="Group 10"/>
          <p:cNvGrpSpPr/>
          <p:nvPr/>
        </p:nvGrpSpPr>
        <p:grpSpPr>
          <a:xfrm flipV="1">
            <a:off x="1366838" y="2565400"/>
            <a:ext cx="3911600" cy="3435350"/>
            <a:chOff x="0" y="0"/>
            <a:chExt cx="4928" cy="4328"/>
          </a:xfrm>
        </p:grpSpPr>
        <p:grpSp>
          <p:nvGrpSpPr>
            <p:cNvPr id="19476" name="Group 8"/>
            <p:cNvGrpSpPr/>
            <p:nvPr/>
          </p:nvGrpSpPr>
          <p:grpSpPr>
            <a:xfrm>
              <a:off x="0" y="0"/>
              <a:ext cx="4928" cy="4328"/>
              <a:chOff x="0" y="0"/>
              <a:chExt cx="4928" cy="4328"/>
            </a:xfrm>
          </p:grpSpPr>
          <p:grpSp>
            <p:nvGrpSpPr>
              <p:cNvPr id="19478" name="Group 5"/>
              <p:cNvGrpSpPr/>
              <p:nvPr/>
            </p:nvGrpSpPr>
            <p:grpSpPr>
              <a:xfrm>
                <a:off x="0" y="0"/>
                <a:ext cx="4928" cy="4328"/>
                <a:chOff x="0" y="0"/>
                <a:chExt cx="4928" cy="4328"/>
              </a:xfrm>
            </p:grpSpPr>
            <p:sp>
              <p:nvSpPr>
                <p:cNvPr id="19481" name="AutoShape 3"/>
                <p:cNvSpPr/>
                <p:nvPr/>
              </p:nvSpPr>
              <p:spPr>
                <a:xfrm>
                  <a:off x="0" y="0"/>
                  <a:ext cx="4928" cy="4328"/>
                </a:xfrm>
                <a:custGeom>
                  <a:avLst/>
                  <a:gdLst/>
                  <a:ahLst/>
                  <a:cxnLst>
                    <a:cxn ang="0">
                      <a:pos x="406" y="375"/>
                    </a:cxn>
                    <a:cxn ang="0">
                      <a:pos x="555" y="46"/>
                    </a:cxn>
                    <a:cxn ang="0">
                      <a:pos x="1084" y="332"/>
                    </a:cxn>
                    <a:cxn ang="0">
                      <a:pos x="1061" y="322"/>
                    </a:cxn>
                    <a:cxn ang="0">
                      <a:pos x="1047" y="318"/>
                    </a:cxn>
                    <a:cxn ang="0">
                      <a:pos x="1006" y="317"/>
                    </a:cxn>
                    <a:cxn ang="0">
                      <a:pos x="778" y="252"/>
                    </a:cxn>
                    <a:cxn ang="0">
                      <a:pos x="778" y="249"/>
                    </a:cxn>
                    <a:cxn ang="0">
                      <a:pos x="782" y="211"/>
                    </a:cxn>
                    <a:cxn ang="0">
                      <a:pos x="782" y="208"/>
                    </a:cxn>
                    <a:cxn ang="0">
                      <a:pos x="743" y="71"/>
                    </a:cxn>
                    <a:cxn ang="0">
                      <a:pos x="718" y="28"/>
                    </a:cxn>
                    <a:cxn ang="0">
                      <a:pos x="706" y="15"/>
                    </a:cxn>
                    <a:cxn ang="0">
                      <a:pos x="691" y="7"/>
                    </a:cxn>
                    <a:cxn ang="0">
                      <a:pos x="628" y="2"/>
                    </a:cxn>
                    <a:cxn ang="0">
                      <a:pos x="572" y="25"/>
                    </a:cxn>
                    <a:cxn ang="0">
                      <a:pos x="564" y="32"/>
                    </a:cxn>
                    <a:cxn ang="0">
                      <a:pos x="556" y="45"/>
                    </a:cxn>
                    <a:cxn ang="0">
                      <a:pos x="556" y="45"/>
                    </a:cxn>
                    <a:cxn ang="0">
                      <a:pos x="555" y="46"/>
                    </a:cxn>
                    <a:cxn ang="0">
                      <a:pos x="555" y="47"/>
                    </a:cxn>
                    <a:cxn ang="0">
                      <a:pos x="554" y="49"/>
                    </a:cxn>
                    <a:cxn ang="0">
                      <a:pos x="552" y="55"/>
                    </a:cxn>
                    <a:cxn ang="0">
                      <a:pos x="549" y="74"/>
                    </a:cxn>
                    <a:cxn ang="0">
                      <a:pos x="553" y="170"/>
                    </a:cxn>
                    <a:cxn ang="0">
                      <a:pos x="462" y="303"/>
                    </a:cxn>
                    <a:cxn ang="0">
                      <a:pos x="407" y="374"/>
                    </a:cxn>
                    <a:cxn ang="0">
                      <a:pos x="397" y="383"/>
                    </a:cxn>
                    <a:cxn ang="0">
                      <a:pos x="386" y="390"/>
                    </a:cxn>
                    <a:cxn ang="0">
                      <a:pos x="48" y="394"/>
                    </a:cxn>
                    <a:cxn ang="0">
                      <a:pos x="0" y="420"/>
                    </a:cxn>
                    <a:cxn ang="0">
                      <a:pos x="5" y="469"/>
                    </a:cxn>
                    <a:cxn ang="0">
                      <a:pos x="90" y="867"/>
                    </a:cxn>
                    <a:cxn ang="0">
                      <a:pos x="395" y="822"/>
                    </a:cxn>
                    <a:cxn ang="0">
                      <a:pos x="402" y="794"/>
                    </a:cxn>
                    <a:cxn ang="0">
                      <a:pos x="418" y="804"/>
                    </a:cxn>
                    <a:cxn ang="0">
                      <a:pos x="468" y="823"/>
                    </a:cxn>
                    <a:cxn ang="0">
                      <a:pos x="478" y="824"/>
                    </a:cxn>
                    <a:cxn ang="0">
                      <a:pos x="482" y="824"/>
                    </a:cxn>
                    <a:cxn ang="0">
                      <a:pos x="895" y="824"/>
                    </a:cxn>
                    <a:cxn ang="0">
                      <a:pos x="906" y="824"/>
                    </a:cxn>
                    <a:cxn ang="0">
                      <a:pos x="910" y="824"/>
                    </a:cxn>
                    <a:cxn ang="0">
                      <a:pos x="915" y="823"/>
                    </a:cxn>
                    <a:cxn ang="0">
                      <a:pos x="993" y="776"/>
                    </a:cxn>
                    <a:cxn ang="0">
                      <a:pos x="1026" y="714"/>
                    </a:cxn>
                    <a:cxn ang="0">
                      <a:pos x="1023" y="695"/>
                    </a:cxn>
                    <a:cxn ang="0">
                      <a:pos x="1021" y="690"/>
                    </a:cxn>
                    <a:cxn ang="0">
                      <a:pos x="1021" y="685"/>
                    </a:cxn>
                    <a:cxn ang="0">
                      <a:pos x="1050" y="646"/>
                    </a:cxn>
                    <a:cxn ang="0">
                      <a:pos x="1059" y="611"/>
                    </a:cxn>
                    <a:cxn ang="0">
                      <a:pos x="1057" y="573"/>
                    </a:cxn>
                    <a:cxn ang="0">
                      <a:pos x="1065" y="565"/>
                    </a:cxn>
                    <a:cxn ang="0">
                      <a:pos x="1093" y="504"/>
                    </a:cxn>
                    <a:cxn ang="0">
                      <a:pos x="1089" y="479"/>
                    </a:cxn>
                    <a:cxn ang="0">
                      <a:pos x="1089" y="473"/>
                    </a:cxn>
                    <a:cxn ang="0">
                      <a:pos x="1100" y="459"/>
                    </a:cxn>
                    <a:cxn ang="0">
                      <a:pos x="1124" y="397"/>
                    </a:cxn>
                    <a:cxn ang="0">
                      <a:pos x="1121" y="375"/>
                    </a:cxn>
                  </a:cxnLst>
                  <a:pathLst>
                    <a:path w="21600" h="21600">
                      <a:moveTo>
                        <a:pt x="7803" y="9352"/>
                      </a:moveTo>
                      <a:lnTo>
                        <a:pt x="7804" y="9352"/>
                      </a:lnTo>
                      <a:lnTo>
                        <a:pt x="7803" y="9353"/>
                      </a:lnTo>
                      <a:cubicBezTo>
                        <a:pt x="7803" y="9353"/>
                        <a:pt x="7803" y="9352"/>
                        <a:pt x="7803" y="9352"/>
                      </a:cubicBezTo>
                      <a:close/>
                      <a:moveTo>
                        <a:pt x="10661" y="1160"/>
                      </a:moveTo>
                      <a:lnTo>
                        <a:pt x="10660" y="1161"/>
                      </a:lnTo>
                      <a:lnTo>
                        <a:pt x="10660" y="1160"/>
                      </a:lnTo>
                      <a:cubicBezTo>
                        <a:pt x="10660" y="1160"/>
                        <a:pt x="10661" y="1160"/>
                        <a:pt x="10661" y="1160"/>
                      </a:cubicBezTo>
                      <a:close/>
                      <a:moveTo>
                        <a:pt x="21530" y="9337"/>
                      </a:moveTo>
                      <a:cubicBezTo>
                        <a:pt x="21449" y="9032"/>
                        <a:pt x="21308" y="8784"/>
                        <a:pt x="21158" y="8598"/>
                      </a:cubicBezTo>
                      <a:lnTo>
                        <a:pt x="21158" y="8599"/>
                      </a:lnTo>
                      <a:cubicBezTo>
                        <a:pt x="21046" y="8459"/>
                        <a:pt x="20928" y="8352"/>
                        <a:pt x="20819" y="8268"/>
                      </a:cubicBezTo>
                      <a:lnTo>
                        <a:pt x="20820" y="8268"/>
                      </a:lnTo>
                      <a:lnTo>
                        <a:pt x="20819" y="8267"/>
                      </a:lnTo>
                      <a:cubicBezTo>
                        <a:pt x="20655" y="8141"/>
                        <a:pt x="20503" y="8062"/>
                        <a:pt x="20389" y="8011"/>
                      </a:cubicBezTo>
                      <a:lnTo>
                        <a:pt x="20388" y="8010"/>
                      </a:lnTo>
                      <a:cubicBezTo>
                        <a:pt x="20285" y="7964"/>
                        <a:pt x="20285" y="7964"/>
                        <a:pt x="20285" y="7964"/>
                      </a:cubicBezTo>
                      <a:lnTo>
                        <a:pt x="20272" y="7958"/>
                      </a:lnTo>
                      <a:lnTo>
                        <a:pt x="20257" y="7954"/>
                      </a:lnTo>
                      <a:cubicBezTo>
                        <a:pt x="20206" y="7939"/>
                        <a:pt x="20148" y="7922"/>
                        <a:pt x="20124" y="7915"/>
                      </a:cubicBezTo>
                      <a:cubicBezTo>
                        <a:pt x="20107" y="7910"/>
                        <a:pt x="20100" y="7910"/>
                        <a:pt x="20094" y="7909"/>
                      </a:cubicBezTo>
                      <a:cubicBezTo>
                        <a:pt x="20082" y="7907"/>
                        <a:pt x="20075" y="7906"/>
                        <a:pt x="20068" y="7906"/>
                      </a:cubicBezTo>
                      <a:cubicBezTo>
                        <a:pt x="20042" y="7904"/>
                        <a:pt x="20010" y="7903"/>
                        <a:pt x="19964" y="7902"/>
                      </a:cubicBezTo>
                      <a:cubicBezTo>
                        <a:pt x="19829" y="7898"/>
                        <a:pt x="19591" y="7896"/>
                        <a:pt x="19327" y="7896"/>
                      </a:cubicBezTo>
                      <a:lnTo>
                        <a:pt x="15077" y="7896"/>
                      </a:lnTo>
                      <a:cubicBezTo>
                        <a:pt x="14918" y="7897"/>
                        <a:pt x="14776" y="7874"/>
                        <a:pt x="14691" y="7846"/>
                      </a:cubicBezTo>
                      <a:cubicBezTo>
                        <a:pt x="14758" y="7484"/>
                        <a:pt x="14827" y="7077"/>
                        <a:pt x="14885" y="6662"/>
                      </a:cubicBezTo>
                      <a:cubicBezTo>
                        <a:pt x="14914" y="6453"/>
                        <a:pt x="14929" y="6343"/>
                        <a:pt x="14937" y="6285"/>
                      </a:cubicBezTo>
                      <a:cubicBezTo>
                        <a:pt x="14941" y="6256"/>
                        <a:pt x="14943" y="6239"/>
                        <a:pt x="14944" y="6229"/>
                      </a:cubicBezTo>
                      <a:lnTo>
                        <a:pt x="14946" y="6218"/>
                      </a:lnTo>
                      <a:lnTo>
                        <a:pt x="14947" y="6206"/>
                      </a:lnTo>
                      <a:lnTo>
                        <a:pt x="14947" y="6205"/>
                      </a:lnTo>
                      <a:cubicBezTo>
                        <a:pt x="14982" y="5769"/>
                        <a:pt x="15011" y="5412"/>
                        <a:pt x="15011" y="5412"/>
                      </a:cubicBezTo>
                      <a:lnTo>
                        <a:pt x="15011" y="5405"/>
                      </a:lnTo>
                      <a:lnTo>
                        <a:pt x="15012" y="5398"/>
                      </a:lnTo>
                      <a:cubicBezTo>
                        <a:pt x="15012" y="5397"/>
                        <a:pt x="15014" y="5339"/>
                        <a:pt x="15016" y="5267"/>
                      </a:cubicBezTo>
                      <a:lnTo>
                        <a:pt x="15017" y="5261"/>
                      </a:lnTo>
                      <a:lnTo>
                        <a:pt x="15017" y="5255"/>
                      </a:lnTo>
                      <a:cubicBezTo>
                        <a:pt x="15017" y="5255"/>
                        <a:pt x="15017" y="5255"/>
                        <a:pt x="15017" y="5190"/>
                      </a:cubicBezTo>
                      <a:lnTo>
                        <a:pt x="15017" y="5189"/>
                      </a:lnTo>
                      <a:cubicBezTo>
                        <a:pt x="15016" y="4713"/>
                        <a:pt x="14947" y="4231"/>
                        <a:pt x="14851" y="3754"/>
                      </a:cubicBezTo>
                      <a:lnTo>
                        <a:pt x="14851" y="3753"/>
                      </a:lnTo>
                      <a:cubicBezTo>
                        <a:pt x="14704" y="3038"/>
                        <a:pt x="14487" y="2333"/>
                        <a:pt x="14274" y="1758"/>
                      </a:cubicBezTo>
                      <a:lnTo>
                        <a:pt x="14273" y="1757"/>
                      </a:lnTo>
                      <a:lnTo>
                        <a:pt x="14274" y="1758"/>
                      </a:lnTo>
                      <a:cubicBezTo>
                        <a:pt x="14167" y="1470"/>
                        <a:pt x="14061" y="1215"/>
                        <a:pt x="13959" y="1000"/>
                      </a:cubicBezTo>
                      <a:lnTo>
                        <a:pt x="13959" y="999"/>
                      </a:lnTo>
                      <a:cubicBezTo>
                        <a:pt x="13907" y="892"/>
                        <a:pt x="13856" y="792"/>
                        <a:pt x="13800" y="696"/>
                      </a:cubicBezTo>
                      <a:lnTo>
                        <a:pt x="13799" y="696"/>
                      </a:lnTo>
                      <a:cubicBezTo>
                        <a:pt x="13771" y="648"/>
                        <a:pt x="13741" y="599"/>
                        <a:pt x="13704" y="548"/>
                      </a:cubicBezTo>
                      <a:lnTo>
                        <a:pt x="13704" y="547"/>
                      </a:lnTo>
                      <a:cubicBezTo>
                        <a:pt x="13670" y="500"/>
                        <a:pt x="13623" y="439"/>
                        <a:pt x="13559" y="375"/>
                      </a:cubicBezTo>
                      <a:lnTo>
                        <a:pt x="13559" y="374"/>
                      </a:lnTo>
                      <a:lnTo>
                        <a:pt x="13558" y="373"/>
                      </a:lnTo>
                      <a:cubicBezTo>
                        <a:pt x="13461" y="277"/>
                        <a:pt x="13361" y="211"/>
                        <a:pt x="13271" y="163"/>
                      </a:cubicBezTo>
                      <a:lnTo>
                        <a:pt x="13270" y="163"/>
                      </a:lnTo>
                      <a:cubicBezTo>
                        <a:pt x="13135" y="92"/>
                        <a:pt x="13006" y="54"/>
                        <a:pt x="12890" y="32"/>
                      </a:cubicBezTo>
                      <a:lnTo>
                        <a:pt x="12889" y="31"/>
                      </a:lnTo>
                      <a:cubicBezTo>
                        <a:pt x="12771" y="9"/>
                        <a:pt x="12656" y="0"/>
                        <a:pt x="12545" y="0"/>
                      </a:cubicBezTo>
                      <a:cubicBezTo>
                        <a:pt x="12381" y="0"/>
                        <a:pt x="12219" y="19"/>
                        <a:pt x="12059" y="53"/>
                      </a:cubicBezTo>
                      <a:lnTo>
                        <a:pt x="12058" y="53"/>
                      </a:lnTo>
                      <a:cubicBezTo>
                        <a:pt x="11819" y="105"/>
                        <a:pt x="11576" y="191"/>
                        <a:pt x="11340" y="336"/>
                      </a:cubicBezTo>
                      <a:lnTo>
                        <a:pt x="11339" y="337"/>
                      </a:lnTo>
                      <a:cubicBezTo>
                        <a:pt x="11221" y="410"/>
                        <a:pt x="11099" y="503"/>
                        <a:pt x="10982" y="628"/>
                      </a:cubicBezTo>
                      <a:lnTo>
                        <a:pt x="10982" y="629"/>
                      </a:lnTo>
                      <a:cubicBezTo>
                        <a:pt x="10885" y="734"/>
                        <a:pt x="10885" y="734"/>
                        <a:pt x="10885" y="734"/>
                      </a:cubicBezTo>
                      <a:lnTo>
                        <a:pt x="10859" y="761"/>
                      </a:lnTo>
                      <a:lnTo>
                        <a:pt x="10842" y="795"/>
                      </a:lnTo>
                      <a:cubicBezTo>
                        <a:pt x="10757" y="961"/>
                        <a:pt x="10688" y="1095"/>
                        <a:pt x="10684" y="1104"/>
                      </a:cubicBezTo>
                      <a:cubicBezTo>
                        <a:pt x="10682" y="1108"/>
                        <a:pt x="10680" y="1110"/>
                        <a:pt x="10679" y="1113"/>
                      </a:cubicBezTo>
                      <a:cubicBezTo>
                        <a:pt x="10679" y="1113"/>
                        <a:pt x="10678" y="1114"/>
                        <a:pt x="10678" y="1115"/>
                      </a:cubicBezTo>
                      <a:cubicBezTo>
                        <a:pt x="10678" y="1116"/>
                        <a:pt x="10677" y="1117"/>
                        <a:pt x="10677" y="1118"/>
                      </a:cubicBezTo>
                      <a:cubicBezTo>
                        <a:pt x="10677" y="1118"/>
                        <a:pt x="10676" y="1119"/>
                        <a:pt x="10676" y="1119"/>
                      </a:cubicBezTo>
                      <a:lnTo>
                        <a:pt x="10676" y="1121"/>
                      </a:lnTo>
                      <a:cubicBezTo>
                        <a:pt x="10675" y="1122"/>
                        <a:pt x="10675" y="1123"/>
                        <a:pt x="10674" y="1123"/>
                      </a:cubicBezTo>
                      <a:cubicBezTo>
                        <a:pt x="10673" y="1127"/>
                        <a:pt x="10672" y="1130"/>
                        <a:pt x="10671" y="1133"/>
                      </a:cubicBezTo>
                      <a:lnTo>
                        <a:pt x="10669" y="1136"/>
                      </a:lnTo>
                      <a:lnTo>
                        <a:pt x="10669" y="1137"/>
                      </a:lnTo>
                      <a:lnTo>
                        <a:pt x="10667" y="1142"/>
                      </a:lnTo>
                      <a:cubicBezTo>
                        <a:pt x="10666" y="1146"/>
                        <a:pt x="10663" y="1152"/>
                        <a:pt x="10660" y="1160"/>
                      </a:cubicBezTo>
                      <a:lnTo>
                        <a:pt x="10660" y="1161"/>
                      </a:lnTo>
                      <a:lnTo>
                        <a:pt x="10657" y="1168"/>
                      </a:lnTo>
                      <a:lnTo>
                        <a:pt x="10656" y="1171"/>
                      </a:lnTo>
                      <a:lnTo>
                        <a:pt x="10655" y="1174"/>
                      </a:lnTo>
                      <a:lnTo>
                        <a:pt x="10654" y="1177"/>
                      </a:lnTo>
                      <a:lnTo>
                        <a:pt x="10652" y="1184"/>
                      </a:lnTo>
                      <a:lnTo>
                        <a:pt x="10649" y="1195"/>
                      </a:lnTo>
                      <a:cubicBezTo>
                        <a:pt x="10648" y="1199"/>
                        <a:pt x="10647" y="1203"/>
                        <a:pt x="10645" y="1211"/>
                      </a:cubicBezTo>
                      <a:cubicBezTo>
                        <a:pt x="10644" y="1214"/>
                        <a:pt x="10643" y="1218"/>
                        <a:pt x="10643" y="1223"/>
                      </a:cubicBezTo>
                      <a:cubicBezTo>
                        <a:pt x="10634" y="1254"/>
                        <a:pt x="10622" y="1292"/>
                        <a:pt x="10610" y="1335"/>
                      </a:cubicBezTo>
                      <a:lnTo>
                        <a:pt x="10605" y="1351"/>
                      </a:lnTo>
                      <a:lnTo>
                        <a:pt x="10602" y="1368"/>
                      </a:lnTo>
                      <a:cubicBezTo>
                        <a:pt x="10602" y="1368"/>
                        <a:pt x="10602" y="1368"/>
                        <a:pt x="10588" y="1447"/>
                      </a:cubicBezTo>
                      <a:lnTo>
                        <a:pt x="10587" y="1448"/>
                      </a:lnTo>
                      <a:lnTo>
                        <a:pt x="10587" y="1449"/>
                      </a:lnTo>
                      <a:cubicBezTo>
                        <a:pt x="10564" y="1583"/>
                        <a:pt x="10553" y="1709"/>
                        <a:pt x="10546" y="1834"/>
                      </a:cubicBezTo>
                      <a:cubicBezTo>
                        <a:pt x="10539" y="1960"/>
                        <a:pt x="10536" y="2088"/>
                        <a:pt x="10536" y="2220"/>
                      </a:cubicBezTo>
                      <a:cubicBezTo>
                        <a:pt x="10537" y="2598"/>
                        <a:pt x="10557" y="3011"/>
                        <a:pt x="10577" y="3385"/>
                      </a:cubicBezTo>
                      <a:cubicBezTo>
                        <a:pt x="10586" y="3572"/>
                        <a:pt x="10596" y="3748"/>
                        <a:pt x="10603" y="3900"/>
                      </a:cubicBezTo>
                      <a:cubicBezTo>
                        <a:pt x="10609" y="4029"/>
                        <a:pt x="10613" y="4142"/>
                        <a:pt x="10614" y="4220"/>
                      </a:cubicBezTo>
                      <a:cubicBezTo>
                        <a:pt x="10611" y="4227"/>
                        <a:pt x="10608" y="4233"/>
                        <a:pt x="10606" y="4239"/>
                      </a:cubicBezTo>
                      <a:cubicBezTo>
                        <a:pt x="10603" y="4244"/>
                        <a:pt x="10597" y="4257"/>
                        <a:pt x="10582" y="4289"/>
                      </a:cubicBezTo>
                      <a:cubicBezTo>
                        <a:pt x="10523" y="4413"/>
                        <a:pt x="10438" y="4586"/>
                        <a:pt x="10335" y="4789"/>
                      </a:cubicBezTo>
                      <a:cubicBezTo>
                        <a:pt x="9975" y="5502"/>
                        <a:pt x="9399" y="6588"/>
                        <a:pt x="8876" y="7534"/>
                      </a:cubicBezTo>
                      <a:cubicBezTo>
                        <a:pt x="8614" y="8007"/>
                        <a:pt x="8365" y="8446"/>
                        <a:pt x="8165" y="8783"/>
                      </a:cubicBezTo>
                      <a:cubicBezTo>
                        <a:pt x="8065" y="8951"/>
                        <a:pt x="7977" y="9094"/>
                        <a:pt x="7910" y="9197"/>
                      </a:cubicBezTo>
                      <a:cubicBezTo>
                        <a:pt x="7877" y="9248"/>
                        <a:pt x="7848" y="9290"/>
                        <a:pt x="7829" y="9317"/>
                      </a:cubicBezTo>
                      <a:cubicBezTo>
                        <a:pt x="7824" y="9324"/>
                        <a:pt x="7822" y="9328"/>
                        <a:pt x="7820" y="9330"/>
                      </a:cubicBezTo>
                      <a:lnTo>
                        <a:pt x="7811" y="9343"/>
                      </a:lnTo>
                      <a:lnTo>
                        <a:pt x="7810" y="9344"/>
                      </a:lnTo>
                      <a:cubicBezTo>
                        <a:pt x="7799" y="9355"/>
                        <a:pt x="7781" y="9374"/>
                        <a:pt x="7756" y="9400"/>
                      </a:cubicBezTo>
                      <a:cubicBezTo>
                        <a:pt x="7722" y="9435"/>
                        <a:pt x="7677" y="9481"/>
                        <a:pt x="7628" y="9532"/>
                      </a:cubicBezTo>
                      <a:cubicBezTo>
                        <a:pt x="7617" y="9543"/>
                        <a:pt x="7588" y="9567"/>
                        <a:pt x="7517" y="9628"/>
                      </a:cubicBezTo>
                      <a:lnTo>
                        <a:pt x="7519" y="9627"/>
                      </a:lnTo>
                      <a:lnTo>
                        <a:pt x="7517" y="9628"/>
                      </a:lnTo>
                      <a:cubicBezTo>
                        <a:pt x="7450" y="9686"/>
                        <a:pt x="7425" y="9707"/>
                        <a:pt x="7416" y="9715"/>
                      </a:cubicBezTo>
                      <a:cubicBezTo>
                        <a:pt x="7365" y="9755"/>
                        <a:pt x="7319" y="9789"/>
                        <a:pt x="7285" y="9814"/>
                      </a:cubicBezTo>
                      <a:cubicBezTo>
                        <a:pt x="7274" y="9814"/>
                        <a:pt x="7263" y="9814"/>
                        <a:pt x="7250" y="9813"/>
                      </a:cubicBezTo>
                      <a:cubicBezTo>
                        <a:pt x="7124" y="9810"/>
                        <a:pt x="6900" y="9808"/>
                        <a:pt x="6644" y="9808"/>
                      </a:cubicBezTo>
                      <a:lnTo>
                        <a:pt x="918" y="9808"/>
                      </a:lnTo>
                      <a:cubicBezTo>
                        <a:pt x="698" y="9809"/>
                        <a:pt x="499" y="9855"/>
                        <a:pt x="333" y="9945"/>
                      </a:cubicBezTo>
                      <a:cubicBezTo>
                        <a:pt x="251" y="9992"/>
                        <a:pt x="175" y="10050"/>
                        <a:pt x="112" y="10132"/>
                      </a:cubicBezTo>
                      <a:cubicBezTo>
                        <a:pt x="80" y="10174"/>
                        <a:pt x="53" y="10222"/>
                        <a:pt x="32" y="10277"/>
                      </a:cubicBezTo>
                      <a:cubicBezTo>
                        <a:pt x="12" y="10333"/>
                        <a:pt x="0" y="10396"/>
                        <a:pt x="0" y="10460"/>
                      </a:cubicBezTo>
                      <a:cubicBezTo>
                        <a:pt x="0" y="10472"/>
                        <a:pt x="1" y="10485"/>
                        <a:pt x="1" y="10498"/>
                      </a:cubicBezTo>
                      <a:lnTo>
                        <a:pt x="1" y="10496"/>
                      </a:lnTo>
                      <a:lnTo>
                        <a:pt x="1" y="10498"/>
                      </a:lnTo>
                      <a:cubicBezTo>
                        <a:pt x="17" y="10711"/>
                        <a:pt x="55" y="11243"/>
                        <a:pt x="86" y="11679"/>
                      </a:cubicBezTo>
                      <a:lnTo>
                        <a:pt x="720" y="20555"/>
                      </a:lnTo>
                      <a:cubicBezTo>
                        <a:pt x="741" y="20849"/>
                        <a:pt x="864" y="21109"/>
                        <a:pt x="1042" y="21295"/>
                      </a:cubicBezTo>
                      <a:cubicBezTo>
                        <a:pt x="1220" y="21481"/>
                        <a:pt x="1458" y="21600"/>
                        <a:pt x="1717" y="21600"/>
                      </a:cubicBezTo>
                      <a:lnTo>
                        <a:pt x="1722" y="21600"/>
                      </a:lnTo>
                      <a:lnTo>
                        <a:pt x="1723" y="21600"/>
                      </a:lnTo>
                      <a:lnTo>
                        <a:pt x="6646" y="21562"/>
                      </a:lnTo>
                      <a:cubicBezTo>
                        <a:pt x="6906" y="21560"/>
                        <a:pt x="7143" y="21436"/>
                        <a:pt x="7313" y="21241"/>
                      </a:cubicBezTo>
                      <a:cubicBezTo>
                        <a:pt x="7483" y="21047"/>
                        <a:pt x="7590" y="20777"/>
                        <a:pt x="7590" y="20480"/>
                      </a:cubicBezTo>
                      <a:lnTo>
                        <a:pt x="7590" y="20286"/>
                      </a:lnTo>
                      <a:cubicBezTo>
                        <a:pt x="7590" y="20087"/>
                        <a:pt x="7592" y="19905"/>
                        <a:pt x="7595" y="19769"/>
                      </a:cubicBezTo>
                      <a:cubicBezTo>
                        <a:pt x="7639" y="19769"/>
                        <a:pt x="7678" y="19769"/>
                        <a:pt x="7710" y="19770"/>
                      </a:cubicBezTo>
                      <a:cubicBezTo>
                        <a:pt x="7716" y="19770"/>
                        <a:pt x="7721" y="19770"/>
                        <a:pt x="7726" y="19770"/>
                      </a:cubicBezTo>
                      <a:cubicBezTo>
                        <a:pt x="7745" y="19786"/>
                        <a:pt x="7767" y="19805"/>
                        <a:pt x="7794" y="19828"/>
                      </a:cubicBezTo>
                      <a:lnTo>
                        <a:pt x="7793" y="19827"/>
                      </a:lnTo>
                      <a:lnTo>
                        <a:pt x="7794" y="19828"/>
                      </a:lnTo>
                      <a:cubicBezTo>
                        <a:pt x="7854" y="19879"/>
                        <a:pt x="7935" y="19948"/>
                        <a:pt x="8033" y="20026"/>
                      </a:cubicBezTo>
                      <a:lnTo>
                        <a:pt x="8033" y="20027"/>
                      </a:lnTo>
                      <a:cubicBezTo>
                        <a:pt x="8315" y="20250"/>
                        <a:pt x="8591" y="20367"/>
                        <a:pt x="8796" y="20433"/>
                      </a:cubicBezTo>
                      <a:lnTo>
                        <a:pt x="8797" y="20433"/>
                      </a:lnTo>
                      <a:cubicBezTo>
                        <a:pt x="8986" y="20494"/>
                        <a:pt x="8986" y="20494"/>
                        <a:pt x="8986" y="20494"/>
                      </a:cubicBezTo>
                      <a:lnTo>
                        <a:pt x="9007" y="20500"/>
                      </a:lnTo>
                      <a:lnTo>
                        <a:pt x="9028" y="20503"/>
                      </a:lnTo>
                      <a:cubicBezTo>
                        <a:pt x="9072" y="20508"/>
                        <a:pt x="9114" y="20512"/>
                        <a:pt x="9146" y="20516"/>
                      </a:cubicBezTo>
                      <a:cubicBezTo>
                        <a:pt x="9162" y="20518"/>
                        <a:pt x="9175" y="20519"/>
                        <a:pt x="9185" y="20520"/>
                      </a:cubicBezTo>
                      <a:cubicBezTo>
                        <a:pt x="9195" y="20521"/>
                        <a:pt x="9200" y="20522"/>
                        <a:pt x="9204" y="20522"/>
                      </a:cubicBezTo>
                      <a:lnTo>
                        <a:pt x="9199" y="20522"/>
                      </a:lnTo>
                      <a:lnTo>
                        <a:pt x="9204" y="20522"/>
                      </a:lnTo>
                      <a:cubicBezTo>
                        <a:pt x="9223" y="20524"/>
                        <a:pt x="9235" y="20525"/>
                        <a:pt x="9253" y="20525"/>
                      </a:cubicBezTo>
                      <a:cubicBezTo>
                        <a:pt x="9260" y="20525"/>
                        <a:pt x="9582" y="20527"/>
                        <a:pt x="9967" y="20529"/>
                      </a:cubicBezTo>
                      <a:cubicBezTo>
                        <a:pt x="9967" y="20529"/>
                        <a:pt x="12800" y="20543"/>
                        <a:pt x="15200" y="20543"/>
                      </a:cubicBezTo>
                      <a:cubicBezTo>
                        <a:pt x="15800" y="20543"/>
                        <a:pt x="16329" y="20542"/>
                        <a:pt x="16717" y="20539"/>
                      </a:cubicBezTo>
                      <a:cubicBezTo>
                        <a:pt x="16911" y="20538"/>
                        <a:pt x="17069" y="20536"/>
                        <a:pt x="17186" y="20533"/>
                      </a:cubicBezTo>
                      <a:cubicBezTo>
                        <a:pt x="17245" y="20532"/>
                        <a:pt x="17293" y="20531"/>
                        <a:pt x="17335" y="20529"/>
                      </a:cubicBezTo>
                      <a:lnTo>
                        <a:pt x="17338" y="20529"/>
                      </a:lnTo>
                      <a:lnTo>
                        <a:pt x="17336" y="20529"/>
                      </a:lnTo>
                      <a:cubicBezTo>
                        <a:pt x="17356" y="20528"/>
                        <a:pt x="17377" y="20527"/>
                        <a:pt x="17401" y="20525"/>
                      </a:cubicBezTo>
                      <a:lnTo>
                        <a:pt x="17400" y="20525"/>
                      </a:lnTo>
                      <a:lnTo>
                        <a:pt x="17402" y="20525"/>
                      </a:lnTo>
                      <a:cubicBezTo>
                        <a:pt x="17412" y="20524"/>
                        <a:pt x="17429" y="20523"/>
                        <a:pt x="17449" y="20520"/>
                      </a:cubicBezTo>
                      <a:cubicBezTo>
                        <a:pt x="17459" y="20519"/>
                        <a:pt x="17473" y="20517"/>
                        <a:pt x="17490" y="20514"/>
                      </a:cubicBezTo>
                      <a:lnTo>
                        <a:pt x="17491" y="20514"/>
                      </a:lnTo>
                      <a:lnTo>
                        <a:pt x="17492" y="20514"/>
                      </a:lnTo>
                      <a:cubicBezTo>
                        <a:pt x="17505" y="20512"/>
                        <a:pt x="17534" y="20506"/>
                        <a:pt x="17569" y="20496"/>
                      </a:cubicBezTo>
                      <a:lnTo>
                        <a:pt x="17571" y="20496"/>
                      </a:lnTo>
                      <a:cubicBezTo>
                        <a:pt x="17728" y="20451"/>
                        <a:pt x="17948" y="20359"/>
                        <a:pt x="18205" y="20177"/>
                      </a:cubicBezTo>
                      <a:lnTo>
                        <a:pt x="18207" y="20176"/>
                      </a:lnTo>
                      <a:lnTo>
                        <a:pt x="18205" y="20177"/>
                      </a:lnTo>
                      <a:cubicBezTo>
                        <a:pt x="18462" y="19996"/>
                        <a:pt x="18757" y="19728"/>
                        <a:pt x="19082" y="19335"/>
                      </a:cubicBezTo>
                      <a:cubicBezTo>
                        <a:pt x="19284" y="19091"/>
                        <a:pt x="19440" y="18843"/>
                        <a:pt x="19547" y="18577"/>
                      </a:cubicBezTo>
                      <a:cubicBezTo>
                        <a:pt x="19600" y="18444"/>
                        <a:pt x="19640" y="18309"/>
                        <a:pt x="19666" y="18174"/>
                      </a:cubicBezTo>
                      <a:cubicBezTo>
                        <a:pt x="19691" y="18041"/>
                        <a:pt x="19702" y="17914"/>
                        <a:pt x="19702" y="17795"/>
                      </a:cubicBezTo>
                      <a:lnTo>
                        <a:pt x="19702" y="17791"/>
                      </a:lnTo>
                      <a:lnTo>
                        <a:pt x="19702" y="17789"/>
                      </a:lnTo>
                      <a:lnTo>
                        <a:pt x="19702" y="17787"/>
                      </a:lnTo>
                      <a:cubicBezTo>
                        <a:pt x="19702" y="17589"/>
                        <a:pt x="19673" y="17425"/>
                        <a:pt x="19652" y="17320"/>
                      </a:cubicBezTo>
                      <a:lnTo>
                        <a:pt x="19652" y="17319"/>
                      </a:lnTo>
                      <a:cubicBezTo>
                        <a:pt x="19642" y="17268"/>
                        <a:pt x="19633" y="17227"/>
                        <a:pt x="19628" y="17206"/>
                      </a:cubicBezTo>
                      <a:lnTo>
                        <a:pt x="19629" y="17207"/>
                      </a:lnTo>
                      <a:cubicBezTo>
                        <a:pt x="19627" y="17202"/>
                        <a:pt x="19627" y="17199"/>
                        <a:pt x="19627" y="17197"/>
                      </a:cubicBezTo>
                      <a:lnTo>
                        <a:pt x="19625" y="17189"/>
                      </a:lnTo>
                      <a:lnTo>
                        <a:pt x="19625" y="17188"/>
                      </a:lnTo>
                      <a:lnTo>
                        <a:pt x="19624" y="17186"/>
                      </a:lnTo>
                      <a:lnTo>
                        <a:pt x="19624" y="17181"/>
                      </a:lnTo>
                      <a:lnTo>
                        <a:pt x="19604" y="17071"/>
                      </a:lnTo>
                      <a:cubicBezTo>
                        <a:pt x="19693" y="16977"/>
                        <a:pt x="19769" y="16877"/>
                        <a:pt x="19839" y="16774"/>
                      </a:cubicBezTo>
                      <a:lnTo>
                        <a:pt x="19839" y="16773"/>
                      </a:lnTo>
                      <a:cubicBezTo>
                        <a:pt x="19975" y="16571"/>
                        <a:pt x="20091" y="16344"/>
                        <a:pt x="20181" y="16094"/>
                      </a:cubicBezTo>
                      <a:lnTo>
                        <a:pt x="20182" y="16093"/>
                      </a:lnTo>
                      <a:lnTo>
                        <a:pt x="20182" y="16094"/>
                      </a:lnTo>
                      <a:cubicBezTo>
                        <a:pt x="20227" y="15968"/>
                        <a:pt x="20266" y="15835"/>
                        <a:pt x="20295" y="15692"/>
                      </a:cubicBezTo>
                      <a:cubicBezTo>
                        <a:pt x="20324" y="15550"/>
                        <a:pt x="20343" y="15395"/>
                        <a:pt x="20343" y="15228"/>
                      </a:cubicBezTo>
                      <a:lnTo>
                        <a:pt x="20343" y="15227"/>
                      </a:lnTo>
                      <a:cubicBezTo>
                        <a:pt x="20343" y="15137"/>
                        <a:pt x="20338" y="15042"/>
                        <a:pt x="20323" y="14943"/>
                      </a:cubicBezTo>
                      <a:cubicBezTo>
                        <a:pt x="20295" y="14750"/>
                        <a:pt x="20245" y="14581"/>
                        <a:pt x="20190" y="14432"/>
                      </a:cubicBezTo>
                      <a:cubicBezTo>
                        <a:pt x="20195" y="14425"/>
                        <a:pt x="20200" y="14417"/>
                        <a:pt x="20205" y="14410"/>
                      </a:cubicBezTo>
                      <a:cubicBezTo>
                        <a:pt x="20233" y="14369"/>
                        <a:pt x="20270" y="14322"/>
                        <a:pt x="20310" y="14276"/>
                      </a:cubicBezTo>
                      <a:lnTo>
                        <a:pt x="20321" y="14264"/>
                      </a:lnTo>
                      <a:lnTo>
                        <a:pt x="20330" y="14251"/>
                      </a:lnTo>
                      <a:cubicBezTo>
                        <a:pt x="20330" y="14251"/>
                        <a:pt x="20330" y="14251"/>
                        <a:pt x="20454" y="14070"/>
                      </a:cubicBezTo>
                      <a:lnTo>
                        <a:pt x="20454" y="14069"/>
                      </a:lnTo>
                      <a:cubicBezTo>
                        <a:pt x="20598" y="13860"/>
                        <a:pt x="20739" y="13613"/>
                        <a:pt x="20853" y="13325"/>
                      </a:cubicBezTo>
                      <a:cubicBezTo>
                        <a:pt x="20953" y="13075"/>
                        <a:pt x="21006" y="12808"/>
                        <a:pt x="21006" y="12545"/>
                      </a:cubicBezTo>
                      <a:lnTo>
                        <a:pt x="21006" y="12541"/>
                      </a:lnTo>
                      <a:lnTo>
                        <a:pt x="21006" y="12540"/>
                      </a:lnTo>
                      <a:cubicBezTo>
                        <a:pt x="21006" y="12380"/>
                        <a:pt x="20987" y="12227"/>
                        <a:pt x="20953" y="12086"/>
                      </a:cubicBezTo>
                      <a:lnTo>
                        <a:pt x="20952" y="12081"/>
                      </a:lnTo>
                      <a:lnTo>
                        <a:pt x="20954" y="12086"/>
                      </a:lnTo>
                      <a:cubicBezTo>
                        <a:pt x="20918" y="11937"/>
                        <a:pt x="20918" y="11937"/>
                        <a:pt x="20918" y="11937"/>
                      </a:cubicBezTo>
                      <a:lnTo>
                        <a:pt x="20911" y="11907"/>
                      </a:lnTo>
                      <a:lnTo>
                        <a:pt x="20902" y="11888"/>
                      </a:lnTo>
                      <a:lnTo>
                        <a:pt x="20902" y="11882"/>
                      </a:lnTo>
                      <a:cubicBezTo>
                        <a:pt x="20902" y="11864"/>
                        <a:pt x="20908" y="11824"/>
                        <a:pt x="20924" y="11783"/>
                      </a:cubicBezTo>
                      <a:cubicBezTo>
                        <a:pt x="20940" y="11741"/>
                        <a:pt x="20964" y="11698"/>
                        <a:pt x="20992" y="11665"/>
                      </a:cubicBezTo>
                      <a:lnTo>
                        <a:pt x="21006" y="11649"/>
                      </a:lnTo>
                      <a:lnTo>
                        <a:pt x="21017" y="11630"/>
                      </a:lnTo>
                      <a:cubicBezTo>
                        <a:pt x="21017" y="11630"/>
                        <a:pt x="21017" y="11630"/>
                        <a:pt x="21133" y="11440"/>
                      </a:cubicBezTo>
                      <a:cubicBezTo>
                        <a:pt x="21295" y="11172"/>
                        <a:pt x="21441" y="10846"/>
                        <a:pt x="21531" y="10466"/>
                      </a:cubicBezTo>
                      <a:cubicBezTo>
                        <a:pt x="21576" y="10276"/>
                        <a:pt x="21600" y="10084"/>
                        <a:pt x="21600" y="9894"/>
                      </a:cubicBezTo>
                      <a:lnTo>
                        <a:pt x="21600" y="9891"/>
                      </a:lnTo>
                      <a:lnTo>
                        <a:pt x="21600" y="9890"/>
                      </a:lnTo>
                      <a:lnTo>
                        <a:pt x="21600" y="9889"/>
                      </a:lnTo>
                      <a:lnTo>
                        <a:pt x="21600" y="9887"/>
                      </a:lnTo>
                      <a:cubicBezTo>
                        <a:pt x="21600" y="9696"/>
                        <a:pt x="21576" y="9510"/>
                        <a:pt x="21530" y="9337"/>
                      </a:cubicBezTo>
                      <a:close/>
                      <a:moveTo>
                        <a:pt x="21530" y="9337"/>
                      </a:moveTo>
                    </a:path>
                  </a:pathLst>
                </a:custGeom>
                <a:solidFill>
                  <a:srgbClr val="F0AF1D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9482" name="AutoShape 4"/>
                <p:cNvSpPr/>
                <p:nvPr/>
              </p:nvSpPr>
              <p:spPr>
                <a:xfrm>
                  <a:off x="1656" y="202"/>
                  <a:ext cx="3093" cy="3717"/>
                </a:xfrm>
                <a:custGeom>
                  <a:avLst/>
                  <a:gdLst/>
                  <a:ahLst/>
                  <a:cxnLst>
                    <a:cxn ang="0">
                      <a:pos x="1" y="350"/>
                    </a:cxn>
                    <a:cxn ang="0">
                      <a:pos x="42" y="315"/>
                    </a:cxn>
                    <a:cxn ang="0">
                      <a:pos x="143" y="121"/>
                    </a:cxn>
                    <a:cxn ang="0">
                      <a:pos x="143" y="18"/>
                    </a:cxn>
                    <a:cxn ang="0">
                      <a:pos x="193" y="5"/>
                    </a:cxn>
                    <a:cxn ang="0">
                      <a:pos x="231" y="151"/>
                    </a:cxn>
                    <a:cxn ang="0">
                      <a:pos x="213" y="275"/>
                    </a:cxn>
                    <a:cxn ang="0">
                      <a:pos x="424" y="275"/>
                    </a:cxn>
                    <a:cxn ang="0">
                      <a:pos x="448" y="320"/>
                    </a:cxn>
                    <a:cxn ang="0">
                      <a:pos x="412" y="372"/>
                    </a:cxn>
                    <a:cxn ang="0">
                      <a:pos x="427" y="415"/>
                    </a:cxn>
                    <a:cxn ang="0">
                      <a:pos x="394" y="461"/>
                    </a:cxn>
                    <a:cxn ang="0">
                      <a:pos x="408" y="491"/>
                    </a:cxn>
                    <a:cxn ang="0">
                      <a:pos x="388" y="538"/>
                    </a:cxn>
                    <a:cxn ang="0">
                      <a:pos x="373" y="552"/>
                    </a:cxn>
                    <a:cxn ang="0">
                      <a:pos x="384" y="569"/>
                    </a:cxn>
                    <a:cxn ang="0">
                      <a:pos x="374" y="615"/>
                    </a:cxn>
                    <a:cxn ang="0">
                      <a:pos x="338" y="645"/>
                    </a:cxn>
                    <a:cxn ang="0">
                      <a:pos x="70" y="645"/>
                    </a:cxn>
                    <a:cxn ang="0">
                      <a:pos x="45" y="634"/>
                    </a:cxn>
                    <a:cxn ang="0">
                      <a:pos x="21" y="619"/>
                    </a:cxn>
                    <a:cxn ang="0">
                      <a:pos x="0" y="619"/>
                    </a:cxn>
                    <a:cxn ang="0">
                      <a:pos x="1" y="350"/>
                    </a:cxn>
                    <a:cxn ang="0">
                      <a:pos x="1" y="350"/>
                    </a:cxn>
                  </a:cxnLst>
                  <a:pathLst>
                    <a:path w="21277" h="21400">
                      <a:moveTo>
                        <a:pt x="55" y="11590"/>
                      </a:moveTo>
                      <a:cubicBezTo>
                        <a:pt x="55" y="11590"/>
                        <a:pt x="1264" y="11039"/>
                        <a:pt x="1979" y="10441"/>
                      </a:cubicBezTo>
                      <a:cubicBezTo>
                        <a:pt x="2693" y="9844"/>
                        <a:pt x="6650" y="4375"/>
                        <a:pt x="6760" y="4007"/>
                      </a:cubicBezTo>
                      <a:cubicBezTo>
                        <a:pt x="6870" y="3639"/>
                        <a:pt x="6486" y="1158"/>
                        <a:pt x="6760" y="606"/>
                      </a:cubicBezTo>
                      <a:cubicBezTo>
                        <a:pt x="7035" y="55"/>
                        <a:pt x="8684" y="-175"/>
                        <a:pt x="9124" y="147"/>
                      </a:cubicBezTo>
                      <a:cubicBezTo>
                        <a:pt x="9563" y="468"/>
                        <a:pt x="11047" y="3364"/>
                        <a:pt x="10937" y="5018"/>
                      </a:cubicBezTo>
                      <a:cubicBezTo>
                        <a:pt x="10827" y="6673"/>
                        <a:pt x="10058" y="9108"/>
                        <a:pt x="10058" y="9108"/>
                      </a:cubicBezTo>
                      <a:lnTo>
                        <a:pt x="20061" y="9108"/>
                      </a:lnTo>
                      <a:cubicBezTo>
                        <a:pt x="20061" y="9108"/>
                        <a:pt x="21600" y="9430"/>
                        <a:pt x="21215" y="10625"/>
                      </a:cubicBezTo>
                      <a:cubicBezTo>
                        <a:pt x="20831" y="11820"/>
                        <a:pt x="19511" y="12325"/>
                        <a:pt x="19511" y="12325"/>
                      </a:cubicBezTo>
                      <a:cubicBezTo>
                        <a:pt x="19511" y="12325"/>
                        <a:pt x="20721" y="12831"/>
                        <a:pt x="20226" y="13750"/>
                      </a:cubicBezTo>
                      <a:cubicBezTo>
                        <a:pt x="19731" y="14669"/>
                        <a:pt x="18632" y="15267"/>
                        <a:pt x="18632" y="15267"/>
                      </a:cubicBezTo>
                      <a:cubicBezTo>
                        <a:pt x="18632" y="15267"/>
                        <a:pt x="19182" y="15726"/>
                        <a:pt x="19292" y="16278"/>
                      </a:cubicBezTo>
                      <a:cubicBezTo>
                        <a:pt x="19401" y="16829"/>
                        <a:pt x="18797" y="17657"/>
                        <a:pt x="18357" y="17840"/>
                      </a:cubicBezTo>
                      <a:cubicBezTo>
                        <a:pt x="17918" y="18024"/>
                        <a:pt x="17643" y="18300"/>
                        <a:pt x="17643" y="18300"/>
                      </a:cubicBezTo>
                      <a:cubicBezTo>
                        <a:pt x="17643" y="18300"/>
                        <a:pt x="18137" y="18530"/>
                        <a:pt x="18192" y="18851"/>
                      </a:cubicBezTo>
                      <a:cubicBezTo>
                        <a:pt x="18247" y="19173"/>
                        <a:pt x="18577" y="19587"/>
                        <a:pt x="17698" y="20368"/>
                      </a:cubicBezTo>
                      <a:cubicBezTo>
                        <a:pt x="16818" y="21149"/>
                        <a:pt x="16214" y="21333"/>
                        <a:pt x="15994" y="21379"/>
                      </a:cubicBezTo>
                      <a:cubicBezTo>
                        <a:pt x="15774" y="21425"/>
                        <a:pt x="3298" y="21379"/>
                        <a:pt x="3298" y="21379"/>
                      </a:cubicBezTo>
                      <a:cubicBezTo>
                        <a:pt x="3298" y="21379"/>
                        <a:pt x="2693" y="21333"/>
                        <a:pt x="2144" y="21011"/>
                      </a:cubicBezTo>
                      <a:cubicBezTo>
                        <a:pt x="1594" y="20690"/>
                        <a:pt x="1429" y="20506"/>
                        <a:pt x="989" y="20506"/>
                      </a:cubicBezTo>
                      <a:cubicBezTo>
                        <a:pt x="550" y="20506"/>
                        <a:pt x="0" y="20506"/>
                        <a:pt x="0" y="20506"/>
                      </a:cubicBezTo>
                      <a:cubicBezTo>
                        <a:pt x="0" y="20506"/>
                        <a:pt x="55" y="11590"/>
                        <a:pt x="55" y="11590"/>
                      </a:cubicBezTo>
                      <a:close/>
                      <a:moveTo>
                        <a:pt x="55" y="11590"/>
                      </a:move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9479" name="AutoShape 6"/>
              <p:cNvSpPr/>
              <p:nvPr/>
            </p:nvSpPr>
            <p:spPr>
              <a:xfrm>
                <a:off x="236" y="2162"/>
                <a:ext cx="1326" cy="19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" y="179"/>
                  </a:cxn>
                  <a:cxn ang="0">
                    <a:pos x="81" y="178"/>
                  </a:cxn>
                  <a:cxn ang="0">
                    <a:pos x="8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21600">
                    <a:moveTo>
                      <a:pt x="0" y="0"/>
                    </a:moveTo>
                    <a:lnTo>
                      <a:pt x="2602" y="21600"/>
                    </a:lnTo>
                    <a:lnTo>
                      <a:pt x="21600" y="21512"/>
                    </a:lnTo>
                    <a:lnTo>
                      <a:pt x="21600" y="0"/>
                    </a:lnTo>
                    <a:cubicBezTo>
                      <a:pt x="21600" y="0"/>
                      <a:pt x="0" y="0"/>
                      <a:pt x="0" y="0"/>
                    </a:cubicBez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08578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80" name="AutoShape 7"/>
              <p:cNvSpPr/>
              <p:nvPr/>
            </p:nvSpPr>
            <p:spPr>
              <a:xfrm>
                <a:off x="439" y="2534"/>
                <a:ext cx="935" cy="134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84"/>
                  </a:cxn>
                  <a:cxn ang="0">
                    <a:pos x="39" y="84"/>
                  </a:cxn>
                  <a:cxn ang="0">
                    <a:pos x="40" y="5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21600">
                    <a:moveTo>
                      <a:pt x="0" y="0"/>
                    </a:moveTo>
                    <a:lnTo>
                      <a:pt x="2400" y="21600"/>
                    </a:lnTo>
                    <a:lnTo>
                      <a:pt x="21046" y="21600"/>
                    </a:lnTo>
                    <a:lnTo>
                      <a:pt x="21600" y="1406"/>
                    </a:lnTo>
                    <a:cubicBezTo>
                      <a:pt x="21600" y="1406"/>
                      <a:pt x="0" y="0"/>
                      <a:pt x="0" y="0"/>
                    </a:cubicBez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F0AF1D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9477" name="AutoShape 9"/>
            <p:cNvSpPr/>
            <p:nvPr/>
          </p:nvSpPr>
          <p:spPr>
            <a:xfrm>
              <a:off x="946" y="3514"/>
              <a:ext cx="336" cy="335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3" y="0"/>
                </a:cxn>
              </a:cxnLst>
              <a:pathLst>
                <a:path w="21600" h="21600">
                  <a:moveTo>
                    <a:pt x="13372" y="15429"/>
                  </a:moveTo>
                  <a:cubicBezTo>
                    <a:pt x="12519" y="15429"/>
                    <a:pt x="11828" y="14738"/>
                    <a:pt x="11828" y="13885"/>
                  </a:cubicBezTo>
                  <a:cubicBezTo>
                    <a:pt x="11828" y="13033"/>
                    <a:pt x="12519" y="12343"/>
                    <a:pt x="13372" y="12343"/>
                  </a:cubicBezTo>
                  <a:cubicBezTo>
                    <a:pt x="14223" y="12343"/>
                    <a:pt x="14914" y="13033"/>
                    <a:pt x="14914" y="13885"/>
                  </a:cubicBezTo>
                  <a:cubicBezTo>
                    <a:pt x="14914" y="14738"/>
                    <a:pt x="14223" y="15429"/>
                    <a:pt x="13372" y="15429"/>
                  </a:cubicBezTo>
                  <a:close/>
                  <a:moveTo>
                    <a:pt x="8228" y="9772"/>
                  </a:moveTo>
                  <a:cubicBezTo>
                    <a:pt x="7376" y="9772"/>
                    <a:pt x="6686" y="9081"/>
                    <a:pt x="6686" y="8228"/>
                  </a:cubicBezTo>
                  <a:cubicBezTo>
                    <a:pt x="6686" y="7376"/>
                    <a:pt x="7376" y="6686"/>
                    <a:pt x="8228" y="6686"/>
                  </a:cubicBezTo>
                  <a:cubicBezTo>
                    <a:pt x="9081" y="6686"/>
                    <a:pt x="9772" y="7376"/>
                    <a:pt x="9772" y="8228"/>
                  </a:cubicBezTo>
                  <a:cubicBezTo>
                    <a:pt x="9772" y="9081"/>
                    <a:pt x="9081" y="9772"/>
                    <a:pt x="8228" y="9772"/>
                  </a:cubicBezTo>
                  <a:close/>
                  <a:moveTo>
                    <a:pt x="10799" y="0"/>
                  </a:moveTo>
                  <a:cubicBezTo>
                    <a:pt x="4835" y="0"/>
                    <a:pt x="0" y="4835"/>
                    <a:pt x="0" y="10799"/>
                  </a:cubicBezTo>
                  <a:cubicBezTo>
                    <a:pt x="0" y="16765"/>
                    <a:pt x="4835" y="21600"/>
                    <a:pt x="10799" y="21600"/>
                  </a:cubicBezTo>
                  <a:cubicBezTo>
                    <a:pt x="16765" y="21600"/>
                    <a:pt x="21600" y="16765"/>
                    <a:pt x="21600" y="10799"/>
                  </a:cubicBezTo>
                  <a:cubicBezTo>
                    <a:pt x="21600" y="4835"/>
                    <a:pt x="16765" y="0"/>
                    <a:pt x="10799" y="0"/>
                  </a:cubicBezTo>
                  <a:close/>
                  <a:moveTo>
                    <a:pt x="10799" y="0"/>
                  </a:moveTo>
                </a:path>
              </a:pathLst>
            </a:custGeom>
            <a:solidFill>
              <a:srgbClr val="ECF1F4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9462" name="矩形 1948"/>
          <p:cNvSpPr/>
          <p:nvPr/>
        </p:nvSpPr>
        <p:spPr>
          <a:xfrm>
            <a:off x="7011988" y="2627313"/>
            <a:ext cx="379095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健身房价格昂贵</a:t>
            </a:r>
            <a:endParaRPr lang="en-US" altLang="zh-CN" sz="3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463" name="组合 1951"/>
          <p:cNvGrpSpPr/>
          <p:nvPr/>
        </p:nvGrpSpPr>
        <p:grpSpPr>
          <a:xfrm>
            <a:off x="6092825" y="3617913"/>
            <a:ext cx="4710113" cy="584200"/>
            <a:chOff x="106408" y="140464"/>
            <a:chExt cx="4711455" cy="583897"/>
          </a:xfrm>
        </p:grpSpPr>
        <p:sp>
          <p:nvSpPr>
            <p:cNvPr id="19474" name="Freeform 17"/>
            <p:cNvSpPr/>
            <p:nvPr/>
          </p:nvSpPr>
          <p:spPr>
            <a:xfrm>
              <a:off x="106408" y="221395"/>
              <a:ext cx="382451" cy="283754"/>
            </a:xfrm>
            <a:custGeom>
              <a:avLst/>
              <a:gdLst/>
              <a:ahLst/>
              <a:cxnLst>
                <a:cxn ang="0">
                  <a:pos x="0" y="1564"/>
                </a:cxn>
                <a:cxn ang="0">
                  <a:pos x="797" y="2689"/>
                </a:cxn>
                <a:cxn ang="0">
                  <a:pos x="4391" y="117"/>
                </a:cxn>
                <a:cxn ang="0">
                  <a:pos x="3559" y="278"/>
                </a:cxn>
                <a:cxn ang="0">
                  <a:pos x="992" y="1871"/>
                </a:cxn>
                <a:cxn ang="0">
                  <a:pos x="637" y="979"/>
                </a:cxn>
                <a:cxn ang="0">
                  <a:pos x="0" y="1564"/>
                </a:cxn>
                <a:cxn ang="0">
                  <a:pos x="0" y="1564"/>
                </a:cxn>
              </a:cxnLst>
              <a:pathLst>
                <a:path w="21600" h="19417">
                  <a:moveTo>
                    <a:pt x="0" y="11243"/>
                  </a:moveTo>
                  <a:cubicBezTo>
                    <a:pt x="0" y="11243"/>
                    <a:pt x="315" y="19959"/>
                    <a:pt x="3942" y="19391"/>
                  </a:cubicBezTo>
                  <a:cubicBezTo>
                    <a:pt x="7568" y="18822"/>
                    <a:pt x="21600" y="822"/>
                    <a:pt x="21600" y="822"/>
                  </a:cubicBezTo>
                  <a:cubicBezTo>
                    <a:pt x="21600" y="822"/>
                    <a:pt x="21600" y="-1641"/>
                    <a:pt x="17501" y="1959"/>
                  </a:cubicBezTo>
                  <a:cubicBezTo>
                    <a:pt x="13401" y="5559"/>
                    <a:pt x="5991" y="13706"/>
                    <a:pt x="4888" y="13517"/>
                  </a:cubicBezTo>
                  <a:cubicBezTo>
                    <a:pt x="3784" y="13327"/>
                    <a:pt x="3153" y="7075"/>
                    <a:pt x="3153" y="7075"/>
                  </a:cubicBezTo>
                  <a:cubicBezTo>
                    <a:pt x="3153" y="7075"/>
                    <a:pt x="473" y="8591"/>
                    <a:pt x="0" y="11243"/>
                  </a:cubicBezTo>
                  <a:close/>
                  <a:moveTo>
                    <a:pt x="0" y="11243"/>
                  </a:moveTo>
                </a:path>
              </a:pathLst>
            </a:custGeom>
            <a:solidFill>
              <a:schemeClr val="bg1">
                <a:alpha val="100000"/>
              </a:schemeClr>
            </a:solidFill>
            <a:ln w="25400" cap="flat" cmpd="sng">
              <a:solidFill>
                <a:schemeClr val="bg1"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75" name="矩形 1953"/>
            <p:cNvSpPr/>
            <p:nvPr/>
          </p:nvSpPr>
          <p:spPr>
            <a:xfrm>
              <a:off x="1025821" y="140464"/>
              <a:ext cx="3792042" cy="58389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3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健身教练价格高</a:t>
              </a:r>
              <a:endParaRPr lang="en-US" altLang="zh-CN" sz="3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464" name="组合 1956"/>
          <p:cNvGrpSpPr/>
          <p:nvPr/>
        </p:nvGrpSpPr>
        <p:grpSpPr>
          <a:xfrm>
            <a:off x="6092825" y="4565650"/>
            <a:ext cx="4710113" cy="584200"/>
            <a:chOff x="106408" y="0"/>
            <a:chExt cx="4711455" cy="585153"/>
          </a:xfrm>
        </p:grpSpPr>
        <p:sp>
          <p:nvSpPr>
            <p:cNvPr id="19472" name="Freeform 17"/>
            <p:cNvSpPr/>
            <p:nvPr/>
          </p:nvSpPr>
          <p:spPr>
            <a:xfrm>
              <a:off x="106408" y="221396"/>
              <a:ext cx="382451" cy="283754"/>
            </a:xfrm>
            <a:custGeom>
              <a:avLst/>
              <a:gdLst/>
              <a:ahLst/>
              <a:cxnLst>
                <a:cxn ang="0">
                  <a:pos x="0" y="1564"/>
                </a:cxn>
                <a:cxn ang="0">
                  <a:pos x="797" y="2689"/>
                </a:cxn>
                <a:cxn ang="0">
                  <a:pos x="4391" y="117"/>
                </a:cxn>
                <a:cxn ang="0">
                  <a:pos x="3559" y="278"/>
                </a:cxn>
                <a:cxn ang="0">
                  <a:pos x="992" y="1871"/>
                </a:cxn>
                <a:cxn ang="0">
                  <a:pos x="637" y="979"/>
                </a:cxn>
                <a:cxn ang="0">
                  <a:pos x="0" y="1564"/>
                </a:cxn>
                <a:cxn ang="0">
                  <a:pos x="0" y="1564"/>
                </a:cxn>
              </a:cxnLst>
              <a:pathLst>
                <a:path w="21600" h="19417">
                  <a:moveTo>
                    <a:pt x="0" y="11243"/>
                  </a:moveTo>
                  <a:cubicBezTo>
                    <a:pt x="0" y="11243"/>
                    <a:pt x="315" y="19959"/>
                    <a:pt x="3942" y="19391"/>
                  </a:cubicBezTo>
                  <a:cubicBezTo>
                    <a:pt x="7568" y="18822"/>
                    <a:pt x="21600" y="822"/>
                    <a:pt x="21600" y="822"/>
                  </a:cubicBezTo>
                  <a:cubicBezTo>
                    <a:pt x="21600" y="822"/>
                    <a:pt x="21600" y="-1641"/>
                    <a:pt x="17501" y="1959"/>
                  </a:cubicBezTo>
                  <a:cubicBezTo>
                    <a:pt x="13401" y="5559"/>
                    <a:pt x="5991" y="13706"/>
                    <a:pt x="4888" y="13517"/>
                  </a:cubicBezTo>
                  <a:cubicBezTo>
                    <a:pt x="3784" y="13327"/>
                    <a:pt x="3153" y="7075"/>
                    <a:pt x="3153" y="7075"/>
                  </a:cubicBezTo>
                  <a:cubicBezTo>
                    <a:pt x="3153" y="7075"/>
                    <a:pt x="473" y="8591"/>
                    <a:pt x="0" y="11243"/>
                  </a:cubicBezTo>
                  <a:close/>
                  <a:moveTo>
                    <a:pt x="0" y="11243"/>
                  </a:moveTo>
                </a:path>
              </a:pathLst>
            </a:custGeom>
            <a:solidFill>
              <a:schemeClr val="bg1">
                <a:alpha val="100000"/>
              </a:schemeClr>
            </a:solidFill>
            <a:ln w="25400" cap="flat" cmpd="sng">
              <a:solidFill>
                <a:schemeClr val="bg1"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73" name="矩形 1958"/>
            <p:cNvSpPr/>
            <p:nvPr/>
          </p:nvSpPr>
          <p:spPr>
            <a:xfrm>
              <a:off x="1025821" y="0"/>
              <a:ext cx="3792042" cy="5851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3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健身综合平台少</a:t>
              </a:r>
              <a:endParaRPr lang="en-US" altLang="zh-CN" sz="3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465" name="组合 2"/>
          <p:cNvGrpSpPr/>
          <p:nvPr/>
        </p:nvGrpSpPr>
        <p:grpSpPr>
          <a:xfrm>
            <a:off x="6096000" y="2609850"/>
            <a:ext cx="647700" cy="646113"/>
            <a:chOff x="5278438" y="261257"/>
            <a:chExt cx="647934" cy="646331"/>
          </a:xfrm>
        </p:grpSpPr>
        <p:sp>
          <p:nvSpPr>
            <p:cNvPr id="19470" name="Rectangle 16"/>
            <p:cNvSpPr/>
            <p:nvPr/>
          </p:nvSpPr>
          <p:spPr>
            <a:xfrm>
              <a:off x="5282192" y="283283"/>
              <a:ext cx="604346" cy="604130"/>
            </a:xfrm>
            <a:prstGeom prst="rect">
              <a:avLst/>
            </a:prstGeom>
            <a:solidFill>
              <a:srgbClr val="F0AF1D"/>
            </a:solidFill>
            <a:ln w="9525">
              <a:noFill/>
            </a:ln>
          </p:spPr>
          <p:txBody>
            <a:bodyPr lIns="0" tIns="0" rIns="0" bIns="0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en-US" altLang="zh-CN" dirty="0">
                <a:solidFill>
                  <a:srgbClr val="000000"/>
                </a:solidFill>
                <a:sym typeface="Gill Sans"/>
              </a:endParaRPr>
            </a:p>
          </p:txBody>
        </p:sp>
        <p:sp>
          <p:nvSpPr>
            <p:cNvPr id="19471" name="文本框 1"/>
            <p:cNvSpPr txBox="1"/>
            <p:nvPr/>
          </p:nvSpPr>
          <p:spPr>
            <a:xfrm>
              <a:off x="5278438" y="261257"/>
              <a:ext cx="647934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36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×</a:t>
              </a:r>
              <a:endParaRPr lang="zh-CN" altLang="en-US" sz="36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095651" y="3603122"/>
            <a:ext cx="647934" cy="646331"/>
            <a:chOff x="5278438" y="261257"/>
            <a:chExt cx="647934" cy="646331"/>
          </a:xfrm>
          <a:solidFill>
            <a:srgbClr val="E36E57"/>
          </a:solidFill>
        </p:grpSpPr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5282192" y="283283"/>
              <a:ext cx="604346" cy="6041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Gill Sans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278438" y="261257"/>
              <a:ext cx="647934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×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9467" name="组合 38"/>
          <p:cNvGrpSpPr/>
          <p:nvPr/>
        </p:nvGrpSpPr>
        <p:grpSpPr>
          <a:xfrm>
            <a:off x="6099175" y="4552950"/>
            <a:ext cx="649288" cy="646113"/>
            <a:chOff x="5278438" y="261257"/>
            <a:chExt cx="647934" cy="646331"/>
          </a:xfrm>
        </p:grpSpPr>
        <p:sp>
          <p:nvSpPr>
            <p:cNvPr id="19468" name="Rectangle 16"/>
            <p:cNvSpPr/>
            <p:nvPr/>
          </p:nvSpPr>
          <p:spPr>
            <a:xfrm>
              <a:off x="5282192" y="283283"/>
              <a:ext cx="604346" cy="604130"/>
            </a:xfrm>
            <a:prstGeom prst="rect">
              <a:avLst/>
            </a:prstGeom>
            <a:solidFill>
              <a:srgbClr val="F0AF1D"/>
            </a:solidFill>
            <a:ln w="9525">
              <a:noFill/>
            </a:ln>
          </p:spPr>
          <p:txBody>
            <a:bodyPr lIns="0" tIns="0" rIns="0" bIns="0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en-US" altLang="zh-CN" dirty="0">
                <a:solidFill>
                  <a:srgbClr val="000000"/>
                </a:solidFill>
                <a:sym typeface="Gill Sans"/>
              </a:endParaRPr>
            </a:p>
          </p:txBody>
        </p:sp>
        <p:sp>
          <p:nvSpPr>
            <p:cNvPr id="19469" name="文本框 40"/>
            <p:cNvSpPr txBox="1"/>
            <p:nvPr/>
          </p:nvSpPr>
          <p:spPr>
            <a:xfrm>
              <a:off x="5278438" y="261257"/>
              <a:ext cx="647934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36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×</a:t>
              </a:r>
              <a:endParaRPr lang="zh-CN" altLang="en-US" sz="36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78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矩形 1"/>
          <p:cNvSpPr/>
          <p:nvPr/>
        </p:nvSpPr>
        <p:spPr>
          <a:xfrm>
            <a:off x="0" y="1754505"/>
            <a:ext cx="12192000" cy="50863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pic>
        <p:nvPicPr>
          <p:cNvPr id="8195" name="组合 1934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84175"/>
            <a:ext cx="695325" cy="506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6" name="矩形 1937"/>
          <p:cNvSpPr/>
          <p:nvPr/>
        </p:nvSpPr>
        <p:spPr>
          <a:xfrm>
            <a:off x="859155" y="425450"/>
            <a:ext cx="49790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3</a:t>
            </a:r>
            <a:r>
              <a:rPr lang="zh-CN" altLang="en-US" sz="2400" b="1" dirty="0">
                <a:solidFill>
                  <a:schemeClr val="bg1"/>
                </a:solidFill>
              </a:rPr>
              <a:t>、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建设网页的目的及其功能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95" y="1059180"/>
            <a:ext cx="11612245" cy="5466715"/>
          </a:xfrm>
          <a:prstGeom prst="rect">
            <a:avLst/>
          </a:prstGeom>
        </p:spPr>
      </p:pic>
      <p:pic>
        <p:nvPicPr>
          <p:cNvPr id="3" name="图片 2" descr="E~~B4K(4ORDX_AV[@XPKQ4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590" y="1218565"/>
            <a:ext cx="8102600" cy="5147945"/>
          </a:xfrm>
          <a:prstGeom prst="rect">
            <a:avLst/>
          </a:prstGeom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78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6" name="矩形 62"/>
          <p:cNvSpPr/>
          <p:nvPr/>
        </p:nvSpPr>
        <p:spPr>
          <a:xfrm>
            <a:off x="635" y="3888740"/>
            <a:ext cx="12192000" cy="30861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21507" name="Teardrop 7"/>
          <p:cNvSpPr/>
          <p:nvPr/>
        </p:nvSpPr>
        <p:spPr>
          <a:xfrm>
            <a:off x="1277938" y="2152650"/>
            <a:ext cx="569912" cy="568325"/>
          </a:xfrm>
          <a:custGeom>
            <a:avLst/>
            <a:gdLst/>
            <a:ahLst/>
            <a:cxnLst>
              <a:cxn ang="0">
                <a:pos x="0" y="284163"/>
              </a:cxn>
              <a:cxn ang="0">
                <a:pos x="284956" y="0"/>
              </a:cxn>
              <a:cxn ang="0">
                <a:pos x="569912" y="0"/>
              </a:cxn>
              <a:cxn ang="0">
                <a:pos x="569912" y="284163"/>
              </a:cxn>
              <a:cxn ang="0">
                <a:pos x="284956" y="568326"/>
              </a:cxn>
              <a:cxn ang="0">
                <a:pos x="0" y="284163"/>
              </a:cxn>
            </a:cxnLst>
            <a:pathLst>
              <a:path w="569912" h="568325">
                <a:moveTo>
                  <a:pt x="0" y="284163"/>
                </a:moveTo>
                <a:cubicBezTo>
                  <a:pt x="0" y="127224"/>
                  <a:pt x="127579" y="0"/>
                  <a:pt x="284956" y="0"/>
                </a:cubicBezTo>
                <a:lnTo>
                  <a:pt x="569912" y="0"/>
                </a:lnTo>
                <a:lnTo>
                  <a:pt x="569912" y="284163"/>
                </a:lnTo>
                <a:cubicBezTo>
                  <a:pt x="569912" y="441102"/>
                  <a:pt x="442333" y="568326"/>
                  <a:pt x="284956" y="568326"/>
                </a:cubicBezTo>
                <a:cubicBezTo>
                  <a:pt x="127579" y="568326"/>
                  <a:pt x="0" y="441102"/>
                  <a:pt x="0" y="284163"/>
                </a:cubicBezTo>
                <a:close/>
              </a:path>
            </a:pathLst>
          </a:custGeom>
          <a:solidFill>
            <a:srgbClr val="E36E57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1508" name="TextBox 8"/>
          <p:cNvSpPr txBox="1"/>
          <p:nvPr/>
        </p:nvSpPr>
        <p:spPr>
          <a:xfrm>
            <a:off x="1277938" y="2206625"/>
            <a:ext cx="563562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9" name="TextBox 9"/>
          <p:cNvSpPr txBox="1"/>
          <p:nvPr/>
        </p:nvSpPr>
        <p:spPr>
          <a:xfrm>
            <a:off x="1847850" y="2227263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zh-CN" sz="1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主题风格</a:t>
            </a:r>
            <a:endParaRPr lang="zh-CN" altLang="zh-CN" sz="1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0" name="TextBox 10"/>
          <p:cNvSpPr txBox="1"/>
          <p:nvPr/>
        </p:nvSpPr>
        <p:spPr>
          <a:xfrm>
            <a:off x="1179513" y="2787650"/>
            <a:ext cx="2949575" cy="737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以深蓝为基本色，黑色和白色进行修饰搭配</a:t>
            </a: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。格调既稳重大方又清爽明朗，符合美感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1" name="Teardrop 13"/>
          <p:cNvSpPr/>
          <p:nvPr/>
        </p:nvSpPr>
        <p:spPr>
          <a:xfrm>
            <a:off x="1277938" y="4319588"/>
            <a:ext cx="569912" cy="569912"/>
          </a:xfrm>
          <a:custGeom>
            <a:avLst/>
            <a:gdLst/>
            <a:ahLst/>
            <a:cxnLst>
              <a:cxn ang="0">
                <a:pos x="0" y="284956"/>
              </a:cxn>
              <a:cxn ang="0">
                <a:pos x="284956" y="0"/>
              </a:cxn>
              <a:cxn ang="0">
                <a:pos x="569912" y="0"/>
              </a:cxn>
              <a:cxn ang="0">
                <a:pos x="569912" y="284956"/>
              </a:cxn>
              <a:cxn ang="0">
                <a:pos x="284956" y="569912"/>
              </a:cxn>
              <a:cxn ang="0">
                <a:pos x="0" y="284956"/>
              </a:cxn>
            </a:cxnLst>
            <a:pathLst>
              <a:path w="569912" h="569912">
                <a:moveTo>
                  <a:pt x="0" y="284956"/>
                </a:moveTo>
                <a:cubicBezTo>
                  <a:pt x="0" y="127579"/>
                  <a:pt x="127579" y="0"/>
                  <a:pt x="284956" y="0"/>
                </a:cubicBezTo>
                <a:lnTo>
                  <a:pt x="569912" y="0"/>
                </a:lnTo>
                <a:lnTo>
                  <a:pt x="569912" y="284956"/>
                </a:lnTo>
                <a:cubicBezTo>
                  <a:pt x="569912" y="442333"/>
                  <a:pt x="442333" y="569912"/>
                  <a:pt x="284956" y="569912"/>
                </a:cubicBezTo>
                <a:cubicBezTo>
                  <a:pt x="127579" y="569912"/>
                  <a:pt x="0" y="442333"/>
                  <a:pt x="0" y="284956"/>
                </a:cubicBezTo>
                <a:close/>
              </a:path>
            </a:pathLst>
          </a:custGeom>
          <a:solidFill>
            <a:srgbClr val="F0AF1D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1512" name="TextBox 14"/>
          <p:cNvSpPr txBox="1"/>
          <p:nvPr/>
        </p:nvSpPr>
        <p:spPr>
          <a:xfrm>
            <a:off x="1303338" y="4373563"/>
            <a:ext cx="563562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en-US" altLang="zh-CN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3" name="TextBox 15"/>
          <p:cNvSpPr txBox="1"/>
          <p:nvPr/>
        </p:nvSpPr>
        <p:spPr>
          <a:xfrm>
            <a:off x="1847850" y="4419600"/>
            <a:ext cx="85026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en-US" altLang="zh-CN" sz="18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4" name="TextBox 16"/>
          <p:cNvSpPr txBox="1"/>
          <p:nvPr/>
        </p:nvSpPr>
        <p:spPr>
          <a:xfrm>
            <a:off x="1441450" y="6394450"/>
            <a:ext cx="191008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</a:t>
            </a:r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K，简约但不简单</a:t>
            </a:r>
            <a:endParaRPr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5" name="Teardrop 18"/>
          <p:cNvSpPr/>
          <p:nvPr/>
        </p:nvSpPr>
        <p:spPr>
          <a:xfrm>
            <a:off x="4719638" y="2152650"/>
            <a:ext cx="569912" cy="568325"/>
          </a:xfrm>
          <a:custGeom>
            <a:avLst/>
            <a:gdLst/>
            <a:ahLst/>
            <a:cxnLst>
              <a:cxn ang="0">
                <a:pos x="0" y="284163"/>
              </a:cxn>
              <a:cxn ang="0">
                <a:pos x="284956" y="0"/>
              </a:cxn>
              <a:cxn ang="0">
                <a:pos x="569912" y="0"/>
              </a:cxn>
              <a:cxn ang="0">
                <a:pos x="569912" y="284163"/>
              </a:cxn>
              <a:cxn ang="0">
                <a:pos x="284956" y="568326"/>
              </a:cxn>
              <a:cxn ang="0">
                <a:pos x="0" y="284163"/>
              </a:cxn>
            </a:cxnLst>
            <a:pathLst>
              <a:path w="569912" h="568325">
                <a:moveTo>
                  <a:pt x="0" y="284163"/>
                </a:moveTo>
                <a:cubicBezTo>
                  <a:pt x="0" y="127224"/>
                  <a:pt x="127579" y="0"/>
                  <a:pt x="284956" y="0"/>
                </a:cubicBezTo>
                <a:lnTo>
                  <a:pt x="569912" y="0"/>
                </a:lnTo>
                <a:lnTo>
                  <a:pt x="569912" y="284163"/>
                </a:lnTo>
                <a:cubicBezTo>
                  <a:pt x="569912" y="441102"/>
                  <a:pt x="442333" y="568326"/>
                  <a:pt x="284956" y="568326"/>
                </a:cubicBezTo>
                <a:cubicBezTo>
                  <a:pt x="127579" y="568326"/>
                  <a:pt x="0" y="441102"/>
                  <a:pt x="0" y="284163"/>
                </a:cubicBezTo>
                <a:close/>
              </a:path>
            </a:pathLst>
          </a:custGeom>
          <a:solidFill>
            <a:srgbClr val="E36E57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1516" name="TextBox 19"/>
          <p:cNvSpPr txBox="1"/>
          <p:nvPr/>
        </p:nvSpPr>
        <p:spPr>
          <a:xfrm>
            <a:off x="4741863" y="2206625"/>
            <a:ext cx="563562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7" name="TextBox 20"/>
          <p:cNvSpPr txBox="1"/>
          <p:nvPr/>
        </p:nvSpPr>
        <p:spPr>
          <a:xfrm>
            <a:off x="5289550" y="2227263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zh-CN" sz="1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栏目设计</a:t>
            </a:r>
            <a:endParaRPr lang="zh-CN" altLang="zh-CN" sz="1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8" name="TextBox 21"/>
          <p:cNvSpPr txBox="1"/>
          <p:nvPr/>
        </p:nvSpPr>
        <p:spPr>
          <a:xfrm>
            <a:off x="4621213" y="2787650"/>
            <a:ext cx="2949575" cy="737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“饮食健康”，“教练预约”，“教学视频”三个主要栏目</a:t>
            </a:r>
            <a:r>
              <a:rPr 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，突出功能，共计</a:t>
            </a: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个页面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9" name="Teardrop 23"/>
          <p:cNvSpPr/>
          <p:nvPr/>
        </p:nvSpPr>
        <p:spPr>
          <a:xfrm>
            <a:off x="4719638" y="4319588"/>
            <a:ext cx="569912" cy="569912"/>
          </a:xfrm>
          <a:custGeom>
            <a:avLst/>
            <a:gdLst/>
            <a:ahLst/>
            <a:cxnLst>
              <a:cxn ang="0">
                <a:pos x="0" y="284956"/>
              </a:cxn>
              <a:cxn ang="0">
                <a:pos x="284956" y="0"/>
              </a:cxn>
              <a:cxn ang="0">
                <a:pos x="569912" y="0"/>
              </a:cxn>
              <a:cxn ang="0">
                <a:pos x="569912" y="284956"/>
              </a:cxn>
              <a:cxn ang="0">
                <a:pos x="284956" y="569912"/>
              </a:cxn>
              <a:cxn ang="0">
                <a:pos x="0" y="284956"/>
              </a:cxn>
            </a:cxnLst>
            <a:pathLst>
              <a:path w="569912" h="569912">
                <a:moveTo>
                  <a:pt x="0" y="284956"/>
                </a:moveTo>
                <a:cubicBezTo>
                  <a:pt x="0" y="127579"/>
                  <a:pt x="127579" y="0"/>
                  <a:pt x="284956" y="0"/>
                </a:cubicBezTo>
                <a:lnTo>
                  <a:pt x="569912" y="0"/>
                </a:lnTo>
                <a:lnTo>
                  <a:pt x="569912" y="284956"/>
                </a:lnTo>
                <a:cubicBezTo>
                  <a:pt x="569912" y="442333"/>
                  <a:pt x="442333" y="569912"/>
                  <a:pt x="284956" y="569912"/>
                </a:cubicBezTo>
                <a:cubicBezTo>
                  <a:pt x="127579" y="569912"/>
                  <a:pt x="0" y="442333"/>
                  <a:pt x="0" y="284956"/>
                </a:cubicBezTo>
                <a:close/>
              </a:path>
            </a:pathLst>
          </a:custGeom>
          <a:solidFill>
            <a:srgbClr val="F0AF1D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1520" name="TextBox 24"/>
          <p:cNvSpPr txBox="1"/>
          <p:nvPr/>
        </p:nvSpPr>
        <p:spPr>
          <a:xfrm>
            <a:off x="4757738" y="4373563"/>
            <a:ext cx="563562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en-US" altLang="zh-CN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21" name="TextBox 25"/>
          <p:cNvSpPr txBox="1"/>
          <p:nvPr/>
        </p:nvSpPr>
        <p:spPr>
          <a:xfrm>
            <a:off x="5289550" y="4419600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插入地图</a:t>
            </a:r>
            <a:endParaRPr lang="zh-CN" altLang="en-US" sz="18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22" name="TextBox 26"/>
          <p:cNvSpPr txBox="1"/>
          <p:nvPr/>
        </p:nvSpPr>
        <p:spPr>
          <a:xfrm>
            <a:off x="5073650" y="5222240"/>
            <a:ext cx="2497455" cy="11684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在联网的状态下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能够实时反馈所处位置，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用户体验良好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23" name="Teardrop 35"/>
          <p:cNvSpPr/>
          <p:nvPr/>
        </p:nvSpPr>
        <p:spPr>
          <a:xfrm>
            <a:off x="8162925" y="2152650"/>
            <a:ext cx="568325" cy="568325"/>
          </a:xfrm>
          <a:custGeom>
            <a:avLst/>
            <a:gdLst/>
            <a:ahLst/>
            <a:cxnLst>
              <a:cxn ang="0">
                <a:pos x="0" y="284163"/>
              </a:cxn>
              <a:cxn ang="0">
                <a:pos x="284163" y="0"/>
              </a:cxn>
              <a:cxn ang="0">
                <a:pos x="568325" y="0"/>
              </a:cxn>
              <a:cxn ang="0">
                <a:pos x="568325" y="284163"/>
              </a:cxn>
              <a:cxn ang="0">
                <a:pos x="284162" y="568326"/>
              </a:cxn>
              <a:cxn ang="0">
                <a:pos x="-1" y="284163"/>
              </a:cxn>
              <a:cxn ang="0">
                <a:pos x="0" y="284163"/>
              </a:cxn>
            </a:cxnLst>
            <a:pathLst>
              <a:path w="568325" h="568325">
                <a:moveTo>
                  <a:pt x="0" y="284163"/>
                </a:moveTo>
                <a:cubicBezTo>
                  <a:pt x="0" y="127224"/>
                  <a:pt x="127224" y="0"/>
                  <a:pt x="284163" y="0"/>
                </a:cubicBezTo>
                <a:lnTo>
                  <a:pt x="568325" y="0"/>
                </a:lnTo>
                <a:lnTo>
                  <a:pt x="568325" y="284163"/>
                </a:lnTo>
                <a:cubicBezTo>
                  <a:pt x="568325" y="441102"/>
                  <a:pt x="441101" y="568326"/>
                  <a:pt x="284162" y="568326"/>
                </a:cubicBezTo>
                <a:cubicBezTo>
                  <a:pt x="127223" y="568326"/>
                  <a:pt x="-1" y="441102"/>
                  <a:pt x="-1" y="284163"/>
                </a:cubicBezTo>
                <a:lnTo>
                  <a:pt x="0" y="284163"/>
                </a:lnTo>
                <a:close/>
              </a:path>
            </a:pathLst>
          </a:custGeom>
          <a:solidFill>
            <a:srgbClr val="E36E57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1524" name="TextBox 36"/>
          <p:cNvSpPr txBox="1"/>
          <p:nvPr/>
        </p:nvSpPr>
        <p:spPr>
          <a:xfrm>
            <a:off x="8189913" y="2198688"/>
            <a:ext cx="56197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25" name="TextBox 37"/>
          <p:cNvSpPr txBox="1"/>
          <p:nvPr/>
        </p:nvSpPr>
        <p:spPr>
          <a:xfrm>
            <a:off x="8731250" y="2227263"/>
            <a:ext cx="8686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zh-CN" sz="1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响应式</a:t>
            </a:r>
            <a:endParaRPr lang="zh-CN" altLang="zh-CN" sz="1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26" name="TextBox 38"/>
          <p:cNvSpPr txBox="1"/>
          <p:nvPr/>
        </p:nvSpPr>
        <p:spPr>
          <a:xfrm>
            <a:off x="8064500" y="2787650"/>
            <a:ext cx="294798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网页设计实现了响应式，具有比较良好的用户界面</a:t>
            </a:r>
            <a:endParaRPr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27" name="Teardrop 31"/>
          <p:cNvSpPr/>
          <p:nvPr/>
        </p:nvSpPr>
        <p:spPr>
          <a:xfrm>
            <a:off x="8162925" y="4319588"/>
            <a:ext cx="568325" cy="569912"/>
          </a:xfrm>
          <a:custGeom>
            <a:avLst/>
            <a:gdLst/>
            <a:ahLst/>
            <a:cxnLst>
              <a:cxn ang="0">
                <a:pos x="0" y="284956"/>
              </a:cxn>
              <a:cxn ang="0">
                <a:pos x="284163" y="0"/>
              </a:cxn>
              <a:cxn ang="0">
                <a:pos x="568325" y="0"/>
              </a:cxn>
              <a:cxn ang="0">
                <a:pos x="568325" y="284956"/>
              </a:cxn>
              <a:cxn ang="0">
                <a:pos x="284162" y="569912"/>
              </a:cxn>
              <a:cxn ang="0">
                <a:pos x="-1" y="284956"/>
              </a:cxn>
              <a:cxn ang="0">
                <a:pos x="0" y="284956"/>
              </a:cxn>
            </a:cxnLst>
            <a:pathLst>
              <a:path w="568325" h="569912">
                <a:moveTo>
                  <a:pt x="0" y="284956"/>
                </a:moveTo>
                <a:cubicBezTo>
                  <a:pt x="0" y="127579"/>
                  <a:pt x="127224" y="0"/>
                  <a:pt x="284163" y="0"/>
                </a:cubicBezTo>
                <a:lnTo>
                  <a:pt x="568325" y="0"/>
                </a:lnTo>
                <a:lnTo>
                  <a:pt x="568325" y="284956"/>
                </a:lnTo>
                <a:cubicBezTo>
                  <a:pt x="568325" y="442333"/>
                  <a:pt x="441101" y="569912"/>
                  <a:pt x="284162" y="569912"/>
                </a:cubicBezTo>
                <a:cubicBezTo>
                  <a:pt x="127223" y="569912"/>
                  <a:pt x="-1" y="442333"/>
                  <a:pt x="-1" y="284956"/>
                </a:cubicBezTo>
                <a:lnTo>
                  <a:pt x="0" y="284956"/>
                </a:lnTo>
                <a:close/>
              </a:path>
            </a:pathLst>
          </a:custGeom>
          <a:solidFill>
            <a:srgbClr val="F0AF1D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1528" name="TextBox 32"/>
          <p:cNvSpPr txBox="1"/>
          <p:nvPr/>
        </p:nvSpPr>
        <p:spPr>
          <a:xfrm>
            <a:off x="8193088" y="4373563"/>
            <a:ext cx="563562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en-US" altLang="zh-CN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29" name="TextBox 33"/>
          <p:cNvSpPr txBox="1"/>
          <p:nvPr/>
        </p:nvSpPr>
        <p:spPr>
          <a:xfrm>
            <a:off x="8731250" y="4419600"/>
            <a:ext cx="15544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首页加入视频</a:t>
            </a:r>
            <a:endParaRPr lang="zh-CN" altLang="en-US" sz="18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30" name="TextBox 34"/>
          <p:cNvSpPr txBox="1"/>
          <p:nvPr/>
        </p:nvSpPr>
        <p:spPr>
          <a:xfrm>
            <a:off x="8940165" y="5062855"/>
            <a:ext cx="1807845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突出健身主题，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个性鲜明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531" name="组合 58"/>
          <p:cNvGrpSpPr/>
          <p:nvPr/>
        </p:nvGrpSpPr>
        <p:grpSpPr>
          <a:xfrm>
            <a:off x="4598988" y="359091"/>
            <a:ext cx="2641917" cy="675005"/>
            <a:chOff x="-68262" y="-334739"/>
            <a:chExt cx="2641917" cy="675192"/>
          </a:xfrm>
        </p:grpSpPr>
        <p:sp>
          <p:nvSpPr>
            <p:cNvPr id="21533" name="Title 1"/>
            <p:cNvSpPr txBox="1"/>
            <p:nvPr/>
          </p:nvSpPr>
          <p:spPr>
            <a:xfrm>
              <a:off x="-68262" y="-334739"/>
              <a:ext cx="2641600" cy="67519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b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80000"/>
                </a:lnSpc>
                <a:spcBef>
                  <a:spcPct val="0"/>
                </a:spcBef>
                <a:buNone/>
              </a:pPr>
              <a:r>
                <a:rPr lang="en-US" altLang="zh-CN" sz="3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3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、网页设计</a:t>
              </a:r>
              <a:endPara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534" name="直接连接符 61"/>
            <p:cNvCxnSpPr/>
            <p:nvPr/>
          </p:nvCxnSpPr>
          <p:spPr>
            <a:xfrm>
              <a:off x="52705" y="340136"/>
              <a:ext cx="2520950" cy="0"/>
            </a:xfrm>
            <a:prstGeom prst="line">
              <a:avLst/>
            </a:prstGeom>
            <a:ln w="6350" cap="flat" cmpd="sng">
              <a:solidFill>
                <a:srgbClr val="F0AF1D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086" name="组合 33"/>
          <p:cNvGrpSpPr/>
          <p:nvPr/>
        </p:nvGrpSpPr>
        <p:grpSpPr>
          <a:xfrm>
            <a:off x="1548130" y="4839970"/>
            <a:ext cx="1449705" cy="1450340"/>
            <a:chOff x="5724128" y="478990"/>
            <a:chExt cx="1804728" cy="1804728"/>
          </a:xfrm>
        </p:grpSpPr>
        <p:sp>
          <p:nvSpPr>
            <p:cNvPr id="35" name="椭圆 34"/>
            <p:cNvSpPr/>
            <p:nvPr/>
          </p:nvSpPr>
          <p:spPr bwMode="auto">
            <a:xfrm>
              <a:off x="5724128" y="478990"/>
              <a:ext cx="1804728" cy="18047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762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1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600" t="34743" r="36082" b="49670"/>
            <a:stretch>
              <a:fillRect/>
            </a:stretch>
          </p:blipFill>
          <p:spPr>
            <a:xfrm>
              <a:off x="5941823" y="954386"/>
              <a:ext cx="1369337" cy="8539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矩形 3"/>
          <p:cNvSpPr/>
          <p:nvPr/>
        </p:nvSpPr>
        <p:spPr>
          <a:xfrm>
            <a:off x="0" y="2351088"/>
            <a:ext cx="12192000" cy="2220912"/>
          </a:xfrm>
          <a:prstGeom prst="rect">
            <a:avLst/>
          </a:prstGeom>
          <a:solidFill>
            <a:srgbClr val="085780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20483" name="文本框 24"/>
          <p:cNvSpPr txBox="1"/>
          <p:nvPr/>
        </p:nvSpPr>
        <p:spPr>
          <a:xfrm>
            <a:off x="4592638" y="2493963"/>
            <a:ext cx="1677987" cy="1862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1500" b="1" dirty="0">
                <a:solidFill>
                  <a:schemeClr val="bg1"/>
                </a:solidFill>
              </a:rPr>
              <a:t>03</a:t>
            </a:r>
            <a:endParaRPr lang="en-US" altLang="zh-CN" sz="11500" b="1" dirty="0">
              <a:solidFill>
                <a:schemeClr val="bg1"/>
              </a:solidFill>
            </a:endParaRPr>
          </a:p>
        </p:txBody>
      </p:sp>
      <p:sp>
        <p:nvSpPr>
          <p:cNvPr id="20484" name="文本框 25"/>
          <p:cNvSpPr txBox="1"/>
          <p:nvPr/>
        </p:nvSpPr>
        <p:spPr>
          <a:xfrm>
            <a:off x="5994400" y="3130550"/>
            <a:ext cx="554038" cy="709613"/>
          </a:xfrm>
          <a:prstGeom prst="rect">
            <a:avLst/>
          </a:prstGeom>
          <a:noFill/>
          <a:ln w="9525">
            <a:noFill/>
          </a:ln>
        </p:spPr>
        <p:txBody>
          <a:bodyPr vert="eaVert"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third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20485" name="文本框 27"/>
          <p:cNvSpPr txBox="1"/>
          <p:nvPr/>
        </p:nvSpPr>
        <p:spPr>
          <a:xfrm>
            <a:off x="6572250" y="3144838"/>
            <a:ext cx="20116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商业价值</a:t>
            </a:r>
            <a:endParaRPr lang="zh-CN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6" name="椭圆 5"/>
          <p:cNvSpPr/>
          <p:nvPr/>
        </p:nvSpPr>
        <p:spPr>
          <a:xfrm>
            <a:off x="642938" y="1592263"/>
            <a:ext cx="3673475" cy="3673475"/>
          </a:xfrm>
          <a:prstGeom prst="ellipse">
            <a:avLst/>
          </a:prstGeom>
          <a:solidFill>
            <a:srgbClr val="58B7C8"/>
          </a:solidFill>
          <a:ln w="9525">
            <a:noFill/>
          </a:ln>
        </p:spPr>
        <p:txBody>
          <a:bodyPr/>
          <a:p>
            <a:endParaRPr lang="zh-CN" altLang="en-US" dirty="0">
              <a:latin typeface="Calibri" panose="020F0502020204030204" pitchFamily="34" charset="0"/>
            </a:endParaRPr>
          </a:p>
        </p:txBody>
      </p:sp>
      <p:cxnSp>
        <p:nvCxnSpPr>
          <p:cNvPr id="20487" name="直接连接符 29"/>
          <p:cNvCxnSpPr/>
          <p:nvPr/>
        </p:nvCxnSpPr>
        <p:spPr>
          <a:xfrm>
            <a:off x="6548438" y="3144838"/>
            <a:ext cx="0" cy="668337"/>
          </a:xfrm>
          <a:prstGeom prst="line">
            <a:avLst/>
          </a:prstGeom>
          <a:ln w="317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cxnSp>
      <p:pic>
        <p:nvPicPr>
          <p:cNvPr id="20488" name="图片 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6000" y="2141538"/>
            <a:ext cx="2909888" cy="25479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78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矩形 2"/>
          <p:cNvSpPr/>
          <p:nvPr/>
        </p:nvSpPr>
        <p:spPr>
          <a:xfrm>
            <a:off x="0" y="2209800"/>
            <a:ext cx="12192000" cy="4648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pic>
        <p:nvPicPr>
          <p:cNvPr id="23555" name="Group 7"/>
          <p:cNvPicPr/>
          <p:nvPr/>
        </p:nvPicPr>
        <p:blipFill>
          <a:blip r:embed="rId1"/>
          <a:stretch>
            <a:fillRect/>
          </a:stretch>
        </p:blipFill>
        <p:spPr>
          <a:xfrm>
            <a:off x="4883150" y="2389188"/>
            <a:ext cx="2292350" cy="4048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6" name="Group 93"/>
          <p:cNvPicPr/>
          <p:nvPr/>
        </p:nvPicPr>
        <p:blipFill>
          <a:blip r:embed="rId2"/>
          <a:stretch>
            <a:fillRect/>
          </a:stretch>
        </p:blipFill>
        <p:spPr>
          <a:xfrm>
            <a:off x="3024188" y="2719388"/>
            <a:ext cx="1693862" cy="29987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7" name="Group 179"/>
          <p:cNvPicPr/>
          <p:nvPr/>
        </p:nvPicPr>
        <p:blipFill>
          <a:blip r:embed="rId3"/>
          <a:stretch>
            <a:fillRect/>
          </a:stretch>
        </p:blipFill>
        <p:spPr>
          <a:xfrm>
            <a:off x="7510463" y="2719388"/>
            <a:ext cx="1700212" cy="2998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9" name="TextBox 4"/>
          <p:cNvSpPr txBox="1"/>
          <p:nvPr/>
        </p:nvSpPr>
        <p:spPr>
          <a:xfrm>
            <a:off x="4020185" y="984885"/>
            <a:ext cx="4152265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商业价值？</a:t>
            </a:r>
            <a:endParaRPr lang="en-US" altLang="zh-CN" sz="4400" b="1" dirty="0">
              <a:solidFill>
                <a:srgbClr val="00AB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78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530" name="矩形 62"/>
          <p:cNvSpPr/>
          <p:nvPr/>
        </p:nvSpPr>
        <p:spPr>
          <a:xfrm>
            <a:off x="-114300" y="-82550"/>
            <a:ext cx="12420600" cy="4502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420600" y="0"/>
              </a:cxn>
              <a:cxn ang="0">
                <a:pos x="12349382" y="4475766"/>
              </a:cxn>
              <a:cxn ang="0">
                <a:pos x="57150" y="3523400"/>
              </a:cxn>
              <a:cxn ang="0">
                <a:pos x="0" y="0"/>
              </a:cxn>
            </a:cxnLst>
            <a:pathLst>
              <a:path w="12420600" h="4528690">
                <a:moveTo>
                  <a:pt x="0" y="0"/>
                </a:moveTo>
                <a:lnTo>
                  <a:pt x="12420600" y="0"/>
                </a:lnTo>
                <a:cubicBezTo>
                  <a:pt x="12415911" y="1535112"/>
                  <a:pt x="12354071" y="2993578"/>
                  <a:pt x="12349382" y="4528690"/>
                </a:cubicBezTo>
                <a:lnTo>
                  <a:pt x="57150" y="356506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2" name="Group 4"/>
          <p:cNvPicPr/>
          <p:nvPr/>
        </p:nvPicPr>
        <p:blipFill>
          <a:blip r:embed="rId1"/>
          <a:stretch>
            <a:fillRect/>
          </a:stretch>
        </p:blipFill>
        <p:spPr>
          <a:xfrm>
            <a:off x="4949825" y="2462213"/>
            <a:ext cx="2292350" cy="2298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Freeform 260"/>
          <p:cNvSpPr>
            <a:spLocks noEditPoints="1"/>
          </p:cNvSpPr>
          <p:nvPr/>
        </p:nvSpPr>
        <p:spPr>
          <a:xfrm>
            <a:off x="5232400" y="4025900"/>
            <a:ext cx="514350" cy="45085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88" h="252">
                <a:moveTo>
                  <a:pt x="283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210"/>
                  <a:pt x="0" y="210"/>
                  <a:pt x="0" y="210"/>
                </a:cubicBezTo>
                <a:cubicBezTo>
                  <a:pt x="0" y="214"/>
                  <a:pt x="3" y="216"/>
                  <a:pt x="6" y="216"/>
                </a:cubicBezTo>
                <a:cubicBezTo>
                  <a:pt x="119" y="216"/>
                  <a:pt x="119" y="216"/>
                  <a:pt x="119" y="216"/>
                </a:cubicBezTo>
                <a:cubicBezTo>
                  <a:pt x="119" y="233"/>
                  <a:pt x="119" y="233"/>
                  <a:pt x="119" y="233"/>
                </a:cubicBezTo>
                <a:cubicBezTo>
                  <a:pt x="94" y="249"/>
                  <a:pt x="94" y="249"/>
                  <a:pt x="94" y="249"/>
                </a:cubicBezTo>
                <a:cubicBezTo>
                  <a:pt x="91" y="250"/>
                  <a:pt x="91" y="252"/>
                  <a:pt x="95" y="252"/>
                </a:cubicBezTo>
                <a:cubicBezTo>
                  <a:pt x="195" y="252"/>
                  <a:pt x="195" y="252"/>
                  <a:pt x="195" y="252"/>
                </a:cubicBezTo>
                <a:cubicBezTo>
                  <a:pt x="198" y="252"/>
                  <a:pt x="199" y="250"/>
                  <a:pt x="196" y="249"/>
                </a:cubicBezTo>
                <a:cubicBezTo>
                  <a:pt x="170" y="233"/>
                  <a:pt x="170" y="233"/>
                  <a:pt x="170" y="233"/>
                </a:cubicBezTo>
                <a:cubicBezTo>
                  <a:pt x="170" y="216"/>
                  <a:pt x="170" y="216"/>
                  <a:pt x="170" y="216"/>
                </a:cubicBezTo>
                <a:cubicBezTo>
                  <a:pt x="283" y="216"/>
                  <a:pt x="283" y="216"/>
                  <a:pt x="283" y="216"/>
                </a:cubicBezTo>
                <a:cubicBezTo>
                  <a:pt x="286" y="216"/>
                  <a:pt x="288" y="214"/>
                  <a:pt x="288" y="210"/>
                </a:cubicBezTo>
                <a:cubicBezTo>
                  <a:pt x="288" y="6"/>
                  <a:pt x="288" y="6"/>
                  <a:pt x="288" y="6"/>
                </a:cubicBezTo>
                <a:cubicBezTo>
                  <a:pt x="288" y="3"/>
                  <a:pt x="286" y="0"/>
                  <a:pt x="283" y="0"/>
                </a:cubicBezTo>
                <a:close/>
                <a:moveTo>
                  <a:pt x="264" y="158"/>
                </a:moveTo>
                <a:cubicBezTo>
                  <a:pt x="264" y="161"/>
                  <a:pt x="262" y="164"/>
                  <a:pt x="259" y="164"/>
                </a:cubicBezTo>
                <a:cubicBezTo>
                  <a:pt x="30" y="164"/>
                  <a:pt x="30" y="164"/>
                  <a:pt x="30" y="164"/>
                </a:cubicBezTo>
                <a:cubicBezTo>
                  <a:pt x="27" y="164"/>
                  <a:pt x="24" y="161"/>
                  <a:pt x="24" y="158"/>
                </a:cubicBezTo>
                <a:cubicBezTo>
                  <a:pt x="24" y="30"/>
                  <a:pt x="24" y="30"/>
                  <a:pt x="24" y="30"/>
                </a:cubicBezTo>
                <a:cubicBezTo>
                  <a:pt x="24" y="27"/>
                  <a:pt x="27" y="24"/>
                  <a:pt x="30" y="24"/>
                </a:cubicBezTo>
                <a:cubicBezTo>
                  <a:pt x="259" y="24"/>
                  <a:pt x="259" y="24"/>
                  <a:pt x="259" y="24"/>
                </a:cubicBezTo>
                <a:cubicBezTo>
                  <a:pt x="262" y="24"/>
                  <a:pt x="264" y="27"/>
                  <a:pt x="264" y="30"/>
                </a:cubicBezTo>
                <a:lnTo>
                  <a:pt x="264" y="15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" name="Freeform 277"/>
          <p:cNvSpPr>
            <a:spLocks noEditPoints="1"/>
          </p:cNvSpPr>
          <p:nvPr/>
        </p:nvSpPr>
        <p:spPr>
          <a:xfrm>
            <a:off x="6470650" y="4027488"/>
            <a:ext cx="519113" cy="35718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89" h="201">
                <a:moveTo>
                  <a:pt x="254" y="90"/>
                </a:moveTo>
                <a:cubicBezTo>
                  <a:pt x="254" y="89"/>
                  <a:pt x="254" y="88"/>
                  <a:pt x="254" y="86"/>
                </a:cubicBezTo>
                <a:cubicBezTo>
                  <a:pt x="254" y="38"/>
                  <a:pt x="216" y="0"/>
                  <a:pt x="168" y="0"/>
                </a:cubicBezTo>
                <a:cubicBezTo>
                  <a:pt x="134" y="0"/>
                  <a:pt x="105" y="19"/>
                  <a:pt x="91" y="47"/>
                </a:cubicBezTo>
                <a:cubicBezTo>
                  <a:pt x="84" y="42"/>
                  <a:pt x="76" y="40"/>
                  <a:pt x="67" y="40"/>
                </a:cubicBezTo>
                <a:cubicBezTo>
                  <a:pt x="45" y="40"/>
                  <a:pt x="26" y="58"/>
                  <a:pt x="26" y="81"/>
                </a:cubicBezTo>
                <a:cubicBezTo>
                  <a:pt x="26" y="84"/>
                  <a:pt x="27" y="88"/>
                  <a:pt x="28" y="91"/>
                </a:cubicBezTo>
                <a:cubicBezTo>
                  <a:pt x="11" y="102"/>
                  <a:pt x="0" y="120"/>
                  <a:pt x="0" y="142"/>
                </a:cubicBezTo>
                <a:cubicBezTo>
                  <a:pt x="0" y="173"/>
                  <a:pt x="25" y="199"/>
                  <a:pt x="56" y="201"/>
                </a:cubicBezTo>
                <a:cubicBezTo>
                  <a:pt x="56" y="201"/>
                  <a:pt x="56" y="201"/>
                  <a:pt x="56" y="201"/>
                </a:cubicBezTo>
                <a:cubicBezTo>
                  <a:pt x="59" y="201"/>
                  <a:pt x="59" y="201"/>
                  <a:pt x="59" y="201"/>
                </a:cubicBezTo>
                <a:cubicBezTo>
                  <a:pt x="59" y="201"/>
                  <a:pt x="59" y="201"/>
                  <a:pt x="59" y="201"/>
                </a:cubicBezTo>
                <a:cubicBezTo>
                  <a:pt x="60" y="201"/>
                  <a:pt x="60" y="201"/>
                  <a:pt x="60" y="201"/>
                </a:cubicBezTo>
                <a:cubicBezTo>
                  <a:pt x="228" y="201"/>
                  <a:pt x="228" y="201"/>
                  <a:pt x="228" y="201"/>
                </a:cubicBezTo>
                <a:cubicBezTo>
                  <a:pt x="228" y="201"/>
                  <a:pt x="229" y="201"/>
                  <a:pt x="231" y="201"/>
                </a:cubicBezTo>
                <a:cubicBezTo>
                  <a:pt x="263" y="201"/>
                  <a:pt x="289" y="175"/>
                  <a:pt x="289" y="143"/>
                </a:cubicBezTo>
                <a:cubicBezTo>
                  <a:pt x="289" y="119"/>
                  <a:pt x="274" y="99"/>
                  <a:pt x="254" y="90"/>
                </a:cubicBezTo>
                <a:close/>
                <a:moveTo>
                  <a:pt x="231" y="181"/>
                </a:moveTo>
                <a:cubicBezTo>
                  <a:pt x="230" y="181"/>
                  <a:pt x="230" y="181"/>
                  <a:pt x="230" y="181"/>
                </a:cubicBezTo>
                <a:cubicBezTo>
                  <a:pt x="228" y="181"/>
                  <a:pt x="228" y="181"/>
                  <a:pt x="228" y="181"/>
                </a:cubicBezTo>
                <a:cubicBezTo>
                  <a:pt x="228" y="181"/>
                  <a:pt x="228" y="181"/>
                  <a:pt x="228" y="181"/>
                </a:cubicBezTo>
                <a:cubicBezTo>
                  <a:pt x="228" y="181"/>
                  <a:pt x="228" y="181"/>
                  <a:pt x="228" y="181"/>
                </a:cubicBezTo>
                <a:cubicBezTo>
                  <a:pt x="60" y="181"/>
                  <a:pt x="60" y="181"/>
                  <a:pt x="60" y="181"/>
                </a:cubicBezTo>
                <a:cubicBezTo>
                  <a:pt x="59" y="181"/>
                  <a:pt x="59" y="181"/>
                  <a:pt x="59" y="181"/>
                </a:cubicBezTo>
                <a:cubicBezTo>
                  <a:pt x="59" y="181"/>
                  <a:pt x="59" y="181"/>
                  <a:pt x="59" y="181"/>
                </a:cubicBezTo>
                <a:cubicBezTo>
                  <a:pt x="59" y="181"/>
                  <a:pt x="59" y="181"/>
                  <a:pt x="59" y="181"/>
                </a:cubicBezTo>
                <a:cubicBezTo>
                  <a:pt x="37" y="181"/>
                  <a:pt x="20" y="163"/>
                  <a:pt x="20" y="142"/>
                </a:cubicBezTo>
                <a:cubicBezTo>
                  <a:pt x="20" y="128"/>
                  <a:pt x="27" y="115"/>
                  <a:pt x="39" y="108"/>
                </a:cubicBezTo>
                <a:cubicBezTo>
                  <a:pt x="51" y="100"/>
                  <a:pt x="51" y="100"/>
                  <a:pt x="51" y="100"/>
                </a:cubicBezTo>
                <a:cubicBezTo>
                  <a:pt x="47" y="87"/>
                  <a:pt x="47" y="87"/>
                  <a:pt x="47" y="87"/>
                </a:cubicBezTo>
                <a:cubicBezTo>
                  <a:pt x="46" y="85"/>
                  <a:pt x="46" y="83"/>
                  <a:pt x="46" y="81"/>
                </a:cubicBezTo>
                <a:cubicBezTo>
                  <a:pt x="46" y="69"/>
                  <a:pt x="56" y="59"/>
                  <a:pt x="67" y="59"/>
                </a:cubicBezTo>
                <a:cubicBezTo>
                  <a:pt x="72" y="59"/>
                  <a:pt x="77" y="61"/>
                  <a:pt x="80" y="64"/>
                </a:cubicBezTo>
                <a:cubicBezTo>
                  <a:pt x="98" y="77"/>
                  <a:pt x="98" y="77"/>
                  <a:pt x="98" y="77"/>
                </a:cubicBezTo>
                <a:cubicBezTo>
                  <a:pt x="107" y="58"/>
                  <a:pt x="107" y="58"/>
                  <a:pt x="107" y="58"/>
                </a:cubicBezTo>
                <a:cubicBezTo>
                  <a:pt x="118" y="34"/>
                  <a:pt x="142" y="19"/>
                  <a:pt x="168" y="19"/>
                </a:cubicBezTo>
                <a:cubicBezTo>
                  <a:pt x="205" y="19"/>
                  <a:pt x="234" y="49"/>
                  <a:pt x="235" y="86"/>
                </a:cubicBezTo>
                <a:cubicBezTo>
                  <a:pt x="235" y="87"/>
                  <a:pt x="234" y="88"/>
                  <a:pt x="234" y="89"/>
                </a:cubicBezTo>
                <a:cubicBezTo>
                  <a:pt x="234" y="90"/>
                  <a:pt x="234" y="90"/>
                  <a:pt x="234" y="90"/>
                </a:cubicBezTo>
                <a:cubicBezTo>
                  <a:pt x="234" y="103"/>
                  <a:pt x="234" y="103"/>
                  <a:pt x="234" y="103"/>
                </a:cubicBezTo>
                <a:cubicBezTo>
                  <a:pt x="245" y="108"/>
                  <a:pt x="245" y="108"/>
                  <a:pt x="245" y="108"/>
                </a:cubicBezTo>
                <a:cubicBezTo>
                  <a:pt x="260" y="114"/>
                  <a:pt x="269" y="128"/>
                  <a:pt x="269" y="143"/>
                </a:cubicBezTo>
                <a:cubicBezTo>
                  <a:pt x="269" y="164"/>
                  <a:pt x="252" y="181"/>
                  <a:pt x="231" y="181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" name="Freeform 372"/>
          <p:cNvSpPr/>
          <p:nvPr/>
        </p:nvSpPr>
        <p:spPr>
          <a:xfrm>
            <a:off x="6470650" y="2752725"/>
            <a:ext cx="514350" cy="5159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88" h="288">
                <a:moveTo>
                  <a:pt x="282" y="54"/>
                </a:moveTo>
                <a:cubicBezTo>
                  <a:pt x="255" y="81"/>
                  <a:pt x="259" y="79"/>
                  <a:pt x="243" y="79"/>
                </a:cubicBezTo>
                <a:cubicBezTo>
                  <a:pt x="230" y="79"/>
                  <a:pt x="209" y="58"/>
                  <a:pt x="209" y="45"/>
                </a:cubicBezTo>
                <a:cubicBezTo>
                  <a:pt x="209" y="28"/>
                  <a:pt x="206" y="33"/>
                  <a:pt x="233" y="6"/>
                </a:cubicBezTo>
                <a:cubicBezTo>
                  <a:pt x="231" y="4"/>
                  <a:pt x="227" y="0"/>
                  <a:pt x="227" y="0"/>
                </a:cubicBezTo>
                <a:cubicBezTo>
                  <a:pt x="194" y="1"/>
                  <a:pt x="162" y="32"/>
                  <a:pt x="162" y="65"/>
                </a:cubicBezTo>
                <a:cubicBezTo>
                  <a:pt x="162" y="71"/>
                  <a:pt x="164" y="78"/>
                  <a:pt x="167" y="85"/>
                </a:cubicBezTo>
                <a:cubicBezTo>
                  <a:pt x="84" y="168"/>
                  <a:pt x="84" y="168"/>
                  <a:pt x="84" y="168"/>
                </a:cubicBezTo>
                <a:cubicBezTo>
                  <a:pt x="78" y="164"/>
                  <a:pt x="71" y="162"/>
                  <a:pt x="65" y="162"/>
                </a:cubicBezTo>
                <a:cubicBezTo>
                  <a:pt x="32" y="162"/>
                  <a:pt x="0" y="194"/>
                  <a:pt x="0" y="228"/>
                </a:cubicBezTo>
                <a:cubicBezTo>
                  <a:pt x="0" y="228"/>
                  <a:pt x="4" y="231"/>
                  <a:pt x="6" y="234"/>
                </a:cubicBezTo>
                <a:cubicBezTo>
                  <a:pt x="33" y="207"/>
                  <a:pt x="28" y="209"/>
                  <a:pt x="45" y="209"/>
                </a:cubicBezTo>
                <a:cubicBezTo>
                  <a:pt x="58" y="209"/>
                  <a:pt x="79" y="230"/>
                  <a:pt x="79" y="243"/>
                </a:cubicBezTo>
                <a:cubicBezTo>
                  <a:pt x="79" y="260"/>
                  <a:pt x="82" y="255"/>
                  <a:pt x="54" y="282"/>
                </a:cubicBezTo>
                <a:cubicBezTo>
                  <a:pt x="56" y="284"/>
                  <a:pt x="60" y="288"/>
                  <a:pt x="60" y="288"/>
                </a:cubicBezTo>
                <a:cubicBezTo>
                  <a:pt x="94" y="287"/>
                  <a:pt x="125" y="256"/>
                  <a:pt x="125" y="223"/>
                </a:cubicBezTo>
                <a:cubicBezTo>
                  <a:pt x="125" y="217"/>
                  <a:pt x="123" y="210"/>
                  <a:pt x="120" y="204"/>
                </a:cubicBezTo>
                <a:cubicBezTo>
                  <a:pt x="204" y="120"/>
                  <a:pt x="204" y="120"/>
                  <a:pt x="204" y="120"/>
                </a:cubicBezTo>
                <a:cubicBezTo>
                  <a:pt x="210" y="124"/>
                  <a:pt x="216" y="126"/>
                  <a:pt x="222" y="126"/>
                </a:cubicBezTo>
                <a:cubicBezTo>
                  <a:pt x="256" y="126"/>
                  <a:pt x="288" y="94"/>
                  <a:pt x="287" y="60"/>
                </a:cubicBezTo>
                <a:cubicBezTo>
                  <a:pt x="287" y="60"/>
                  <a:pt x="284" y="56"/>
                  <a:pt x="282" y="54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6" name="组合 67"/>
          <p:cNvPicPr/>
          <p:nvPr/>
        </p:nvPicPr>
        <p:blipFill>
          <a:blip r:embed="rId2"/>
          <a:stretch>
            <a:fillRect/>
          </a:stretch>
        </p:blipFill>
        <p:spPr>
          <a:xfrm>
            <a:off x="5205413" y="2700338"/>
            <a:ext cx="542925" cy="5429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" name="Group 38"/>
          <p:cNvGrpSpPr/>
          <p:nvPr/>
        </p:nvGrpSpPr>
        <p:grpSpPr>
          <a:xfrm>
            <a:off x="1591310" y="3736975"/>
            <a:ext cx="3007425" cy="2182234"/>
            <a:chOff x="-624571" y="0"/>
            <a:chExt cx="3006130" cy="2182826"/>
          </a:xfrm>
        </p:grpSpPr>
        <p:sp>
          <p:nvSpPr>
            <p:cNvPr id="8" name="TextBox 15"/>
            <p:cNvSpPr txBox="1"/>
            <p:nvPr/>
          </p:nvSpPr>
          <p:spPr>
            <a:xfrm>
              <a:off x="678327" y="0"/>
              <a:ext cx="1703232" cy="3684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zh-CN" sz="1800" dirty="0">
                  <a:solidFill>
                    <a:srgbClr val="F0AF1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目标客户</a:t>
              </a:r>
              <a:endParaRPr lang="zh-CN" altLang="zh-CN" sz="1800" dirty="0">
                <a:solidFill>
                  <a:srgbClr val="F0AF1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16"/>
            <p:cNvSpPr txBox="1"/>
            <p:nvPr/>
          </p:nvSpPr>
          <p:spPr>
            <a:xfrm>
              <a:off x="-624571" y="1660714"/>
              <a:ext cx="2438937" cy="5221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0" indent="0" algn="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Group 38"/>
          <p:cNvGrpSpPr/>
          <p:nvPr/>
        </p:nvGrpSpPr>
        <p:grpSpPr>
          <a:xfrm>
            <a:off x="2216150" y="2459038"/>
            <a:ext cx="2439988" cy="664316"/>
            <a:chOff x="0" y="0"/>
            <a:chExt cx="2438937" cy="663295"/>
          </a:xfrm>
        </p:grpSpPr>
        <p:sp>
          <p:nvSpPr>
            <p:cNvPr id="11" name="TextBox 15"/>
            <p:cNvSpPr txBox="1"/>
            <p:nvPr/>
          </p:nvSpPr>
          <p:spPr>
            <a:xfrm>
              <a:off x="678327" y="0"/>
              <a:ext cx="1703232" cy="3677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zh-CN" sz="1800" dirty="0">
                  <a:solidFill>
                    <a:srgbClr val="E36E5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商业模式</a:t>
              </a:r>
              <a:endParaRPr lang="zh-CN" altLang="zh-CN" sz="1800" dirty="0">
                <a:solidFill>
                  <a:srgbClr val="E36E5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6"/>
            <p:cNvSpPr txBox="1"/>
            <p:nvPr/>
          </p:nvSpPr>
          <p:spPr>
            <a:xfrm>
              <a:off x="0" y="357061"/>
              <a:ext cx="2438937" cy="3062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健身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互联网服务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81"/>
          <p:cNvGrpSpPr/>
          <p:nvPr/>
        </p:nvGrpSpPr>
        <p:grpSpPr>
          <a:xfrm>
            <a:off x="7489825" y="2465705"/>
            <a:ext cx="2444750" cy="1217262"/>
            <a:chOff x="0" y="0"/>
            <a:chExt cx="2444641" cy="1645560"/>
          </a:xfrm>
        </p:grpSpPr>
        <p:sp>
          <p:nvSpPr>
            <p:cNvPr id="14" name="TextBox 15"/>
            <p:cNvSpPr txBox="1"/>
            <p:nvPr/>
          </p:nvSpPr>
          <p:spPr>
            <a:xfrm>
              <a:off x="0" y="0"/>
              <a:ext cx="1703232" cy="4978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zh-CN" sz="1800" dirty="0">
                  <a:solidFill>
                    <a:srgbClr val="F0AF1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产品优势</a:t>
              </a:r>
              <a:endParaRPr lang="zh-CN" altLang="zh-CN" sz="1800" dirty="0">
                <a:solidFill>
                  <a:srgbClr val="F0AF1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6"/>
            <p:cNvSpPr txBox="1"/>
            <p:nvPr/>
          </p:nvSpPr>
          <p:spPr>
            <a:xfrm>
              <a:off x="6350" y="357061"/>
              <a:ext cx="2438291" cy="12884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面向大众的教练预约网站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第三方空间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预约方式包含个人预约和组团预约。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16" name="组合 84"/>
          <p:cNvGrpSpPr/>
          <p:nvPr/>
        </p:nvGrpSpPr>
        <p:grpSpPr>
          <a:xfrm>
            <a:off x="7489825" y="3771900"/>
            <a:ext cx="2444750" cy="1095375"/>
            <a:chOff x="0" y="0"/>
            <a:chExt cx="2444641" cy="1096124"/>
          </a:xfrm>
        </p:grpSpPr>
        <p:sp>
          <p:nvSpPr>
            <p:cNvPr id="17" name="TextBox 15"/>
            <p:cNvSpPr txBox="1"/>
            <p:nvPr/>
          </p:nvSpPr>
          <p:spPr>
            <a:xfrm>
              <a:off x="0" y="0"/>
              <a:ext cx="1703232" cy="36964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800" dirty="0">
                  <a:solidFill>
                    <a:srgbClr val="E36E5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安全保障</a:t>
              </a:r>
              <a:endParaRPr lang="zh-CN" altLang="zh-CN" sz="1800" dirty="0">
                <a:solidFill>
                  <a:srgbClr val="E36E5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16"/>
            <p:cNvSpPr txBox="1"/>
            <p:nvPr/>
          </p:nvSpPr>
          <p:spPr>
            <a:xfrm>
              <a:off x="5704" y="356705"/>
              <a:ext cx="2438937" cy="7394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对于教练身份，我们拥有认证体系，保证教练的资质水平。</a:t>
              </a:r>
              <a:endPara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Rectangle 19"/>
          <p:cNvSpPr/>
          <p:nvPr/>
        </p:nvSpPr>
        <p:spPr>
          <a:xfrm>
            <a:off x="1230313" y="5397500"/>
            <a:ext cx="948055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酷！教练，让更多普通人享受健身的乐趣。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88"/>
          <p:cNvGrpSpPr/>
          <p:nvPr/>
        </p:nvGrpSpPr>
        <p:grpSpPr>
          <a:xfrm>
            <a:off x="4775200" y="658813"/>
            <a:ext cx="2641600" cy="893762"/>
            <a:chOff x="0" y="0"/>
            <a:chExt cx="2641600" cy="894009"/>
          </a:xfrm>
        </p:grpSpPr>
        <p:sp>
          <p:nvSpPr>
            <p:cNvPr id="21" name="Text Placeholder 2"/>
            <p:cNvSpPr txBox="1"/>
            <p:nvPr/>
          </p:nvSpPr>
          <p:spPr>
            <a:xfrm>
              <a:off x="331788" y="366813"/>
              <a:ext cx="1985962" cy="5271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dist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2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预约教练  精彩无限</a:t>
              </a:r>
              <a:endParaRPr lang="en-US" altLang="zh-CN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itle 1"/>
            <p:cNvSpPr txBox="1"/>
            <p:nvPr/>
          </p:nvSpPr>
          <p:spPr>
            <a:xfrm>
              <a:off x="0" y="0"/>
              <a:ext cx="2641600" cy="3191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b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80000"/>
                </a:lnSpc>
                <a:spcBef>
                  <a:spcPct val="0"/>
                </a:spcBef>
                <a:buNone/>
              </a:pPr>
              <a:r>
                <a:rPr lang="zh-CN" altLang="en-US" sz="18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酷！教练</a:t>
              </a:r>
              <a:endPara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连接符 91"/>
            <p:cNvCxnSpPr/>
            <p:nvPr/>
          </p:nvCxnSpPr>
          <p:spPr>
            <a:xfrm>
              <a:off x="331788" y="354110"/>
              <a:ext cx="1920875" cy="0"/>
            </a:xfrm>
            <a:prstGeom prst="line">
              <a:avLst/>
            </a:prstGeom>
            <a:ln w="63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24" name="文本框 23"/>
          <p:cNvSpPr txBox="1"/>
          <p:nvPr/>
        </p:nvSpPr>
        <p:spPr>
          <a:xfrm>
            <a:off x="3143885" y="4235450"/>
            <a:ext cx="16313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所有的健身爱好者</a:t>
            </a:r>
            <a:endParaRPr lang="zh-CN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矩形 3"/>
          <p:cNvSpPr/>
          <p:nvPr/>
        </p:nvSpPr>
        <p:spPr>
          <a:xfrm>
            <a:off x="0" y="2351088"/>
            <a:ext cx="12192000" cy="2220912"/>
          </a:xfrm>
          <a:prstGeom prst="rect">
            <a:avLst/>
          </a:prstGeom>
          <a:solidFill>
            <a:srgbClr val="085780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33795" name="文本框 24"/>
          <p:cNvSpPr txBox="1"/>
          <p:nvPr/>
        </p:nvSpPr>
        <p:spPr>
          <a:xfrm>
            <a:off x="4592638" y="2493963"/>
            <a:ext cx="1677987" cy="1862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1500" b="1" dirty="0">
                <a:solidFill>
                  <a:schemeClr val="bg1"/>
                </a:solidFill>
              </a:rPr>
              <a:t>04</a:t>
            </a:r>
            <a:endParaRPr lang="en-US" altLang="zh-CN" sz="11500" b="1" dirty="0">
              <a:solidFill>
                <a:schemeClr val="bg1"/>
              </a:solidFill>
            </a:endParaRPr>
          </a:p>
        </p:txBody>
      </p:sp>
      <p:sp>
        <p:nvSpPr>
          <p:cNvPr id="33796" name="文本框 25"/>
          <p:cNvSpPr txBox="1"/>
          <p:nvPr/>
        </p:nvSpPr>
        <p:spPr>
          <a:xfrm>
            <a:off x="5994400" y="3182938"/>
            <a:ext cx="554038" cy="547687"/>
          </a:xfrm>
          <a:prstGeom prst="rect">
            <a:avLst/>
          </a:prstGeom>
          <a:noFill/>
          <a:ln w="9525">
            <a:noFill/>
          </a:ln>
        </p:spPr>
        <p:txBody>
          <a:bodyPr vert="eaVert"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last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33797" name="文本框 27"/>
          <p:cNvSpPr txBox="1"/>
          <p:nvPr/>
        </p:nvSpPr>
        <p:spPr>
          <a:xfrm>
            <a:off x="6572250" y="3144838"/>
            <a:ext cx="2032000" cy="646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功能演示</a:t>
            </a:r>
            <a:endParaRPr lang="zh-CN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799" name="直接连接符 29"/>
          <p:cNvCxnSpPr/>
          <p:nvPr/>
        </p:nvCxnSpPr>
        <p:spPr>
          <a:xfrm>
            <a:off x="6548438" y="3144838"/>
            <a:ext cx="0" cy="668337"/>
          </a:xfrm>
          <a:prstGeom prst="line">
            <a:avLst/>
          </a:prstGeom>
          <a:ln w="317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3798" name="椭圆 5"/>
          <p:cNvSpPr/>
          <p:nvPr/>
        </p:nvSpPr>
        <p:spPr>
          <a:xfrm>
            <a:off x="451803" y="1587818"/>
            <a:ext cx="3673475" cy="3673475"/>
          </a:xfrm>
          <a:prstGeom prst="ellipse">
            <a:avLst/>
          </a:prstGeom>
          <a:solidFill>
            <a:srgbClr val="58B7C8"/>
          </a:solidFill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/>
          </a:p>
        </p:txBody>
      </p:sp>
      <p:pic>
        <p:nvPicPr>
          <p:cNvPr id="33800" name="图片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122" r="2"/>
          <a:stretch>
            <a:fillRect/>
          </a:stretch>
        </p:blipFill>
        <p:spPr>
          <a:xfrm>
            <a:off x="1128078" y="1947863"/>
            <a:ext cx="2320925" cy="24082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78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矩形 3"/>
          <p:cNvSpPr/>
          <p:nvPr/>
        </p:nvSpPr>
        <p:spPr>
          <a:xfrm rot="5400000">
            <a:off x="187325" y="-187325"/>
            <a:ext cx="6858000" cy="7232650"/>
          </a:xfrm>
          <a:custGeom>
            <a:avLst/>
            <a:gdLst/>
            <a:ahLst/>
            <a:cxnLst>
              <a:cxn ang="0">
                <a:pos x="0" y="2838450"/>
              </a:cxn>
              <a:cxn ang="0">
                <a:pos x="6858000" y="0"/>
              </a:cxn>
              <a:cxn ang="0">
                <a:pos x="6858000" y="7232650"/>
              </a:cxn>
              <a:cxn ang="0">
                <a:pos x="0" y="7232650"/>
              </a:cxn>
              <a:cxn ang="0">
                <a:pos x="0" y="2838450"/>
              </a:cxn>
            </a:cxnLst>
            <a:pathLst>
              <a:path w="6858000" h="7232650">
                <a:moveTo>
                  <a:pt x="0" y="2838450"/>
                </a:moveTo>
                <a:lnTo>
                  <a:pt x="6858000" y="0"/>
                </a:lnTo>
                <a:lnTo>
                  <a:pt x="6858000" y="7232650"/>
                </a:lnTo>
                <a:lnTo>
                  <a:pt x="0" y="7232650"/>
                </a:lnTo>
                <a:lnTo>
                  <a:pt x="0" y="2838450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5123" name="组合 239"/>
          <p:cNvGrpSpPr/>
          <p:nvPr/>
        </p:nvGrpSpPr>
        <p:grpSpPr>
          <a:xfrm>
            <a:off x="228600" y="3962400"/>
            <a:ext cx="6723063" cy="2952750"/>
            <a:chOff x="0" y="0"/>
            <a:chExt cx="8315325" cy="3651250"/>
          </a:xfrm>
        </p:grpSpPr>
        <p:grpSp>
          <p:nvGrpSpPr>
            <p:cNvPr id="5147" name="Group 205"/>
            <p:cNvGrpSpPr/>
            <p:nvPr/>
          </p:nvGrpSpPr>
          <p:grpSpPr>
            <a:xfrm>
              <a:off x="0" y="0"/>
              <a:ext cx="8315325" cy="3651250"/>
              <a:chOff x="0" y="0"/>
              <a:chExt cx="5238" cy="2300"/>
            </a:xfrm>
          </p:grpSpPr>
          <p:sp>
            <p:nvSpPr>
              <p:cNvPr id="5177" name="Rectangle 5"/>
              <p:cNvSpPr/>
              <p:nvPr/>
            </p:nvSpPr>
            <p:spPr>
              <a:xfrm>
                <a:off x="3709" y="319"/>
                <a:ext cx="766" cy="1022"/>
              </a:xfrm>
              <a:prstGeom prst="rect">
                <a:avLst/>
              </a:prstGeom>
              <a:solidFill>
                <a:srgbClr val="EB5949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178" name="Freeform 6"/>
              <p:cNvSpPr/>
              <p:nvPr/>
            </p:nvSpPr>
            <p:spPr>
              <a:xfrm>
                <a:off x="3822" y="611"/>
                <a:ext cx="539" cy="178"/>
              </a:xfrm>
              <a:custGeom>
                <a:avLst/>
                <a:gdLst/>
                <a:ahLst/>
                <a:cxnLst>
                  <a:cxn ang="0">
                    <a:pos x="182" y="1"/>
                  </a:cxn>
                  <a:cxn ang="0">
                    <a:pos x="181" y="0"/>
                  </a:cxn>
                  <a:cxn ang="0">
                    <a:pos x="87" y="0"/>
                  </a:cxn>
                  <a:cxn ang="0">
                    <a:pos x="87" y="1"/>
                  </a:cxn>
                  <a:cxn ang="0">
                    <a:pos x="0" y="44"/>
                  </a:cxn>
                  <a:cxn ang="0">
                    <a:pos x="97" y="89"/>
                  </a:cxn>
                  <a:cxn ang="0">
                    <a:pos x="97" y="89"/>
                  </a:cxn>
                  <a:cxn ang="0">
                    <a:pos x="172" y="89"/>
                  </a:cxn>
                  <a:cxn ang="0">
                    <a:pos x="172" y="89"/>
                  </a:cxn>
                  <a:cxn ang="0">
                    <a:pos x="269" y="44"/>
                  </a:cxn>
                  <a:cxn ang="0">
                    <a:pos x="182" y="1"/>
                  </a:cxn>
                </a:cxnLst>
                <a:pathLst>
                  <a:path w="1081" h="355">
                    <a:moveTo>
                      <a:pt x="733" y="1"/>
                    </a:moveTo>
                    <a:cubicBezTo>
                      <a:pt x="732" y="1"/>
                      <a:pt x="731" y="0"/>
                      <a:pt x="731" y="0"/>
                    </a:cubicBezTo>
                    <a:cubicBezTo>
                      <a:pt x="351" y="0"/>
                      <a:pt x="351" y="0"/>
                      <a:pt x="351" y="0"/>
                    </a:cubicBezTo>
                    <a:cubicBezTo>
                      <a:pt x="351" y="0"/>
                      <a:pt x="350" y="1"/>
                      <a:pt x="349" y="1"/>
                    </a:cubicBezTo>
                    <a:cubicBezTo>
                      <a:pt x="201" y="30"/>
                      <a:pt x="77" y="93"/>
                      <a:pt x="0" y="174"/>
                    </a:cubicBezTo>
                    <a:cubicBezTo>
                      <a:pt x="84" y="263"/>
                      <a:pt x="224" y="330"/>
                      <a:pt x="390" y="355"/>
                    </a:cubicBezTo>
                    <a:cubicBezTo>
                      <a:pt x="390" y="355"/>
                      <a:pt x="390" y="355"/>
                      <a:pt x="390" y="355"/>
                    </a:cubicBezTo>
                    <a:cubicBezTo>
                      <a:pt x="692" y="355"/>
                      <a:pt x="692" y="355"/>
                      <a:pt x="692" y="355"/>
                    </a:cubicBezTo>
                    <a:cubicBezTo>
                      <a:pt x="692" y="355"/>
                      <a:pt x="692" y="355"/>
                      <a:pt x="692" y="355"/>
                    </a:cubicBezTo>
                    <a:cubicBezTo>
                      <a:pt x="858" y="330"/>
                      <a:pt x="998" y="263"/>
                      <a:pt x="1081" y="174"/>
                    </a:cubicBezTo>
                    <a:cubicBezTo>
                      <a:pt x="1005" y="93"/>
                      <a:pt x="881" y="30"/>
                      <a:pt x="733" y="1"/>
                    </a:cubicBezTo>
                    <a:close/>
                  </a:path>
                </a:pathLst>
              </a:custGeom>
              <a:solidFill>
                <a:srgbClr val="86CC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79" name="Freeform 7"/>
              <p:cNvSpPr/>
              <p:nvPr/>
            </p:nvSpPr>
            <p:spPr>
              <a:xfrm>
                <a:off x="4187" y="611"/>
                <a:ext cx="1" cy="1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</a:cxnLst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0E3656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80" name="Freeform 8"/>
              <p:cNvSpPr/>
              <p:nvPr/>
            </p:nvSpPr>
            <p:spPr>
              <a:xfrm>
                <a:off x="3996" y="611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E3656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81" name="Freeform 9"/>
              <p:cNvSpPr/>
              <p:nvPr/>
            </p:nvSpPr>
            <p:spPr>
              <a:xfrm>
                <a:off x="3996" y="516"/>
                <a:ext cx="192" cy="95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0" y="47"/>
                  </a:cxn>
                  <a:cxn ang="0">
                    <a:pos x="1" y="47"/>
                  </a:cxn>
                  <a:cxn ang="0">
                    <a:pos x="96" y="47"/>
                  </a:cxn>
                  <a:cxn ang="0">
                    <a:pos x="96" y="47"/>
                  </a:cxn>
                  <a:cxn ang="0">
                    <a:pos x="48" y="0"/>
                  </a:cxn>
                </a:cxnLst>
                <a:pathLst>
                  <a:path w="384" h="192">
                    <a:moveTo>
                      <a:pt x="192" y="0"/>
                    </a:moveTo>
                    <a:cubicBezTo>
                      <a:pt x="86" y="0"/>
                      <a:pt x="0" y="86"/>
                      <a:pt x="0" y="192"/>
                    </a:cubicBezTo>
                    <a:cubicBezTo>
                      <a:pt x="2" y="192"/>
                      <a:pt x="2" y="192"/>
                      <a:pt x="2" y="192"/>
                    </a:cubicBezTo>
                    <a:cubicBezTo>
                      <a:pt x="382" y="192"/>
                      <a:pt x="382" y="192"/>
                      <a:pt x="382" y="192"/>
                    </a:cubicBezTo>
                    <a:cubicBezTo>
                      <a:pt x="384" y="192"/>
                      <a:pt x="384" y="192"/>
                      <a:pt x="384" y="192"/>
                    </a:cubicBezTo>
                    <a:cubicBezTo>
                      <a:pt x="384" y="86"/>
                      <a:pt x="298" y="0"/>
                      <a:pt x="192" y="0"/>
                    </a:cubicBezTo>
                    <a:close/>
                  </a:path>
                </a:pathLst>
              </a:custGeom>
              <a:solidFill>
                <a:srgbClr val="0E3656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82" name="Freeform 10"/>
              <p:cNvSpPr/>
              <p:nvPr/>
            </p:nvSpPr>
            <p:spPr>
              <a:xfrm>
                <a:off x="4015" y="532"/>
                <a:ext cx="85" cy="63"/>
              </a:xfrm>
              <a:custGeom>
                <a:avLst/>
                <a:gdLst/>
                <a:ahLst/>
                <a:cxnLst>
                  <a:cxn ang="0">
                    <a:pos x="5" y="31"/>
                  </a:cxn>
                  <a:cxn ang="0">
                    <a:pos x="4" y="31"/>
                  </a:cxn>
                  <a:cxn ang="0">
                    <a:pos x="1" y="26"/>
                  </a:cxn>
                  <a:cxn ang="0">
                    <a:pos x="39" y="0"/>
                  </a:cxn>
                  <a:cxn ang="0">
                    <a:pos x="43" y="4"/>
                  </a:cxn>
                  <a:cxn ang="0">
                    <a:pos x="39" y="8"/>
                  </a:cxn>
                  <a:cxn ang="0">
                    <a:pos x="9" y="29"/>
                  </a:cxn>
                  <a:cxn ang="0">
                    <a:pos x="5" y="31"/>
                  </a:cxn>
                </a:cxnLst>
                <a:pathLst>
                  <a:path w="170" h="128">
                    <a:moveTo>
                      <a:pt x="18" y="128"/>
                    </a:moveTo>
                    <a:cubicBezTo>
                      <a:pt x="16" y="128"/>
                      <a:pt x="15" y="128"/>
                      <a:pt x="13" y="127"/>
                    </a:cubicBezTo>
                    <a:cubicBezTo>
                      <a:pt x="5" y="124"/>
                      <a:pt x="0" y="115"/>
                      <a:pt x="3" y="107"/>
                    </a:cubicBezTo>
                    <a:cubicBezTo>
                      <a:pt x="26" y="43"/>
                      <a:pt x="86" y="0"/>
                      <a:pt x="154" y="0"/>
                    </a:cubicBezTo>
                    <a:cubicBezTo>
                      <a:pt x="163" y="0"/>
                      <a:pt x="170" y="7"/>
                      <a:pt x="170" y="16"/>
                    </a:cubicBezTo>
                    <a:cubicBezTo>
                      <a:pt x="170" y="25"/>
                      <a:pt x="163" y="32"/>
                      <a:pt x="154" y="32"/>
                    </a:cubicBezTo>
                    <a:cubicBezTo>
                      <a:pt x="100" y="32"/>
                      <a:pt x="51" y="67"/>
                      <a:pt x="33" y="118"/>
                    </a:cubicBezTo>
                    <a:cubicBezTo>
                      <a:pt x="31" y="124"/>
                      <a:pt x="25" y="128"/>
                      <a:pt x="18" y="128"/>
                    </a:cubicBezTo>
                    <a:close/>
                  </a:path>
                </a:pathLst>
              </a:custGeom>
              <a:solidFill>
                <a:srgbClr val="C3E5E1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83" name="Line 11"/>
              <p:cNvSpPr/>
              <p:nvPr/>
            </p:nvSpPr>
            <p:spPr>
              <a:xfrm>
                <a:off x="4092" y="540"/>
                <a:ext cx="0" cy="0"/>
              </a:xfrm>
              <a:prstGeom prst="line">
                <a:avLst/>
              </a:prstGeom>
              <a:ln w="25400" cap="rnd" cmpd="sng">
                <a:solidFill>
                  <a:srgbClr val="C3E5E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84" name="Freeform 12"/>
              <p:cNvSpPr/>
              <p:nvPr/>
            </p:nvSpPr>
            <p:spPr>
              <a:xfrm>
                <a:off x="3814" y="690"/>
                <a:ext cx="555" cy="16"/>
              </a:xfrm>
              <a:custGeom>
                <a:avLst/>
                <a:gdLst/>
                <a:ahLst/>
                <a:cxnLst>
                  <a:cxn ang="0">
                    <a:pos x="273" y="8"/>
                  </a:cxn>
                  <a:cxn ang="0">
                    <a:pos x="4" y="8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273" y="0"/>
                  </a:cxn>
                  <a:cxn ang="0">
                    <a:pos x="277" y="4"/>
                  </a:cxn>
                  <a:cxn ang="0">
                    <a:pos x="273" y="8"/>
                  </a:cxn>
                </a:cxnLst>
                <a:pathLst>
                  <a:path w="1113" h="32">
                    <a:moveTo>
                      <a:pt x="1097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8" y="32"/>
                      <a:pt x="0" y="25"/>
                      <a:pt x="0" y="16"/>
                    </a:cubicBezTo>
                    <a:cubicBezTo>
                      <a:pt x="0" y="8"/>
                      <a:pt x="8" y="0"/>
                      <a:pt x="16" y="0"/>
                    </a:cubicBezTo>
                    <a:cubicBezTo>
                      <a:pt x="1097" y="0"/>
                      <a:pt x="1097" y="0"/>
                      <a:pt x="1097" y="0"/>
                    </a:cubicBezTo>
                    <a:cubicBezTo>
                      <a:pt x="1106" y="0"/>
                      <a:pt x="1113" y="8"/>
                      <a:pt x="1113" y="16"/>
                    </a:cubicBezTo>
                    <a:cubicBezTo>
                      <a:pt x="1113" y="25"/>
                      <a:pt x="1106" y="32"/>
                      <a:pt x="1097" y="32"/>
                    </a:cubicBezTo>
                    <a:close/>
                  </a:path>
                </a:pathLst>
              </a:custGeom>
              <a:solidFill>
                <a:srgbClr val="0E3656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85" name="Freeform 13"/>
              <p:cNvSpPr/>
              <p:nvPr/>
            </p:nvSpPr>
            <p:spPr>
              <a:xfrm>
                <a:off x="4167" y="7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4B4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86" name="Freeform 14"/>
              <p:cNvSpPr/>
              <p:nvPr/>
            </p:nvSpPr>
            <p:spPr>
              <a:xfrm>
                <a:off x="4017" y="7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4B4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87" name="Freeform 15"/>
              <p:cNvSpPr/>
              <p:nvPr/>
            </p:nvSpPr>
            <p:spPr>
              <a:xfrm>
                <a:off x="3924" y="789"/>
                <a:ext cx="335" cy="552"/>
              </a:xfrm>
              <a:custGeom>
                <a:avLst/>
                <a:gdLst/>
                <a:ahLst/>
                <a:cxnLst>
                  <a:cxn ang="0">
                    <a:pos x="243" y="0"/>
                  </a:cxn>
                  <a:cxn ang="0">
                    <a:pos x="243" y="0"/>
                  </a:cxn>
                  <a:cxn ang="0">
                    <a:pos x="93" y="0"/>
                  </a:cxn>
                  <a:cxn ang="0">
                    <a:pos x="0" y="552"/>
                  </a:cxn>
                  <a:cxn ang="0">
                    <a:pos x="335" y="552"/>
                  </a:cxn>
                  <a:cxn ang="0">
                    <a:pos x="243" y="0"/>
                  </a:cxn>
                </a:cxnLst>
                <a:pathLst>
                  <a:path w="335" h="552">
                    <a:moveTo>
                      <a:pt x="243" y="0"/>
                    </a:moveTo>
                    <a:lnTo>
                      <a:pt x="243" y="0"/>
                    </a:lnTo>
                    <a:lnTo>
                      <a:pt x="93" y="0"/>
                    </a:lnTo>
                    <a:lnTo>
                      <a:pt x="0" y="552"/>
                    </a:lnTo>
                    <a:lnTo>
                      <a:pt x="335" y="552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F4B4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88" name="Oval 16"/>
              <p:cNvSpPr/>
              <p:nvPr/>
            </p:nvSpPr>
            <p:spPr>
              <a:xfrm>
                <a:off x="4134" y="717"/>
                <a:ext cx="12" cy="12"/>
              </a:xfrm>
              <a:prstGeom prst="ellipse">
                <a:avLst/>
              </a:prstGeom>
              <a:solidFill>
                <a:srgbClr val="0E3656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189" name="Oval 17"/>
              <p:cNvSpPr/>
              <p:nvPr/>
            </p:nvSpPr>
            <p:spPr>
              <a:xfrm>
                <a:off x="4086" y="717"/>
                <a:ext cx="12" cy="12"/>
              </a:xfrm>
              <a:prstGeom prst="ellipse">
                <a:avLst/>
              </a:prstGeom>
              <a:solidFill>
                <a:srgbClr val="0E3656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190" name="Oval 18"/>
              <p:cNvSpPr/>
              <p:nvPr/>
            </p:nvSpPr>
            <p:spPr>
              <a:xfrm>
                <a:off x="4038" y="717"/>
                <a:ext cx="12" cy="12"/>
              </a:xfrm>
              <a:prstGeom prst="ellipse">
                <a:avLst/>
              </a:prstGeom>
              <a:solidFill>
                <a:srgbClr val="0E3656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191" name="Oval 19"/>
              <p:cNvSpPr/>
              <p:nvPr/>
            </p:nvSpPr>
            <p:spPr>
              <a:xfrm>
                <a:off x="3990" y="717"/>
                <a:ext cx="12" cy="12"/>
              </a:xfrm>
              <a:prstGeom prst="ellipse">
                <a:avLst/>
              </a:prstGeom>
              <a:solidFill>
                <a:srgbClr val="0E3656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192" name="Oval 20"/>
              <p:cNvSpPr/>
              <p:nvPr/>
            </p:nvSpPr>
            <p:spPr>
              <a:xfrm>
                <a:off x="3942" y="717"/>
                <a:ext cx="12" cy="12"/>
              </a:xfrm>
              <a:prstGeom prst="ellipse">
                <a:avLst/>
              </a:prstGeom>
              <a:solidFill>
                <a:srgbClr val="0E3656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193" name="Oval 21"/>
              <p:cNvSpPr/>
              <p:nvPr/>
            </p:nvSpPr>
            <p:spPr>
              <a:xfrm>
                <a:off x="3894" y="717"/>
                <a:ext cx="12" cy="12"/>
              </a:xfrm>
              <a:prstGeom prst="ellipse">
                <a:avLst/>
              </a:prstGeom>
              <a:solidFill>
                <a:srgbClr val="0E3656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194" name="Oval 22"/>
              <p:cNvSpPr/>
              <p:nvPr/>
            </p:nvSpPr>
            <p:spPr>
              <a:xfrm>
                <a:off x="4277" y="717"/>
                <a:ext cx="12" cy="12"/>
              </a:xfrm>
              <a:prstGeom prst="ellipse">
                <a:avLst/>
              </a:prstGeom>
              <a:solidFill>
                <a:srgbClr val="0E3656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195" name="Oval 23"/>
              <p:cNvSpPr/>
              <p:nvPr/>
            </p:nvSpPr>
            <p:spPr>
              <a:xfrm>
                <a:off x="4230" y="717"/>
                <a:ext cx="12" cy="12"/>
              </a:xfrm>
              <a:prstGeom prst="ellipse">
                <a:avLst/>
              </a:prstGeom>
              <a:solidFill>
                <a:srgbClr val="0E3656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196" name="Oval 24"/>
              <p:cNvSpPr/>
              <p:nvPr/>
            </p:nvSpPr>
            <p:spPr>
              <a:xfrm>
                <a:off x="4182" y="717"/>
                <a:ext cx="12" cy="12"/>
              </a:xfrm>
              <a:prstGeom prst="ellipse">
                <a:avLst/>
              </a:prstGeom>
              <a:solidFill>
                <a:srgbClr val="0E3656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197" name="Freeform 25"/>
              <p:cNvSpPr/>
              <p:nvPr/>
            </p:nvSpPr>
            <p:spPr>
              <a:xfrm>
                <a:off x="3832" y="1405"/>
                <a:ext cx="511" cy="767"/>
              </a:xfrm>
              <a:custGeom>
                <a:avLst/>
                <a:gdLst/>
                <a:ahLst/>
                <a:cxnLst>
                  <a:cxn ang="0">
                    <a:pos x="255" y="16"/>
                  </a:cxn>
                  <a:cxn ang="0">
                    <a:pos x="239" y="0"/>
                  </a:cxn>
                  <a:cxn ang="0">
                    <a:pos x="16" y="0"/>
                  </a:cxn>
                  <a:cxn ang="0">
                    <a:pos x="0" y="16"/>
                  </a:cxn>
                  <a:cxn ang="0">
                    <a:pos x="0" y="367"/>
                  </a:cxn>
                  <a:cxn ang="0">
                    <a:pos x="16" y="383"/>
                  </a:cxn>
                  <a:cxn ang="0">
                    <a:pos x="239" y="383"/>
                  </a:cxn>
                  <a:cxn ang="0">
                    <a:pos x="255" y="367"/>
                  </a:cxn>
                  <a:cxn ang="0">
                    <a:pos x="255" y="16"/>
                  </a:cxn>
                </a:cxnLst>
                <a:pathLst>
                  <a:path w="1024" h="1536">
                    <a:moveTo>
                      <a:pt x="1024" y="64"/>
                    </a:moveTo>
                    <a:cubicBezTo>
                      <a:pt x="1024" y="29"/>
                      <a:pt x="995" y="0"/>
                      <a:pt x="960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1472"/>
                      <a:pt x="0" y="1472"/>
                      <a:pt x="0" y="1472"/>
                    </a:cubicBezTo>
                    <a:cubicBezTo>
                      <a:pt x="0" y="1507"/>
                      <a:pt x="29" y="1536"/>
                      <a:pt x="64" y="1536"/>
                    </a:cubicBezTo>
                    <a:cubicBezTo>
                      <a:pt x="960" y="1536"/>
                      <a:pt x="960" y="1536"/>
                      <a:pt x="960" y="1536"/>
                    </a:cubicBezTo>
                    <a:cubicBezTo>
                      <a:pt x="995" y="1536"/>
                      <a:pt x="1024" y="1507"/>
                      <a:pt x="1024" y="1472"/>
                    </a:cubicBezTo>
                    <a:lnTo>
                      <a:pt x="1024" y="64"/>
                    </a:lnTo>
                    <a:close/>
                  </a:path>
                </a:pathLst>
              </a:custGeom>
              <a:solidFill>
                <a:srgbClr val="0E3656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98" name="Oval 26"/>
              <p:cNvSpPr/>
              <p:nvPr/>
            </p:nvSpPr>
            <p:spPr>
              <a:xfrm>
                <a:off x="3928" y="1796"/>
                <a:ext cx="320" cy="320"/>
              </a:xfrm>
              <a:prstGeom prst="ellipse">
                <a:avLst/>
              </a:prstGeom>
              <a:solidFill>
                <a:srgbClr val="C3E5E1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199" name="Oval 27"/>
              <p:cNvSpPr/>
              <p:nvPr/>
            </p:nvSpPr>
            <p:spPr>
              <a:xfrm>
                <a:off x="3928" y="1780"/>
                <a:ext cx="320" cy="320"/>
              </a:xfrm>
              <a:prstGeom prst="ellipse">
                <a:avLst/>
              </a:prstGeom>
              <a:solidFill>
                <a:srgbClr val="43798A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00" name="Oval 28"/>
              <p:cNvSpPr/>
              <p:nvPr/>
            </p:nvSpPr>
            <p:spPr>
              <a:xfrm>
                <a:off x="3904" y="1764"/>
                <a:ext cx="367" cy="368"/>
              </a:xfrm>
              <a:prstGeom prst="ellipse">
                <a:avLst/>
              </a:prstGeom>
              <a:solidFill>
                <a:srgbClr val="43798A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01" name="Oval 29"/>
              <p:cNvSpPr/>
              <p:nvPr/>
            </p:nvSpPr>
            <p:spPr>
              <a:xfrm>
                <a:off x="3928" y="1788"/>
                <a:ext cx="320" cy="320"/>
              </a:xfrm>
              <a:prstGeom prst="ellipse">
                <a:avLst/>
              </a:prstGeom>
              <a:solidFill>
                <a:srgbClr val="C3E5E1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02" name="Oval 30"/>
              <p:cNvSpPr/>
              <p:nvPr/>
            </p:nvSpPr>
            <p:spPr>
              <a:xfrm>
                <a:off x="3992" y="1852"/>
                <a:ext cx="192" cy="192"/>
              </a:xfrm>
              <a:prstGeom prst="ellipse">
                <a:avLst/>
              </a:prstGeom>
              <a:solidFill>
                <a:srgbClr val="5E9AA5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03" name="Oval 31"/>
              <p:cNvSpPr/>
              <p:nvPr/>
            </p:nvSpPr>
            <p:spPr>
              <a:xfrm>
                <a:off x="3960" y="1461"/>
                <a:ext cx="256" cy="256"/>
              </a:xfrm>
              <a:prstGeom prst="ellipse">
                <a:avLst/>
              </a:prstGeom>
              <a:solidFill>
                <a:srgbClr val="43798A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04" name="Oval 32"/>
              <p:cNvSpPr/>
              <p:nvPr/>
            </p:nvSpPr>
            <p:spPr>
              <a:xfrm>
                <a:off x="3976" y="1477"/>
                <a:ext cx="224" cy="224"/>
              </a:xfrm>
              <a:prstGeom prst="ellipse">
                <a:avLst/>
              </a:prstGeom>
              <a:solidFill>
                <a:srgbClr val="C3E5E1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05" name="Oval 33"/>
              <p:cNvSpPr/>
              <p:nvPr/>
            </p:nvSpPr>
            <p:spPr>
              <a:xfrm>
                <a:off x="4024" y="1525"/>
                <a:ext cx="128" cy="128"/>
              </a:xfrm>
              <a:prstGeom prst="ellipse">
                <a:avLst/>
              </a:prstGeom>
              <a:solidFill>
                <a:srgbClr val="5E9AA5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06" name="Oval 34"/>
              <p:cNvSpPr/>
              <p:nvPr/>
            </p:nvSpPr>
            <p:spPr>
              <a:xfrm>
                <a:off x="4064" y="1565"/>
                <a:ext cx="48" cy="48"/>
              </a:xfrm>
              <a:prstGeom prst="ellipse">
                <a:avLst/>
              </a:prstGeom>
              <a:solidFill>
                <a:srgbClr val="0E3656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07" name="Oval 35"/>
              <p:cNvSpPr/>
              <p:nvPr/>
            </p:nvSpPr>
            <p:spPr>
              <a:xfrm>
                <a:off x="4040" y="1900"/>
                <a:ext cx="96" cy="96"/>
              </a:xfrm>
              <a:prstGeom prst="ellipse">
                <a:avLst/>
              </a:prstGeom>
              <a:solidFill>
                <a:srgbClr val="0E3656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08" name="Oval 36"/>
              <p:cNvSpPr/>
              <p:nvPr/>
            </p:nvSpPr>
            <p:spPr>
              <a:xfrm>
                <a:off x="4080" y="1916"/>
                <a:ext cx="16" cy="16"/>
              </a:xfrm>
              <a:prstGeom prst="ellipse">
                <a:avLst/>
              </a:prstGeom>
              <a:solidFill>
                <a:srgbClr val="5E9AA5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09" name="Oval 37"/>
              <p:cNvSpPr/>
              <p:nvPr/>
            </p:nvSpPr>
            <p:spPr>
              <a:xfrm>
                <a:off x="4084" y="1577"/>
                <a:ext cx="8" cy="8"/>
              </a:xfrm>
              <a:prstGeom prst="ellipse">
                <a:avLst/>
              </a:prstGeom>
              <a:solidFill>
                <a:srgbClr val="5E9AA5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10" name="Freeform 38"/>
              <p:cNvSpPr/>
              <p:nvPr/>
            </p:nvSpPr>
            <p:spPr>
              <a:xfrm>
                <a:off x="4105" y="967"/>
                <a:ext cx="481" cy="967"/>
              </a:xfrm>
              <a:custGeom>
                <a:avLst/>
                <a:gdLst/>
                <a:ahLst/>
                <a:cxnLst>
                  <a:cxn ang="0">
                    <a:pos x="232" y="483"/>
                  </a:cxn>
                  <a:cxn ang="0">
                    <a:pos x="224" y="475"/>
                  </a:cxn>
                  <a:cxn ang="0">
                    <a:pos x="149" y="165"/>
                  </a:cxn>
                  <a:cxn ang="0">
                    <a:pos x="5" y="15"/>
                  </a:cxn>
                  <a:cxn ang="0">
                    <a:pos x="2" y="4"/>
                  </a:cxn>
                  <a:cxn ang="0">
                    <a:pos x="13" y="2"/>
                  </a:cxn>
                  <a:cxn ang="0">
                    <a:pos x="162" y="157"/>
                  </a:cxn>
                  <a:cxn ang="0">
                    <a:pos x="240" y="475"/>
                  </a:cxn>
                  <a:cxn ang="0">
                    <a:pos x="232" y="483"/>
                  </a:cxn>
                </a:cxnLst>
                <a:pathLst>
                  <a:path w="965" h="1938">
                    <a:moveTo>
                      <a:pt x="933" y="1938"/>
                    </a:moveTo>
                    <a:cubicBezTo>
                      <a:pt x="915" y="1938"/>
                      <a:pt x="901" y="1923"/>
                      <a:pt x="901" y="1906"/>
                    </a:cubicBezTo>
                    <a:cubicBezTo>
                      <a:pt x="901" y="1422"/>
                      <a:pt x="799" y="1004"/>
                      <a:pt x="599" y="664"/>
                    </a:cubicBezTo>
                    <a:cubicBezTo>
                      <a:pt x="453" y="417"/>
                      <a:pt x="258" y="215"/>
                      <a:pt x="20" y="63"/>
                    </a:cubicBezTo>
                    <a:cubicBezTo>
                      <a:pt x="5" y="54"/>
                      <a:pt x="0" y="34"/>
                      <a:pt x="10" y="19"/>
                    </a:cubicBezTo>
                    <a:cubicBezTo>
                      <a:pt x="19" y="4"/>
                      <a:pt x="39" y="0"/>
                      <a:pt x="54" y="9"/>
                    </a:cubicBezTo>
                    <a:cubicBezTo>
                      <a:pt x="301" y="166"/>
                      <a:pt x="503" y="376"/>
                      <a:pt x="654" y="632"/>
                    </a:cubicBezTo>
                    <a:cubicBezTo>
                      <a:pt x="860" y="982"/>
                      <a:pt x="965" y="1410"/>
                      <a:pt x="965" y="1906"/>
                    </a:cubicBezTo>
                    <a:cubicBezTo>
                      <a:pt x="965" y="1923"/>
                      <a:pt x="951" y="1938"/>
                      <a:pt x="933" y="1938"/>
                    </a:cubicBezTo>
                    <a:close/>
                  </a:path>
                </a:pathLst>
              </a:custGeom>
              <a:solidFill>
                <a:srgbClr val="51899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11" name="Freeform 39"/>
              <p:cNvSpPr/>
              <p:nvPr/>
            </p:nvSpPr>
            <p:spPr>
              <a:xfrm>
                <a:off x="4227" y="1325"/>
                <a:ext cx="279" cy="210"/>
              </a:xfrm>
              <a:custGeom>
                <a:avLst/>
                <a:gdLst/>
                <a:ahLst/>
                <a:cxnLst>
                  <a:cxn ang="0">
                    <a:pos x="60" y="88"/>
                  </a:cxn>
                  <a:cxn ang="0">
                    <a:pos x="139" y="77"/>
                  </a:cxn>
                  <a:cxn ang="0">
                    <a:pos x="0" y="0"/>
                  </a:cxn>
                  <a:cxn ang="0">
                    <a:pos x="60" y="88"/>
                  </a:cxn>
                </a:cxnLst>
                <a:pathLst>
                  <a:path w="561" h="421">
                    <a:moveTo>
                      <a:pt x="244" y="353"/>
                    </a:moveTo>
                    <a:cubicBezTo>
                      <a:pt x="366" y="421"/>
                      <a:pt x="530" y="365"/>
                      <a:pt x="561" y="30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" y="155"/>
                      <a:pt x="104" y="276"/>
                      <a:pt x="244" y="353"/>
                    </a:cubicBezTo>
                    <a:close/>
                  </a:path>
                </a:pathLst>
              </a:custGeom>
              <a:solidFill>
                <a:srgbClr val="86CC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12" name="Freeform 40"/>
              <p:cNvSpPr/>
              <p:nvPr/>
            </p:nvSpPr>
            <p:spPr>
              <a:xfrm>
                <a:off x="4227" y="1290"/>
                <a:ext cx="295" cy="189"/>
              </a:xfrm>
              <a:custGeom>
                <a:avLst/>
                <a:gdLst/>
                <a:ahLst/>
                <a:cxnLst>
                  <a:cxn ang="0">
                    <a:pos x="107" y="21"/>
                  </a:cxn>
                  <a:cxn ang="0">
                    <a:pos x="140" y="94"/>
                  </a:cxn>
                  <a:cxn ang="0">
                    <a:pos x="0" y="17"/>
                  </a:cxn>
                  <a:cxn ang="0">
                    <a:pos x="107" y="21"/>
                  </a:cxn>
                </a:cxnLst>
                <a:pathLst>
                  <a:path w="592" h="379">
                    <a:moveTo>
                      <a:pt x="429" y="87"/>
                    </a:moveTo>
                    <a:cubicBezTo>
                      <a:pt x="551" y="154"/>
                      <a:pt x="592" y="323"/>
                      <a:pt x="561" y="379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139" y="0"/>
                      <a:pt x="289" y="10"/>
                      <a:pt x="429" y="87"/>
                    </a:cubicBezTo>
                    <a:close/>
                  </a:path>
                </a:pathLst>
              </a:custGeom>
              <a:solidFill>
                <a:srgbClr val="51899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13" name="Freeform 41"/>
              <p:cNvSpPr/>
              <p:nvPr/>
            </p:nvSpPr>
            <p:spPr>
              <a:xfrm>
                <a:off x="4532" y="1486"/>
                <a:ext cx="252" cy="240"/>
              </a:xfrm>
              <a:custGeom>
                <a:avLst/>
                <a:gdLst/>
                <a:ahLst/>
                <a:cxnLst>
                  <a:cxn ang="0">
                    <a:pos x="24" y="41"/>
                  </a:cxn>
                  <a:cxn ang="0">
                    <a:pos x="13" y="120"/>
                  </a:cxn>
                  <a:cxn ang="0">
                    <a:pos x="126" y="7"/>
                  </a:cxn>
                  <a:cxn ang="0">
                    <a:pos x="24" y="41"/>
                  </a:cxn>
                </a:cxnLst>
                <a:pathLst>
                  <a:path w="505" h="481">
                    <a:moveTo>
                      <a:pt x="98" y="164"/>
                    </a:moveTo>
                    <a:cubicBezTo>
                      <a:pt x="0" y="262"/>
                      <a:pt x="8" y="435"/>
                      <a:pt x="53" y="481"/>
                    </a:cubicBezTo>
                    <a:cubicBezTo>
                      <a:pt x="505" y="28"/>
                      <a:pt x="505" y="28"/>
                      <a:pt x="505" y="28"/>
                    </a:cubicBezTo>
                    <a:cubicBezTo>
                      <a:pt x="353" y="0"/>
                      <a:pt x="211" y="51"/>
                      <a:pt x="98" y="164"/>
                    </a:cubicBezTo>
                    <a:close/>
                  </a:path>
                </a:pathLst>
              </a:custGeom>
              <a:solidFill>
                <a:srgbClr val="86CC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14" name="Freeform 42"/>
              <p:cNvSpPr/>
              <p:nvPr/>
            </p:nvSpPr>
            <p:spPr>
              <a:xfrm>
                <a:off x="4558" y="1500"/>
                <a:ext cx="240" cy="253"/>
              </a:xfrm>
              <a:custGeom>
                <a:avLst/>
                <a:gdLst/>
                <a:ahLst/>
                <a:cxnLst>
                  <a:cxn ang="0">
                    <a:pos x="79" y="102"/>
                  </a:cxn>
                  <a:cxn ang="0">
                    <a:pos x="0" y="114"/>
                  </a:cxn>
                  <a:cxn ang="0">
                    <a:pos x="113" y="0"/>
                  </a:cxn>
                  <a:cxn ang="0">
                    <a:pos x="79" y="102"/>
                  </a:cxn>
                </a:cxnLst>
                <a:pathLst>
                  <a:path w="481" h="506">
                    <a:moveTo>
                      <a:pt x="317" y="407"/>
                    </a:moveTo>
                    <a:cubicBezTo>
                      <a:pt x="218" y="506"/>
                      <a:pt x="45" y="498"/>
                      <a:pt x="0" y="453"/>
                    </a:cubicBezTo>
                    <a:cubicBezTo>
                      <a:pt x="452" y="0"/>
                      <a:pt x="452" y="0"/>
                      <a:pt x="452" y="0"/>
                    </a:cubicBezTo>
                    <a:cubicBezTo>
                      <a:pt x="481" y="153"/>
                      <a:pt x="430" y="294"/>
                      <a:pt x="317" y="407"/>
                    </a:cubicBezTo>
                    <a:close/>
                  </a:path>
                </a:pathLst>
              </a:custGeom>
              <a:solidFill>
                <a:srgbClr val="51899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15" name="Freeform 43"/>
              <p:cNvSpPr/>
              <p:nvPr/>
            </p:nvSpPr>
            <p:spPr>
              <a:xfrm>
                <a:off x="3976" y="974"/>
                <a:ext cx="229" cy="126"/>
              </a:xfrm>
              <a:custGeom>
                <a:avLst/>
                <a:gdLst/>
                <a:ahLst/>
                <a:cxnLst>
                  <a:cxn ang="0">
                    <a:pos x="58" y="56"/>
                  </a:cxn>
                  <a:cxn ang="0">
                    <a:pos x="114" y="35"/>
                  </a:cxn>
                  <a:cxn ang="0">
                    <a:pos x="0" y="0"/>
                  </a:cxn>
                  <a:cxn ang="0">
                    <a:pos x="58" y="56"/>
                  </a:cxn>
                </a:cxnLst>
                <a:pathLst>
                  <a:path w="459" h="252">
                    <a:moveTo>
                      <a:pt x="233" y="222"/>
                    </a:moveTo>
                    <a:cubicBezTo>
                      <a:pt x="333" y="252"/>
                      <a:pt x="445" y="186"/>
                      <a:pt x="459" y="14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5" y="111"/>
                      <a:pt x="118" y="186"/>
                      <a:pt x="233" y="222"/>
                    </a:cubicBezTo>
                    <a:close/>
                  </a:path>
                </a:pathLst>
              </a:custGeom>
              <a:solidFill>
                <a:srgbClr val="86CC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16" name="Freeform 44"/>
              <p:cNvSpPr/>
              <p:nvPr/>
            </p:nvSpPr>
            <p:spPr>
              <a:xfrm>
                <a:off x="3976" y="930"/>
                <a:ext cx="236" cy="114"/>
              </a:xfrm>
              <a:custGeom>
                <a:avLst/>
                <a:gdLst/>
                <a:ahLst/>
                <a:cxnLst>
                  <a:cxn ang="0">
                    <a:pos x="79" y="8"/>
                  </a:cxn>
                  <a:cxn ang="0">
                    <a:pos x="114" y="57"/>
                  </a:cxn>
                  <a:cxn ang="0">
                    <a:pos x="0" y="22"/>
                  </a:cxn>
                  <a:cxn ang="0">
                    <a:pos x="79" y="8"/>
                  </a:cxn>
                </a:cxnLst>
                <a:pathLst>
                  <a:path w="473" h="229">
                    <a:moveTo>
                      <a:pt x="317" y="35"/>
                    </a:moveTo>
                    <a:cubicBezTo>
                      <a:pt x="417" y="66"/>
                      <a:pt x="473" y="183"/>
                      <a:pt x="459" y="22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91" y="16"/>
                      <a:pt x="203" y="0"/>
                      <a:pt x="317" y="35"/>
                    </a:cubicBezTo>
                    <a:close/>
                  </a:path>
                </a:pathLst>
              </a:custGeom>
              <a:solidFill>
                <a:srgbClr val="51899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17" name="Freeform 45"/>
              <p:cNvSpPr/>
              <p:nvPr/>
            </p:nvSpPr>
            <p:spPr>
              <a:xfrm>
                <a:off x="4438" y="1239"/>
                <a:ext cx="79" cy="240"/>
              </a:xfrm>
              <a:custGeom>
                <a:avLst/>
                <a:gdLst/>
                <a:ahLst/>
                <a:cxnLst>
                  <a:cxn ang="0">
                    <a:pos x="1" y="71"/>
                  </a:cxn>
                  <a:cxn ang="0">
                    <a:pos x="35" y="120"/>
                  </a:cxn>
                  <a:cxn ang="0">
                    <a:pos x="39" y="0"/>
                  </a:cxn>
                  <a:cxn ang="0">
                    <a:pos x="1" y="71"/>
                  </a:cxn>
                </a:cxnLst>
                <a:pathLst>
                  <a:path w="159" h="480">
                    <a:moveTo>
                      <a:pt x="4" y="282"/>
                    </a:moveTo>
                    <a:cubicBezTo>
                      <a:pt x="0" y="387"/>
                      <a:pt x="93" y="478"/>
                      <a:pt x="141" y="480"/>
                    </a:cubicBezTo>
                    <a:cubicBezTo>
                      <a:pt x="159" y="0"/>
                      <a:pt x="159" y="0"/>
                      <a:pt x="159" y="0"/>
                    </a:cubicBezTo>
                    <a:cubicBezTo>
                      <a:pt x="61" y="62"/>
                      <a:pt x="9" y="162"/>
                      <a:pt x="4" y="282"/>
                    </a:cubicBezTo>
                    <a:close/>
                  </a:path>
                </a:pathLst>
              </a:custGeom>
              <a:solidFill>
                <a:srgbClr val="86CC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18" name="Freeform 46"/>
              <p:cNvSpPr/>
              <p:nvPr/>
            </p:nvSpPr>
            <p:spPr>
              <a:xfrm>
                <a:off x="4508" y="1239"/>
                <a:ext cx="77" cy="241"/>
              </a:xfrm>
              <a:custGeom>
                <a:avLst/>
                <a:gdLst/>
                <a:ahLst/>
                <a:cxnLst>
                  <a:cxn ang="0">
                    <a:pos x="37" y="74"/>
                  </a:cxn>
                  <a:cxn ang="0">
                    <a:pos x="0" y="120"/>
                  </a:cxn>
                  <a:cxn ang="0">
                    <a:pos x="4" y="0"/>
                  </a:cxn>
                  <a:cxn ang="0">
                    <a:pos x="37" y="74"/>
                  </a:cxn>
                </a:cxnLst>
                <a:pathLst>
                  <a:path w="155" h="482">
                    <a:moveTo>
                      <a:pt x="151" y="293"/>
                    </a:moveTo>
                    <a:cubicBezTo>
                      <a:pt x="147" y="398"/>
                      <a:pt x="48" y="482"/>
                      <a:pt x="0" y="48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11" y="70"/>
                      <a:pt x="155" y="173"/>
                      <a:pt x="151" y="293"/>
                    </a:cubicBezTo>
                    <a:close/>
                  </a:path>
                </a:pathLst>
              </a:custGeom>
              <a:solidFill>
                <a:srgbClr val="51899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19" name="Freeform 47"/>
              <p:cNvSpPr/>
              <p:nvPr/>
            </p:nvSpPr>
            <p:spPr>
              <a:xfrm>
                <a:off x="4416" y="1517"/>
                <a:ext cx="142" cy="221"/>
              </a:xfrm>
              <a:custGeom>
                <a:avLst/>
                <a:gdLst/>
                <a:ahLst/>
                <a:cxnLst>
                  <a:cxn ang="0">
                    <a:pos x="16" y="80"/>
                  </a:cxn>
                  <a:cxn ang="0">
                    <a:pos x="71" y="105"/>
                  </a:cxn>
                  <a:cxn ang="0">
                    <a:pos x="13" y="0"/>
                  </a:cxn>
                  <a:cxn ang="0">
                    <a:pos x="16" y="80"/>
                  </a:cxn>
                </a:cxnLst>
                <a:pathLst>
                  <a:path w="285" h="443">
                    <a:moveTo>
                      <a:pt x="66" y="322"/>
                    </a:moveTo>
                    <a:cubicBezTo>
                      <a:pt x="117" y="413"/>
                      <a:pt x="243" y="443"/>
                      <a:pt x="285" y="42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0" y="104"/>
                      <a:pt x="8" y="217"/>
                      <a:pt x="66" y="322"/>
                    </a:cubicBezTo>
                    <a:close/>
                  </a:path>
                </a:pathLst>
              </a:custGeom>
              <a:solidFill>
                <a:srgbClr val="86CC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20" name="Freeform 48"/>
              <p:cNvSpPr/>
              <p:nvPr/>
            </p:nvSpPr>
            <p:spPr>
              <a:xfrm>
                <a:off x="4442" y="1517"/>
                <a:ext cx="158" cy="209"/>
              </a:xfrm>
              <a:custGeom>
                <a:avLst/>
                <a:gdLst/>
                <a:ahLst/>
                <a:cxnLst>
                  <a:cxn ang="0">
                    <a:pos x="67" y="45"/>
                  </a:cxn>
                  <a:cxn ang="0">
                    <a:pos x="59" y="104"/>
                  </a:cxn>
                  <a:cxn ang="0">
                    <a:pos x="0" y="0"/>
                  </a:cxn>
                  <a:cxn ang="0">
                    <a:pos x="67" y="45"/>
                  </a:cxn>
                </a:cxnLst>
                <a:pathLst>
                  <a:path w="316" h="420">
                    <a:moveTo>
                      <a:pt x="266" y="182"/>
                    </a:moveTo>
                    <a:cubicBezTo>
                      <a:pt x="316" y="273"/>
                      <a:pt x="275" y="396"/>
                      <a:pt x="233" y="42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6" y="11"/>
                      <a:pt x="208" y="77"/>
                      <a:pt x="266" y="182"/>
                    </a:cubicBezTo>
                    <a:close/>
                  </a:path>
                </a:pathLst>
              </a:custGeom>
              <a:solidFill>
                <a:srgbClr val="51899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21" name="Freeform 49"/>
              <p:cNvSpPr/>
              <p:nvPr/>
            </p:nvSpPr>
            <p:spPr>
              <a:xfrm>
                <a:off x="4398" y="1724"/>
                <a:ext cx="159" cy="50"/>
              </a:xfrm>
              <a:custGeom>
                <a:avLst/>
                <a:gdLst/>
                <a:ahLst/>
                <a:cxnLst>
                  <a:cxn ang="0">
                    <a:pos x="47" y="25"/>
                  </a:cxn>
                  <a:cxn ang="0">
                    <a:pos x="79" y="1"/>
                  </a:cxn>
                  <a:cxn ang="0">
                    <a:pos x="0" y="0"/>
                  </a:cxn>
                  <a:cxn ang="0">
                    <a:pos x="47" y="25"/>
                  </a:cxn>
                </a:cxnLst>
                <a:pathLst>
                  <a:path w="319" h="101">
                    <a:moveTo>
                      <a:pt x="190" y="100"/>
                    </a:moveTo>
                    <a:cubicBezTo>
                      <a:pt x="259" y="101"/>
                      <a:pt x="319" y="38"/>
                      <a:pt x="319" y="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2" y="65"/>
                      <a:pt x="110" y="98"/>
                      <a:pt x="190" y="100"/>
                    </a:cubicBezTo>
                    <a:close/>
                  </a:path>
                </a:pathLst>
              </a:custGeom>
              <a:solidFill>
                <a:srgbClr val="86CC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22" name="Freeform 50"/>
              <p:cNvSpPr/>
              <p:nvPr/>
            </p:nvSpPr>
            <p:spPr>
              <a:xfrm>
                <a:off x="4398" y="1677"/>
                <a:ext cx="159" cy="50"/>
              </a:xfrm>
              <a:custGeom>
                <a:avLst/>
                <a:gdLst/>
                <a:ahLst/>
                <a:cxnLst>
                  <a:cxn ang="0">
                    <a:pos x="48" y="1"/>
                  </a:cxn>
                  <a:cxn ang="0">
                    <a:pos x="79" y="25"/>
                  </a:cxn>
                  <a:cxn ang="0">
                    <a:pos x="0" y="24"/>
                  </a:cxn>
                  <a:cxn ang="0">
                    <a:pos x="48" y="1"/>
                  </a:cxn>
                </a:cxnLst>
                <a:pathLst>
                  <a:path w="320" h="100">
                    <a:moveTo>
                      <a:pt x="193" y="2"/>
                    </a:moveTo>
                    <a:cubicBezTo>
                      <a:pt x="263" y="3"/>
                      <a:pt x="320" y="68"/>
                      <a:pt x="319" y="100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45" y="31"/>
                      <a:pt x="113" y="0"/>
                      <a:pt x="193" y="2"/>
                    </a:cubicBezTo>
                    <a:close/>
                  </a:path>
                </a:pathLst>
              </a:custGeom>
              <a:solidFill>
                <a:srgbClr val="51899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23" name="Freeform 51"/>
              <p:cNvSpPr/>
              <p:nvPr/>
            </p:nvSpPr>
            <p:spPr>
              <a:xfrm>
                <a:off x="4353" y="1060"/>
                <a:ext cx="149" cy="160"/>
              </a:xfrm>
              <a:custGeom>
                <a:avLst/>
                <a:gdLst/>
                <a:ahLst/>
                <a:cxnLst>
                  <a:cxn ang="0">
                    <a:pos x="14" y="30"/>
                  </a:cxn>
                  <a:cxn ang="0">
                    <a:pos x="12" y="80"/>
                  </a:cxn>
                  <a:cxn ang="0">
                    <a:pos x="75" y="2"/>
                  </a:cxn>
                  <a:cxn ang="0">
                    <a:pos x="14" y="30"/>
                  </a:cxn>
                </a:cxnLst>
                <a:pathLst>
                  <a:path w="298" h="320">
                    <a:moveTo>
                      <a:pt x="54" y="120"/>
                    </a:moveTo>
                    <a:cubicBezTo>
                      <a:pt x="0" y="188"/>
                      <a:pt x="17" y="295"/>
                      <a:pt x="48" y="320"/>
                    </a:cubicBezTo>
                    <a:cubicBezTo>
                      <a:pt x="298" y="7"/>
                      <a:pt x="298" y="7"/>
                      <a:pt x="298" y="7"/>
                    </a:cubicBezTo>
                    <a:cubicBezTo>
                      <a:pt x="201" y="0"/>
                      <a:pt x="117" y="41"/>
                      <a:pt x="54" y="120"/>
                    </a:cubicBezTo>
                    <a:close/>
                  </a:path>
                </a:pathLst>
              </a:custGeom>
              <a:solidFill>
                <a:srgbClr val="86CC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24" name="Freeform 52"/>
              <p:cNvSpPr/>
              <p:nvPr/>
            </p:nvSpPr>
            <p:spPr>
              <a:xfrm>
                <a:off x="4377" y="1064"/>
                <a:ext cx="139" cy="168"/>
              </a:xfrm>
              <a:custGeom>
                <a:avLst/>
                <a:gdLst/>
                <a:ahLst/>
                <a:cxnLst>
                  <a:cxn ang="0">
                    <a:pos x="49" y="65"/>
                  </a:cxn>
                  <a:cxn ang="0">
                    <a:pos x="0" y="78"/>
                  </a:cxn>
                  <a:cxn ang="0">
                    <a:pos x="63" y="0"/>
                  </a:cxn>
                  <a:cxn ang="0">
                    <a:pos x="49" y="65"/>
                  </a:cxn>
                </a:cxnLst>
                <a:pathLst>
                  <a:path w="278" h="338">
                    <a:moveTo>
                      <a:pt x="194" y="262"/>
                    </a:moveTo>
                    <a:cubicBezTo>
                      <a:pt x="140" y="330"/>
                      <a:pt x="32" y="338"/>
                      <a:pt x="0" y="313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278" y="93"/>
                      <a:pt x="256" y="184"/>
                      <a:pt x="194" y="262"/>
                    </a:cubicBezTo>
                    <a:close/>
                  </a:path>
                </a:pathLst>
              </a:custGeom>
              <a:solidFill>
                <a:srgbClr val="51899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25" name="Freeform 53"/>
              <p:cNvSpPr/>
              <p:nvPr/>
            </p:nvSpPr>
            <p:spPr>
              <a:xfrm>
                <a:off x="4249" y="1001"/>
                <a:ext cx="127" cy="230"/>
              </a:xfrm>
              <a:custGeom>
                <a:avLst/>
                <a:gdLst/>
                <a:ahLst/>
                <a:cxnLst>
                  <a:cxn ang="0">
                    <a:pos x="11" y="81"/>
                  </a:cxn>
                  <a:cxn ang="0">
                    <a:pos x="63" y="111"/>
                  </a:cxn>
                  <a:cxn ang="0">
                    <a:pos x="16" y="0"/>
                  </a:cxn>
                  <a:cxn ang="0">
                    <a:pos x="11" y="81"/>
                  </a:cxn>
                </a:cxnLst>
                <a:pathLst>
                  <a:path w="255" h="460">
                    <a:moveTo>
                      <a:pt x="47" y="322"/>
                    </a:moveTo>
                    <a:cubicBezTo>
                      <a:pt x="88" y="418"/>
                      <a:pt x="211" y="460"/>
                      <a:pt x="255" y="441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3" y="99"/>
                      <a:pt x="0" y="211"/>
                      <a:pt x="47" y="322"/>
                    </a:cubicBezTo>
                    <a:close/>
                  </a:path>
                </a:pathLst>
              </a:custGeom>
              <a:solidFill>
                <a:srgbClr val="86CC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26" name="Freeform 54"/>
              <p:cNvSpPr/>
              <p:nvPr/>
            </p:nvSpPr>
            <p:spPr>
              <a:xfrm>
                <a:off x="4281" y="1001"/>
                <a:ext cx="144" cy="220"/>
              </a:xfrm>
              <a:custGeom>
                <a:avLst/>
                <a:gdLst/>
                <a:ahLst/>
                <a:cxnLst>
                  <a:cxn ang="0">
                    <a:pos x="62" y="52"/>
                  </a:cxn>
                  <a:cxn ang="0">
                    <a:pos x="48" y="110"/>
                  </a:cxn>
                  <a:cxn ang="0">
                    <a:pos x="0" y="0"/>
                  </a:cxn>
                  <a:cxn ang="0">
                    <a:pos x="62" y="52"/>
                  </a:cxn>
                </a:cxnLst>
                <a:pathLst>
                  <a:path w="288" h="441">
                    <a:moveTo>
                      <a:pt x="246" y="208"/>
                    </a:moveTo>
                    <a:cubicBezTo>
                      <a:pt x="288" y="304"/>
                      <a:pt x="234" y="422"/>
                      <a:pt x="190" y="44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5" y="23"/>
                      <a:pt x="199" y="98"/>
                      <a:pt x="246" y="208"/>
                    </a:cubicBezTo>
                    <a:close/>
                  </a:path>
                </a:pathLst>
              </a:custGeom>
              <a:solidFill>
                <a:srgbClr val="51899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27" name="Freeform 55"/>
              <p:cNvSpPr/>
              <p:nvPr/>
            </p:nvSpPr>
            <p:spPr>
              <a:xfrm>
                <a:off x="4217" y="1203"/>
                <a:ext cx="158" cy="63"/>
              </a:xfrm>
              <a:custGeom>
                <a:avLst/>
                <a:gdLst/>
                <a:ahLst/>
                <a:cxnLst>
                  <a:cxn ang="0">
                    <a:pos x="44" y="30"/>
                  </a:cxn>
                  <a:cxn ang="0">
                    <a:pos x="79" y="10"/>
                  </a:cxn>
                  <a:cxn ang="0">
                    <a:pos x="0" y="0"/>
                  </a:cxn>
                  <a:cxn ang="0">
                    <a:pos x="44" y="30"/>
                  </a:cxn>
                </a:cxnLst>
                <a:pathLst>
                  <a:path w="318" h="126">
                    <a:moveTo>
                      <a:pt x="179" y="118"/>
                    </a:moveTo>
                    <a:cubicBezTo>
                      <a:pt x="248" y="126"/>
                      <a:pt x="314" y="69"/>
                      <a:pt x="318" y="3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6" y="68"/>
                      <a:pt x="100" y="108"/>
                      <a:pt x="179" y="118"/>
                    </a:cubicBezTo>
                    <a:close/>
                  </a:path>
                </a:pathLst>
              </a:custGeom>
              <a:solidFill>
                <a:srgbClr val="86CC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28" name="Freeform 56"/>
              <p:cNvSpPr/>
              <p:nvPr/>
            </p:nvSpPr>
            <p:spPr>
              <a:xfrm>
                <a:off x="4217" y="1162"/>
                <a:ext cx="160" cy="60"/>
              </a:xfrm>
              <a:custGeom>
                <a:avLst/>
                <a:gdLst/>
                <a:ahLst/>
                <a:cxnLst>
                  <a:cxn ang="0">
                    <a:pos x="50" y="3"/>
                  </a:cxn>
                  <a:cxn ang="0">
                    <a:pos x="79" y="30"/>
                  </a:cxn>
                  <a:cxn ang="0">
                    <a:pos x="0" y="21"/>
                  </a:cxn>
                  <a:cxn ang="0">
                    <a:pos x="50" y="3"/>
                  </a:cxn>
                </a:cxnLst>
                <a:pathLst>
                  <a:path w="321" h="120">
                    <a:moveTo>
                      <a:pt x="202" y="10"/>
                    </a:moveTo>
                    <a:cubicBezTo>
                      <a:pt x="271" y="18"/>
                      <a:pt x="321" y="88"/>
                      <a:pt x="318" y="120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51" y="24"/>
                      <a:pt x="122" y="0"/>
                      <a:pt x="202" y="10"/>
                    </a:cubicBezTo>
                    <a:close/>
                  </a:path>
                </a:pathLst>
              </a:custGeom>
              <a:solidFill>
                <a:srgbClr val="51899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29" name="Freeform 57"/>
              <p:cNvSpPr/>
              <p:nvPr/>
            </p:nvSpPr>
            <p:spPr>
              <a:xfrm>
                <a:off x="4500" y="1386"/>
                <a:ext cx="149" cy="93"/>
              </a:xfrm>
              <a:custGeom>
                <a:avLst/>
                <a:gdLst/>
                <a:ahLst/>
                <a:cxnLst>
                  <a:cxn ang="0">
                    <a:pos x="21" y="11"/>
                  </a:cxn>
                  <a:cxn ang="0">
                    <a:pos x="4" y="47"/>
                  </a:cxn>
                  <a:cxn ang="0">
                    <a:pos x="75" y="9"/>
                  </a:cxn>
                  <a:cxn ang="0">
                    <a:pos x="21" y="11"/>
                  </a:cxn>
                </a:cxnLst>
                <a:pathLst>
                  <a:path w="298" h="186">
                    <a:moveTo>
                      <a:pt x="83" y="41"/>
                    </a:moveTo>
                    <a:cubicBezTo>
                      <a:pt x="22" y="74"/>
                      <a:pt x="0" y="157"/>
                      <a:pt x="15" y="186"/>
                    </a:cubicBezTo>
                    <a:cubicBezTo>
                      <a:pt x="298" y="36"/>
                      <a:pt x="298" y="36"/>
                      <a:pt x="298" y="36"/>
                    </a:cubicBezTo>
                    <a:cubicBezTo>
                      <a:pt x="229" y="0"/>
                      <a:pt x="154" y="4"/>
                      <a:pt x="83" y="41"/>
                    </a:cubicBezTo>
                    <a:close/>
                  </a:path>
                </a:pathLst>
              </a:custGeom>
              <a:solidFill>
                <a:srgbClr val="86CC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30" name="Freeform 58"/>
              <p:cNvSpPr/>
              <p:nvPr/>
            </p:nvSpPr>
            <p:spPr>
              <a:xfrm>
                <a:off x="4508" y="1404"/>
                <a:ext cx="141" cy="103"/>
              </a:xfrm>
              <a:custGeom>
                <a:avLst/>
                <a:gdLst/>
                <a:ahLst/>
                <a:cxnLst>
                  <a:cxn ang="0">
                    <a:pos x="39" y="43"/>
                  </a:cxn>
                  <a:cxn ang="0">
                    <a:pos x="0" y="37"/>
                  </a:cxn>
                  <a:cxn ang="0">
                    <a:pos x="70" y="0"/>
                  </a:cxn>
                  <a:cxn ang="0">
                    <a:pos x="39" y="43"/>
                  </a:cxn>
                </a:cxnLst>
                <a:pathLst>
                  <a:path w="283" h="207">
                    <a:moveTo>
                      <a:pt x="158" y="175"/>
                    </a:moveTo>
                    <a:cubicBezTo>
                      <a:pt x="96" y="207"/>
                      <a:pt x="15" y="178"/>
                      <a:pt x="0" y="150"/>
                    </a:cubicBezTo>
                    <a:cubicBezTo>
                      <a:pt x="283" y="0"/>
                      <a:pt x="283" y="0"/>
                      <a:pt x="283" y="0"/>
                    </a:cubicBezTo>
                    <a:cubicBezTo>
                      <a:pt x="274" y="78"/>
                      <a:pt x="229" y="138"/>
                      <a:pt x="158" y="175"/>
                    </a:cubicBezTo>
                    <a:close/>
                  </a:path>
                </a:pathLst>
              </a:custGeom>
              <a:solidFill>
                <a:srgbClr val="51899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31" name="Freeform 59"/>
              <p:cNvSpPr/>
              <p:nvPr/>
            </p:nvSpPr>
            <p:spPr>
              <a:xfrm>
                <a:off x="4158" y="886"/>
                <a:ext cx="48" cy="160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24" y="80"/>
                  </a:cxn>
                  <a:cxn ang="0">
                    <a:pos x="24" y="0"/>
                  </a:cxn>
                  <a:cxn ang="0">
                    <a:pos x="0" y="48"/>
                  </a:cxn>
                </a:cxnLst>
                <a:pathLst>
                  <a:path w="96" h="320">
                    <a:moveTo>
                      <a:pt x="0" y="192"/>
                    </a:moveTo>
                    <a:cubicBezTo>
                      <a:pt x="0" y="261"/>
                      <a:pt x="64" y="320"/>
                      <a:pt x="96" y="32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32" y="44"/>
                      <a:pt x="0" y="112"/>
                      <a:pt x="0" y="192"/>
                    </a:cubicBezTo>
                    <a:close/>
                  </a:path>
                </a:pathLst>
              </a:custGeom>
              <a:solidFill>
                <a:srgbClr val="86CC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32" name="Freeform 60"/>
              <p:cNvSpPr/>
              <p:nvPr/>
            </p:nvSpPr>
            <p:spPr>
              <a:xfrm>
                <a:off x="4206" y="886"/>
                <a:ext cx="48" cy="160"/>
              </a:xfrm>
              <a:custGeom>
                <a:avLst/>
                <a:gdLst/>
                <a:ahLst/>
                <a:cxnLst>
                  <a:cxn ang="0">
                    <a:pos x="24" y="48"/>
                  </a:cxn>
                  <a:cxn ang="0">
                    <a:pos x="0" y="80"/>
                  </a:cxn>
                  <a:cxn ang="0">
                    <a:pos x="0" y="0"/>
                  </a:cxn>
                  <a:cxn ang="0">
                    <a:pos x="24" y="48"/>
                  </a:cxn>
                </a:cxnLst>
                <a:pathLst>
                  <a:path w="96" h="320">
                    <a:moveTo>
                      <a:pt x="96" y="192"/>
                    </a:moveTo>
                    <a:cubicBezTo>
                      <a:pt x="96" y="261"/>
                      <a:pt x="32" y="320"/>
                      <a:pt x="0" y="32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4" y="44"/>
                      <a:pt x="96" y="112"/>
                      <a:pt x="96" y="192"/>
                    </a:cubicBezTo>
                    <a:close/>
                  </a:path>
                </a:pathLst>
              </a:custGeom>
              <a:solidFill>
                <a:srgbClr val="51899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33" name="Rectangle 61"/>
              <p:cNvSpPr/>
              <p:nvPr/>
            </p:nvSpPr>
            <p:spPr>
              <a:xfrm>
                <a:off x="4416" y="1877"/>
                <a:ext cx="302" cy="113"/>
              </a:xfrm>
              <a:prstGeom prst="rect">
                <a:avLst/>
              </a:prstGeom>
              <a:solidFill>
                <a:srgbClr val="F08C20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34" name="Freeform 62"/>
              <p:cNvSpPr/>
              <p:nvPr/>
            </p:nvSpPr>
            <p:spPr>
              <a:xfrm>
                <a:off x="4435" y="1990"/>
                <a:ext cx="264" cy="1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4" y="0"/>
                  </a:cxn>
                  <a:cxn ang="0">
                    <a:pos x="245" y="189"/>
                  </a:cxn>
                  <a:cxn ang="0">
                    <a:pos x="19" y="189"/>
                  </a:cxn>
                  <a:cxn ang="0">
                    <a:pos x="0" y="0"/>
                  </a:cxn>
                </a:cxnLst>
                <a:pathLst>
                  <a:path w="264" h="189">
                    <a:moveTo>
                      <a:pt x="0" y="0"/>
                    </a:moveTo>
                    <a:lnTo>
                      <a:pt x="264" y="0"/>
                    </a:lnTo>
                    <a:lnTo>
                      <a:pt x="245" y="189"/>
                    </a:lnTo>
                    <a:lnTo>
                      <a:pt x="19" y="1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B4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35" name="Freeform 63"/>
              <p:cNvSpPr/>
              <p:nvPr/>
            </p:nvSpPr>
            <p:spPr>
              <a:xfrm>
                <a:off x="958" y="1405"/>
                <a:ext cx="511" cy="767"/>
              </a:xfrm>
              <a:custGeom>
                <a:avLst/>
                <a:gdLst/>
                <a:ahLst/>
                <a:cxnLst>
                  <a:cxn ang="0">
                    <a:pos x="255" y="16"/>
                  </a:cxn>
                  <a:cxn ang="0">
                    <a:pos x="239" y="0"/>
                  </a:cxn>
                  <a:cxn ang="0">
                    <a:pos x="16" y="0"/>
                  </a:cxn>
                  <a:cxn ang="0">
                    <a:pos x="0" y="16"/>
                  </a:cxn>
                  <a:cxn ang="0">
                    <a:pos x="0" y="367"/>
                  </a:cxn>
                  <a:cxn ang="0">
                    <a:pos x="16" y="383"/>
                  </a:cxn>
                  <a:cxn ang="0">
                    <a:pos x="239" y="383"/>
                  </a:cxn>
                  <a:cxn ang="0">
                    <a:pos x="255" y="367"/>
                  </a:cxn>
                  <a:cxn ang="0">
                    <a:pos x="255" y="16"/>
                  </a:cxn>
                </a:cxnLst>
                <a:pathLst>
                  <a:path w="1024" h="1536">
                    <a:moveTo>
                      <a:pt x="1024" y="64"/>
                    </a:moveTo>
                    <a:cubicBezTo>
                      <a:pt x="1024" y="29"/>
                      <a:pt x="995" y="0"/>
                      <a:pt x="960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1472"/>
                      <a:pt x="0" y="1472"/>
                      <a:pt x="0" y="1472"/>
                    </a:cubicBezTo>
                    <a:cubicBezTo>
                      <a:pt x="0" y="1507"/>
                      <a:pt x="29" y="1536"/>
                      <a:pt x="64" y="1536"/>
                    </a:cubicBezTo>
                    <a:cubicBezTo>
                      <a:pt x="960" y="1536"/>
                      <a:pt x="960" y="1536"/>
                      <a:pt x="960" y="1536"/>
                    </a:cubicBezTo>
                    <a:cubicBezTo>
                      <a:pt x="995" y="1536"/>
                      <a:pt x="1024" y="1507"/>
                      <a:pt x="1024" y="1472"/>
                    </a:cubicBezTo>
                    <a:lnTo>
                      <a:pt x="1024" y="64"/>
                    </a:lnTo>
                    <a:close/>
                  </a:path>
                </a:pathLst>
              </a:custGeom>
              <a:solidFill>
                <a:srgbClr val="0E3656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36" name="Oval 64"/>
              <p:cNvSpPr/>
              <p:nvPr/>
            </p:nvSpPr>
            <p:spPr>
              <a:xfrm>
                <a:off x="1054" y="1796"/>
                <a:ext cx="319" cy="320"/>
              </a:xfrm>
              <a:prstGeom prst="ellipse">
                <a:avLst/>
              </a:prstGeom>
              <a:solidFill>
                <a:srgbClr val="C3E5E1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37" name="Oval 65"/>
              <p:cNvSpPr/>
              <p:nvPr/>
            </p:nvSpPr>
            <p:spPr>
              <a:xfrm>
                <a:off x="1054" y="1780"/>
                <a:ext cx="319" cy="320"/>
              </a:xfrm>
              <a:prstGeom prst="ellipse">
                <a:avLst/>
              </a:prstGeom>
              <a:solidFill>
                <a:srgbClr val="43798A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38" name="Oval 66"/>
              <p:cNvSpPr/>
              <p:nvPr/>
            </p:nvSpPr>
            <p:spPr>
              <a:xfrm>
                <a:off x="1030" y="1764"/>
                <a:ext cx="367" cy="368"/>
              </a:xfrm>
              <a:prstGeom prst="ellipse">
                <a:avLst/>
              </a:prstGeom>
              <a:solidFill>
                <a:srgbClr val="43798A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39" name="Oval 67"/>
              <p:cNvSpPr/>
              <p:nvPr/>
            </p:nvSpPr>
            <p:spPr>
              <a:xfrm>
                <a:off x="1054" y="1788"/>
                <a:ext cx="319" cy="320"/>
              </a:xfrm>
              <a:prstGeom prst="ellipse">
                <a:avLst/>
              </a:prstGeom>
              <a:solidFill>
                <a:srgbClr val="C3E5E1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40" name="Oval 68"/>
              <p:cNvSpPr/>
              <p:nvPr/>
            </p:nvSpPr>
            <p:spPr>
              <a:xfrm>
                <a:off x="1118" y="1852"/>
                <a:ext cx="191" cy="192"/>
              </a:xfrm>
              <a:prstGeom prst="ellipse">
                <a:avLst/>
              </a:prstGeom>
              <a:solidFill>
                <a:srgbClr val="5E9AA5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41" name="Oval 69"/>
              <p:cNvSpPr/>
              <p:nvPr/>
            </p:nvSpPr>
            <p:spPr>
              <a:xfrm>
                <a:off x="1086" y="1461"/>
                <a:ext cx="255" cy="256"/>
              </a:xfrm>
              <a:prstGeom prst="ellipse">
                <a:avLst/>
              </a:prstGeom>
              <a:solidFill>
                <a:srgbClr val="43798A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42" name="Oval 70"/>
              <p:cNvSpPr/>
              <p:nvPr/>
            </p:nvSpPr>
            <p:spPr>
              <a:xfrm>
                <a:off x="1102" y="1477"/>
                <a:ext cx="223" cy="224"/>
              </a:xfrm>
              <a:prstGeom prst="ellipse">
                <a:avLst/>
              </a:prstGeom>
              <a:solidFill>
                <a:srgbClr val="C3E5E1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43" name="Oval 71"/>
              <p:cNvSpPr/>
              <p:nvPr/>
            </p:nvSpPr>
            <p:spPr>
              <a:xfrm>
                <a:off x="1150" y="1525"/>
                <a:ext cx="128" cy="128"/>
              </a:xfrm>
              <a:prstGeom prst="ellipse">
                <a:avLst/>
              </a:prstGeom>
              <a:solidFill>
                <a:srgbClr val="5E9AA5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44" name="Oval 72"/>
              <p:cNvSpPr/>
              <p:nvPr/>
            </p:nvSpPr>
            <p:spPr>
              <a:xfrm>
                <a:off x="1190" y="1565"/>
                <a:ext cx="48" cy="48"/>
              </a:xfrm>
              <a:prstGeom prst="ellipse">
                <a:avLst/>
              </a:prstGeom>
              <a:solidFill>
                <a:srgbClr val="0E3656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45" name="Oval 73"/>
              <p:cNvSpPr/>
              <p:nvPr/>
            </p:nvSpPr>
            <p:spPr>
              <a:xfrm>
                <a:off x="1166" y="1900"/>
                <a:ext cx="96" cy="96"/>
              </a:xfrm>
              <a:prstGeom prst="ellipse">
                <a:avLst/>
              </a:prstGeom>
              <a:solidFill>
                <a:srgbClr val="0E3656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46" name="Oval 74"/>
              <p:cNvSpPr/>
              <p:nvPr/>
            </p:nvSpPr>
            <p:spPr>
              <a:xfrm>
                <a:off x="1206" y="1916"/>
                <a:ext cx="16" cy="16"/>
              </a:xfrm>
              <a:prstGeom prst="ellipse">
                <a:avLst/>
              </a:prstGeom>
              <a:solidFill>
                <a:srgbClr val="5E9AA5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47" name="Oval 75"/>
              <p:cNvSpPr/>
              <p:nvPr/>
            </p:nvSpPr>
            <p:spPr>
              <a:xfrm>
                <a:off x="1210" y="1577"/>
                <a:ext cx="8" cy="8"/>
              </a:xfrm>
              <a:prstGeom prst="ellipse">
                <a:avLst/>
              </a:prstGeom>
              <a:solidFill>
                <a:srgbClr val="5E9AA5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48" name="Freeform 76"/>
              <p:cNvSpPr/>
              <p:nvPr/>
            </p:nvSpPr>
            <p:spPr>
              <a:xfrm>
                <a:off x="3513" y="2028"/>
                <a:ext cx="256" cy="112"/>
              </a:xfrm>
              <a:custGeom>
                <a:avLst/>
                <a:gdLst/>
                <a:ahLst/>
                <a:cxnLst>
                  <a:cxn ang="0">
                    <a:pos x="0" y="56"/>
                  </a:cxn>
                  <a:cxn ang="0">
                    <a:pos x="64" y="0"/>
                  </a:cxn>
                  <a:cxn ang="0">
                    <a:pos x="128" y="56"/>
                  </a:cxn>
                  <a:cxn ang="0">
                    <a:pos x="0" y="56"/>
                  </a:cxn>
                </a:cxnLst>
                <a:pathLst>
                  <a:path w="512" h="224">
                    <a:moveTo>
                      <a:pt x="0" y="224"/>
                    </a:moveTo>
                    <a:cubicBezTo>
                      <a:pt x="0" y="100"/>
                      <a:pt x="114" y="0"/>
                      <a:pt x="256" y="0"/>
                    </a:cubicBezTo>
                    <a:cubicBezTo>
                      <a:pt x="397" y="0"/>
                      <a:pt x="512" y="100"/>
                      <a:pt x="512" y="224"/>
                    </a:cubicBezTo>
                    <a:lnTo>
                      <a:pt x="0" y="224"/>
                    </a:lnTo>
                    <a:close/>
                  </a:path>
                </a:pathLst>
              </a:custGeom>
              <a:solidFill>
                <a:srgbClr val="5E9AA5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49" name="Rectangle 77"/>
              <p:cNvSpPr/>
              <p:nvPr/>
            </p:nvSpPr>
            <p:spPr>
              <a:xfrm>
                <a:off x="3513" y="2141"/>
                <a:ext cx="256" cy="64"/>
              </a:xfrm>
              <a:prstGeom prst="rect">
                <a:avLst/>
              </a:prstGeom>
              <a:solidFill>
                <a:srgbClr val="43798A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50" name="Rectangle 78"/>
              <p:cNvSpPr/>
              <p:nvPr/>
            </p:nvSpPr>
            <p:spPr>
              <a:xfrm>
                <a:off x="2363" y="2140"/>
                <a:ext cx="511" cy="32"/>
              </a:xfrm>
              <a:prstGeom prst="rect">
                <a:avLst/>
              </a:prstGeom>
              <a:solidFill>
                <a:srgbClr val="5E9AA5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51" name="Rectangle 79"/>
              <p:cNvSpPr/>
              <p:nvPr/>
            </p:nvSpPr>
            <p:spPr>
              <a:xfrm>
                <a:off x="2427" y="1949"/>
                <a:ext cx="383" cy="191"/>
              </a:xfrm>
              <a:prstGeom prst="rect">
                <a:avLst/>
              </a:prstGeom>
              <a:solidFill>
                <a:srgbClr val="43798A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52" name="Freeform 80"/>
              <p:cNvSpPr>
                <a:spLocks noEditPoints="1"/>
              </p:cNvSpPr>
              <p:nvPr/>
            </p:nvSpPr>
            <p:spPr>
              <a:xfrm>
                <a:off x="1725" y="895"/>
                <a:ext cx="1788" cy="894"/>
              </a:xfrm>
              <a:custGeom>
                <a:avLst/>
                <a:gdLst/>
                <a:ahLst/>
                <a:cxnLst>
                  <a:cxn ang="0">
                    <a:pos x="860" y="32"/>
                  </a:cxn>
                  <a:cxn ang="0">
                    <a:pos x="860" y="32"/>
                  </a:cxn>
                  <a:cxn ang="0">
                    <a:pos x="860" y="414"/>
                  </a:cxn>
                  <a:cxn ang="0">
                    <a:pos x="32" y="414"/>
                  </a:cxn>
                  <a:cxn ang="0">
                    <a:pos x="32" y="32"/>
                  </a:cxn>
                  <a:cxn ang="0">
                    <a:pos x="32" y="32"/>
                  </a:cxn>
                  <a:cxn ang="0">
                    <a:pos x="860" y="32"/>
                  </a:cxn>
                  <a:cxn ang="0">
                    <a:pos x="860" y="0"/>
                  </a:cxn>
                  <a:cxn ang="0">
                    <a:pos x="32" y="0"/>
                  </a:cxn>
                  <a:cxn ang="0">
                    <a:pos x="0" y="32"/>
                  </a:cxn>
                  <a:cxn ang="0">
                    <a:pos x="0" y="446"/>
                  </a:cxn>
                  <a:cxn ang="0">
                    <a:pos x="892" y="446"/>
                  </a:cxn>
                  <a:cxn ang="0">
                    <a:pos x="892" y="32"/>
                  </a:cxn>
                  <a:cxn ang="0">
                    <a:pos x="860" y="0"/>
                  </a:cxn>
                </a:cxnLst>
                <a:pathLst>
                  <a:path w="3584" h="1792">
                    <a:moveTo>
                      <a:pt x="3455" y="128"/>
                    </a:moveTo>
                    <a:cubicBezTo>
                      <a:pt x="3456" y="128"/>
                      <a:pt x="3456" y="128"/>
                      <a:pt x="3456" y="128"/>
                    </a:cubicBezTo>
                    <a:cubicBezTo>
                      <a:pt x="3456" y="1664"/>
                      <a:pt x="3456" y="1664"/>
                      <a:pt x="3456" y="1664"/>
                    </a:cubicBezTo>
                    <a:cubicBezTo>
                      <a:pt x="128" y="1664"/>
                      <a:pt x="128" y="1664"/>
                      <a:pt x="128" y="1664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3455" y="128"/>
                      <a:pt x="3455" y="128"/>
                      <a:pt x="3455" y="128"/>
                    </a:cubicBezTo>
                    <a:close/>
                    <a:moveTo>
                      <a:pt x="3456" y="0"/>
                    </a:moveTo>
                    <a:cubicBezTo>
                      <a:pt x="128" y="0"/>
                      <a:pt x="128" y="0"/>
                      <a:pt x="128" y="0"/>
                    </a:cubicBezTo>
                    <a:cubicBezTo>
                      <a:pt x="57" y="0"/>
                      <a:pt x="0" y="57"/>
                      <a:pt x="0" y="128"/>
                    </a:cubicBezTo>
                    <a:cubicBezTo>
                      <a:pt x="0" y="1792"/>
                      <a:pt x="0" y="1792"/>
                      <a:pt x="0" y="1792"/>
                    </a:cubicBezTo>
                    <a:cubicBezTo>
                      <a:pt x="3584" y="1792"/>
                      <a:pt x="3584" y="1792"/>
                      <a:pt x="3584" y="1792"/>
                    </a:cubicBezTo>
                    <a:cubicBezTo>
                      <a:pt x="3584" y="128"/>
                      <a:pt x="3584" y="128"/>
                      <a:pt x="3584" y="128"/>
                    </a:cubicBezTo>
                    <a:cubicBezTo>
                      <a:pt x="3584" y="57"/>
                      <a:pt x="3526" y="0"/>
                      <a:pt x="3456" y="0"/>
                    </a:cubicBezTo>
                    <a:close/>
                  </a:path>
                </a:pathLst>
              </a:custGeom>
              <a:solidFill>
                <a:srgbClr val="0E3656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53" name="Freeform 81"/>
              <p:cNvSpPr/>
              <p:nvPr/>
            </p:nvSpPr>
            <p:spPr>
              <a:xfrm>
                <a:off x="1789" y="959"/>
                <a:ext cx="1660" cy="767"/>
              </a:xfrm>
              <a:custGeom>
                <a:avLst/>
                <a:gdLst/>
                <a:ahLst/>
                <a:cxnLst>
                  <a:cxn ang="0">
                    <a:pos x="828" y="0"/>
                  </a:cxn>
                  <a:cxn ang="0">
                    <a:pos x="828" y="0"/>
                  </a:cxn>
                  <a:cxn ang="0">
                    <a:pos x="828" y="383"/>
                  </a:cxn>
                  <a:cxn ang="0">
                    <a:pos x="0" y="383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28" y="0"/>
                  </a:cxn>
                </a:cxnLst>
                <a:pathLst>
                  <a:path w="3328" h="1536">
                    <a:moveTo>
                      <a:pt x="3327" y="0"/>
                    </a:moveTo>
                    <a:cubicBezTo>
                      <a:pt x="3328" y="0"/>
                      <a:pt x="3328" y="0"/>
                      <a:pt x="3328" y="0"/>
                    </a:cubicBezTo>
                    <a:cubicBezTo>
                      <a:pt x="3328" y="1536"/>
                      <a:pt x="3328" y="1536"/>
                      <a:pt x="3328" y="1536"/>
                    </a:cubicBezTo>
                    <a:cubicBezTo>
                      <a:pt x="0" y="1536"/>
                      <a:pt x="0" y="1536"/>
                      <a:pt x="0" y="153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327" y="0"/>
                      <a:pt x="3327" y="0"/>
                      <a:pt x="3327" y="0"/>
                    </a:cubicBezTo>
                    <a:close/>
                  </a:path>
                </a:pathLst>
              </a:custGeom>
              <a:solidFill>
                <a:srgbClr val="86CC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54" name="Freeform 82"/>
              <p:cNvSpPr/>
              <p:nvPr/>
            </p:nvSpPr>
            <p:spPr>
              <a:xfrm>
                <a:off x="1725" y="1789"/>
                <a:ext cx="1788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4"/>
                  </a:cxn>
                  <a:cxn ang="0">
                    <a:pos x="32" y="96"/>
                  </a:cxn>
                  <a:cxn ang="0">
                    <a:pos x="860" y="96"/>
                  </a:cxn>
                  <a:cxn ang="0">
                    <a:pos x="892" y="64"/>
                  </a:cxn>
                  <a:cxn ang="0">
                    <a:pos x="892" y="0"/>
                  </a:cxn>
                  <a:cxn ang="0">
                    <a:pos x="0" y="0"/>
                  </a:cxn>
                </a:cxnLst>
                <a:pathLst>
                  <a:path w="3584" h="384">
                    <a:moveTo>
                      <a:pt x="0" y="0"/>
                    </a:moveTo>
                    <a:cubicBezTo>
                      <a:pt x="0" y="256"/>
                      <a:pt x="0" y="256"/>
                      <a:pt x="0" y="256"/>
                    </a:cubicBezTo>
                    <a:cubicBezTo>
                      <a:pt x="0" y="326"/>
                      <a:pt x="57" y="384"/>
                      <a:pt x="128" y="384"/>
                    </a:cubicBezTo>
                    <a:cubicBezTo>
                      <a:pt x="3456" y="384"/>
                      <a:pt x="3456" y="384"/>
                      <a:pt x="3456" y="384"/>
                    </a:cubicBezTo>
                    <a:cubicBezTo>
                      <a:pt x="3526" y="384"/>
                      <a:pt x="3584" y="326"/>
                      <a:pt x="3584" y="256"/>
                    </a:cubicBezTo>
                    <a:cubicBezTo>
                      <a:pt x="3584" y="0"/>
                      <a:pt x="3584" y="0"/>
                      <a:pt x="358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E9AA5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55" name="Rectangle 83"/>
              <p:cNvSpPr/>
              <p:nvPr/>
            </p:nvSpPr>
            <p:spPr>
              <a:xfrm>
                <a:off x="2555" y="1853"/>
                <a:ext cx="128" cy="64"/>
              </a:xfrm>
              <a:prstGeom prst="rect">
                <a:avLst/>
              </a:prstGeom>
              <a:solidFill>
                <a:srgbClr val="0E3656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56" name="Freeform 84"/>
              <p:cNvSpPr/>
              <p:nvPr/>
            </p:nvSpPr>
            <p:spPr>
              <a:xfrm>
                <a:off x="158" y="1652"/>
                <a:ext cx="514" cy="512"/>
              </a:xfrm>
              <a:custGeom>
                <a:avLst/>
                <a:gdLst/>
                <a:ahLst/>
                <a:cxnLst>
                  <a:cxn ang="0">
                    <a:pos x="247" y="256"/>
                  </a:cxn>
                  <a:cxn ang="0">
                    <a:pos x="241" y="253"/>
                  </a:cxn>
                  <a:cxn ang="0">
                    <a:pos x="3" y="16"/>
                  </a:cxn>
                  <a:cxn ang="0">
                    <a:pos x="3" y="3"/>
                  </a:cxn>
                  <a:cxn ang="0">
                    <a:pos x="16" y="3"/>
                  </a:cxn>
                  <a:cxn ang="0">
                    <a:pos x="253" y="241"/>
                  </a:cxn>
                  <a:cxn ang="0">
                    <a:pos x="253" y="253"/>
                  </a:cxn>
                  <a:cxn ang="0">
                    <a:pos x="247" y="256"/>
                  </a:cxn>
                </a:cxnLst>
                <a:pathLst>
                  <a:path w="1030" h="1026">
                    <a:moveTo>
                      <a:pt x="990" y="1026"/>
                    </a:moveTo>
                    <a:cubicBezTo>
                      <a:pt x="981" y="1026"/>
                      <a:pt x="972" y="1023"/>
                      <a:pt x="965" y="1016"/>
                    </a:cubicBezTo>
                    <a:cubicBezTo>
                      <a:pt x="14" y="65"/>
                      <a:pt x="14" y="65"/>
                      <a:pt x="14" y="65"/>
                    </a:cubicBezTo>
                    <a:cubicBezTo>
                      <a:pt x="0" y="51"/>
                      <a:pt x="0" y="28"/>
                      <a:pt x="14" y="14"/>
                    </a:cubicBezTo>
                    <a:cubicBezTo>
                      <a:pt x="28" y="0"/>
                      <a:pt x="51" y="0"/>
                      <a:pt x="65" y="14"/>
                    </a:cubicBezTo>
                    <a:cubicBezTo>
                      <a:pt x="1015" y="965"/>
                      <a:pt x="1015" y="965"/>
                      <a:pt x="1015" y="965"/>
                    </a:cubicBezTo>
                    <a:cubicBezTo>
                      <a:pt x="1030" y="979"/>
                      <a:pt x="1030" y="1001"/>
                      <a:pt x="1015" y="1016"/>
                    </a:cubicBezTo>
                    <a:cubicBezTo>
                      <a:pt x="1008" y="1023"/>
                      <a:pt x="999" y="1026"/>
                      <a:pt x="990" y="1026"/>
                    </a:cubicBezTo>
                    <a:close/>
                  </a:path>
                </a:pathLst>
              </a:custGeom>
              <a:solidFill>
                <a:srgbClr val="EC8B8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57" name="Freeform 85"/>
              <p:cNvSpPr/>
              <p:nvPr/>
            </p:nvSpPr>
            <p:spPr>
              <a:xfrm>
                <a:off x="226" y="1584"/>
                <a:ext cx="514" cy="512"/>
              </a:xfrm>
              <a:custGeom>
                <a:avLst/>
                <a:gdLst/>
                <a:ahLst/>
                <a:cxnLst>
                  <a:cxn ang="0">
                    <a:pos x="247" y="256"/>
                  </a:cxn>
                  <a:cxn ang="0">
                    <a:pos x="241" y="253"/>
                  </a:cxn>
                  <a:cxn ang="0">
                    <a:pos x="3" y="16"/>
                  </a:cxn>
                  <a:cxn ang="0">
                    <a:pos x="3" y="3"/>
                  </a:cxn>
                  <a:cxn ang="0">
                    <a:pos x="16" y="3"/>
                  </a:cxn>
                  <a:cxn ang="0">
                    <a:pos x="253" y="241"/>
                  </a:cxn>
                  <a:cxn ang="0">
                    <a:pos x="253" y="253"/>
                  </a:cxn>
                  <a:cxn ang="0">
                    <a:pos x="247" y="256"/>
                  </a:cxn>
                </a:cxnLst>
                <a:pathLst>
                  <a:path w="1029" h="1026">
                    <a:moveTo>
                      <a:pt x="990" y="1026"/>
                    </a:moveTo>
                    <a:cubicBezTo>
                      <a:pt x="981" y="1026"/>
                      <a:pt x="971" y="1023"/>
                      <a:pt x="964" y="1016"/>
                    </a:cubicBezTo>
                    <a:cubicBezTo>
                      <a:pt x="14" y="65"/>
                      <a:pt x="14" y="65"/>
                      <a:pt x="14" y="65"/>
                    </a:cubicBezTo>
                    <a:cubicBezTo>
                      <a:pt x="0" y="51"/>
                      <a:pt x="0" y="29"/>
                      <a:pt x="14" y="14"/>
                    </a:cubicBezTo>
                    <a:cubicBezTo>
                      <a:pt x="28" y="0"/>
                      <a:pt x="51" y="0"/>
                      <a:pt x="65" y="14"/>
                    </a:cubicBezTo>
                    <a:cubicBezTo>
                      <a:pt x="1015" y="965"/>
                      <a:pt x="1015" y="965"/>
                      <a:pt x="1015" y="965"/>
                    </a:cubicBezTo>
                    <a:cubicBezTo>
                      <a:pt x="1029" y="979"/>
                      <a:pt x="1029" y="1002"/>
                      <a:pt x="1015" y="1016"/>
                    </a:cubicBezTo>
                    <a:cubicBezTo>
                      <a:pt x="1008" y="1023"/>
                      <a:pt x="999" y="1026"/>
                      <a:pt x="990" y="1026"/>
                    </a:cubicBezTo>
                    <a:close/>
                  </a:path>
                </a:pathLst>
              </a:custGeom>
              <a:solidFill>
                <a:srgbClr val="EC8B8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58" name="Freeform 86"/>
              <p:cNvSpPr/>
              <p:nvPr/>
            </p:nvSpPr>
            <p:spPr>
              <a:xfrm>
                <a:off x="158" y="1177"/>
                <a:ext cx="514" cy="513"/>
              </a:xfrm>
              <a:custGeom>
                <a:avLst/>
                <a:gdLst/>
                <a:ahLst/>
                <a:cxnLst>
                  <a:cxn ang="0">
                    <a:pos x="10" y="257"/>
                  </a:cxn>
                  <a:cxn ang="0">
                    <a:pos x="3" y="254"/>
                  </a:cxn>
                  <a:cxn ang="0">
                    <a:pos x="3" y="241"/>
                  </a:cxn>
                  <a:cxn ang="0">
                    <a:pos x="241" y="4"/>
                  </a:cxn>
                  <a:cxn ang="0">
                    <a:pos x="253" y="4"/>
                  </a:cxn>
                  <a:cxn ang="0">
                    <a:pos x="253" y="17"/>
                  </a:cxn>
                  <a:cxn ang="0">
                    <a:pos x="16" y="254"/>
                  </a:cxn>
                  <a:cxn ang="0">
                    <a:pos x="10" y="257"/>
                  </a:cxn>
                </a:cxnLst>
                <a:pathLst>
                  <a:path w="1030" h="1026">
                    <a:moveTo>
                      <a:pt x="40" y="1026"/>
                    </a:moveTo>
                    <a:cubicBezTo>
                      <a:pt x="30" y="1026"/>
                      <a:pt x="21" y="1022"/>
                      <a:pt x="14" y="1015"/>
                    </a:cubicBezTo>
                    <a:cubicBezTo>
                      <a:pt x="0" y="1001"/>
                      <a:pt x="0" y="978"/>
                      <a:pt x="14" y="964"/>
                    </a:cubicBezTo>
                    <a:cubicBezTo>
                      <a:pt x="965" y="14"/>
                      <a:pt x="965" y="14"/>
                      <a:pt x="965" y="14"/>
                    </a:cubicBezTo>
                    <a:cubicBezTo>
                      <a:pt x="979" y="0"/>
                      <a:pt x="1001" y="0"/>
                      <a:pt x="1015" y="14"/>
                    </a:cubicBezTo>
                    <a:cubicBezTo>
                      <a:pt x="1030" y="28"/>
                      <a:pt x="1030" y="51"/>
                      <a:pt x="1015" y="65"/>
                    </a:cubicBezTo>
                    <a:cubicBezTo>
                      <a:pt x="65" y="1015"/>
                      <a:pt x="65" y="1015"/>
                      <a:pt x="65" y="1015"/>
                    </a:cubicBezTo>
                    <a:cubicBezTo>
                      <a:pt x="58" y="1022"/>
                      <a:pt x="49" y="1026"/>
                      <a:pt x="40" y="1026"/>
                    </a:cubicBezTo>
                    <a:close/>
                  </a:path>
                </a:pathLst>
              </a:custGeom>
              <a:solidFill>
                <a:srgbClr val="EC8B8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59" name="Freeform 87"/>
              <p:cNvSpPr/>
              <p:nvPr/>
            </p:nvSpPr>
            <p:spPr>
              <a:xfrm>
                <a:off x="226" y="1245"/>
                <a:ext cx="514" cy="512"/>
              </a:xfrm>
              <a:custGeom>
                <a:avLst/>
                <a:gdLst/>
                <a:ahLst/>
                <a:cxnLst>
                  <a:cxn ang="0">
                    <a:pos x="9" y="256"/>
                  </a:cxn>
                  <a:cxn ang="0">
                    <a:pos x="3" y="253"/>
                  </a:cxn>
                  <a:cxn ang="0">
                    <a:pos x="3" y="241"/>
                  </a:cxn>
                  <a:cxn ang="0">
                    <a:pos x="241" y="3"/>
                  </a:cxn>
                  <a:cxn ang="0">
                    <a:pos x="253" y="3"/>
                  </a:cxn>
                  <a:cxn ang="0">
                    <a:pos x="253" y="16"/>
                  </a:cxn>
                  <a:cxn ang="0">
                    <a:pos x="16" y="253"/>
                  </a:cxn>
                  <a:cxn ang="0">
                    <a:pos x="9" y="256"/>
                  </a:cxn>
                </a:cxnLst>
                <a:pathLst>
                  <a:path w="1029" h="1025">
                    <a:moveTo>
                      <a:pt x="39" y="1025"/>
                    </a:moveTo>
                    <a:cubicBezTo>
                      <a:pt x="30" y="1025"/>
                      <a:pt x="21" y="1022"/>
                      <a:pt x="14" y="1015"/>
                    </a:cubicBezTo>
                    <a:cubicBezTo>
                      <a:pt x="0" y="1001"/>
                      <a:pt x="0" y="978"/>
                      <a:pt x="14" y="964"/>
                    </a:cubicBezTo>
                    <a:cubicBezTo>
                      <a:pt x="964" y="14"/>
                      <a:pt x="964" y="14"/>
                      <a:pt x="964" y="14"/>
                    </a:cubicBezTo>
                    <a:cubicBezTo>
                      <a:pt x="978" y="0"/>
                      <a:pt x="1001" y="0"/>
                      <a:pt x="1015" y="14"/>
                    </a:cubicBezTo>
                    <a:cubicBezTo>
                      <a:pt x="1029" y="28"/>
                      <a:pt x="1029" y="51"/>
                      <a:pt x="1015" y="65"/>
                    </a:cubicBezTo>
                    <a:cubicBezTo>
                      <a:pt x="65" y="1015"/>
                      <a:pt x="65" y="1015"/>
                      <a:pt x="65" y="1015"/>
                    </a:cubicBezTo>
                    <a:cubicBezTo>
                      <a:pt x="58" y="1022"/>
                      <a:pt x="49" y="1025"/>
                      <a:pt x="39" y="1025"/>
                    </a:cubicBezTo>
                    <a:close/>
                  </a:path>
                </a:pathLst>
              </a:custGeom>
              <a:solidFill>
                <a:srgbClr val="EC8B8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60" name="Freeform 88"/>
              <p:cNvSpPr/>
              <p:nvPr/>
            </p:nvSpPr>
            <p:spPr>
              <a:xfrm>
                <a:off x="634" y="1179"/>
                <a:ext cx="104" cy="36"/>
              </a:xfrm>
              <a:custGeom>
                <a:avLst/>
                <a:gdLst/>
                <a:ahLst/>
                <a:cxnLst>
                  <a:cxn ang="0">
                    <a:pos x="43" y="18"/>
                  </a:cxn>
                  <a:cxn ang="0">
                    <a:pos x="9" y="18"/>
                  </a:cxn>
                  <a:cxn ang="0">
                    <a:pos x="0" y="9"/>
                  </a:cxn>
                  <a:cxn ang="0">
                    <a:pos x="9" y="0"/>
                  </a:cxn>
                  <a:cxn ang="0">
                    <a:pos x="43" y="0"/>
                  </a:cxn>
                  <a:cxn ang="0">
                    <a:pos x="52" y="9"/>
                  </a:cxn>
                  <a:cxn ang="0">
                    <a:pos x="43" y="18"/>
                  </a:cxn>
                </a:cxnLst>
                <a:pathLst>
                  <a:path w="208" h="72">
                    <a:moveTo>
                      <a:pt x="172" y="72"/>
                    </a:moveTo>
                    <a:cubicBezTo>
                      <a:pt x="36" y="72"/>
                      <a:pt x="36" y="72"/>
                      <a:pt x="36" y="72"/>
                    </a:cubicBez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172" y="0"/>
                      <a:pt x="172" y="0"/>
                      <a:pt x="172" y="0"/>
                    </a:cubicBezTo>
                    <a:cubicBezTo>
                      <a:pt x="192" y="0"/>
                      <a:pt x="208" y="16"/>
                      <a:pt x="208" y="36"/>
                    </a:cubicBezTo>
                    <a:cubicBezTo>
                      <a:pt x="208" y="56"/>
                      <a:pt x="192" y="72"/>
                      <a:pt x="172" y="72"/>
                    </a:cubicBezTo>
                    <a:close/>
                  </a:path>
                </a:pathLst>
              </a:custGeom>
              <a:solidFill>
                <a:srgbClr val="EC8B8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61" name="Freeform 89"/>
              <p:cNvSpPr/>
              <p:nvPr/>
            </p:nvSpPr>
            <p:spPr>
              <a:xfrm>
                <a:off x="702" y="1179"/>
                <a:ext cx="36" cy="104"/>
              </a:xfrm>
              <a:custGeom>
                <a:avLst/>
                <a:gdLst/>
                <a:ahLst/>
                <a:cxnLst>
                  <a:cxn ang="0">
                    <a:pos x="9" y="52"/>
                  </a:cxn>
                  <a:cxn ang="0">
                    <a:pos x="0" y="43"/>
                  </a:cxn>
                  <a:cxn ang="0">
                    <a:pos x="0" y="9"/>
                  </a:cxn>
                  <a:cxn ang="0">
                    <a:pos x="9" y="0"/>
                  </a:cxn>
                  <a:cxn ang="0">
                    <a:pos x="18" y="9"/>
                  </a:cxn>
                  <a:cxn ang="0">
                    <a:pos x="18" y="43"/>
                  </a:cxn>
                  <a:cxn ang="0">
                    <a:pos x="9" y="52"/>
                  </a:cxn>
                </a:cxnLst>
                <a:pathLst>
                  <a:path w="72" h="208">
                    <a:moveTo>
                      <a:pt x="36" y="208"/>
                    </a:moveTo>
                    <a:cubicBezTo>
                      <a:pt x="16" y="208"/>
                      <a:pt x="0" y="192"/>
                      <a:pt x="0" y="17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172"/>
                      <a:pt x="72" y="172"/>
                      <a:pt x="72" y="172"/>
                    </a:cubicBezTo>
                    <a:cubicBezTo>
                      <a:pt x="72" y="192"/>
                      <a:pt x="56" y="208"/>
                      <a:pt x="36" y="208"/>
                    </a:cubicBezTo>
                    <a:close/>
                  </a:path>
                </a:pathLst>
              </a:custGeom>
              <a:solidFill>
                <a:srgbClr val="EC8B8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62" name="Freeform 90"/>
              <p:cNvSpPr/>
              <p:nvPr/>
            </p:nvSpPr>
            <p:spPr>
              <a:xfrm>
                <a:off x="700" y="1076"/>
                <a:ext cx="141" cy="139"/>
              </a:xfrm>
              <a:custGeom>
                <a:avLst/>
                <a:gdLst/>
                <a:ahLst/>
                <a:cxnLst>
                  <a:cxn ang="0">
                    <a:pos x="10" y="69"/>
                  </a:cxn>
                  <a:cxn ang="0">
                    <a:pos x="3" y="67"/>
                  </a:cxn>
                  <a:cxn ang="0">
                    <a:pos x="3" y="54"/>
                  </a:cxn>
                  <a:cxn ang="0">
                    <a:pos x="54" y="3"/>
                  </a:cxn>
                  <a:cxn ang="0">
                    <a:pos x="67" y="3"/>
                  </a:cxn>
                  <a:cxn ang="0">
                    <a:pos x="67" y="16"/>
                  </a:cxn>
                  <a:cxn ang="0">
                    <a:pos x="16" y="67"/>
                  </a:cxn>
                  <a:cxn ang="0">
                    <a:pos x="10" y="69"/>
                  </a:cxn>
                </a:cxnLst>
                <a:pathLst>
                  <a:path w="283" h="279">
                    <a:moveTo>
                      <a:pt x="40" y="279"/>
                    </a:moveTo>
                    <a:cubicBezTo>
                      <a:pt x="31" y="279"/>
                      <a:pt x="21" y="276"/>
                      <a:pt x="14" y="269"/>
                    </a:cubicBezTo>
                    <a:cubicBezTo>
                      <a:pt x="0" y="255"/>
                      <a:pt x="0" y="232"/>
                      <a:pt x="14" y="218"/>
                    </a:cubicBezTo>
                    <a:cubicBezTo>
                      <a:pt x="218" y="14"/>
                      <a:pt x="218" y="14"/>
                      <a:pt x="218" y="14"/>
                    </a:cubicBezTo>
                    <a:cubicBezTo>
                      <a:pt x="232" y="0"/>
                      <a:pt x="255" y="0"/>
                      <a:pt x="269" y="14"/>
                    </a:cubicBezTo>
                    <a:cubicBezTo>
                      <a:pt x="283" y="28"/>
                      <a:pt x="283" y="51"/>
                      <a:pt x="269" y="65"/>
                    </a:cubicBezTo>
                    <a:cubicBezTo>
                      <a:pt x="65" y="269"/>
                      <a:pt x="65" y="269"/>
                      <a:pt x="65" y="269"/>
                    </a:cubicBezTo>
                    <a:cubicBezTo>
                      <a:pt x="58" y="276"/>
                      <a:pt x="49" y="279"/>
                      <a:pt x="40" y="279"/>
                    </a:cubicBezTo>
                    <a:close/>
                  </a:path>
                </a:pathLst>
              </a:custGeom>
              <a:solidFill>
                <a:srgbClr val="EC8B8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63" name="Freeform 91"/>
              <p:cNvSpPr/>
              <p:nvPr/>
            </p:nvSpPr>
            <p:spPr>
              <a:xfrm>
                <a:off x="957" y="1117"/>
                <a:ext cx="214" cy="214"/>
              </a:xfrm>
              <a:custGeom>
                <a:avLst/>
                <a:gdLst/>
                <a:ahLst/>
                <a:cxnLst>
                  <a:cxn ang="0">
                    <a:pos x="88" y="88"/>
                  </a:cxn>
                  <a:cxn ang="0">
                    <a:pos x="19" y="88"/>
                  </a:cxn>
                  <a:cxn ang="0">
                    <a:pos x="19" y="19"/>
                  </a:cxn>
                  <a:cxn ang="0">
                    <a:pos x="88" y="19"/>
                  </a:cxn>
                  <a:cxn ang="0">
                    <a:pos x="88" y="88"/>
                  </a:cxn>
                </a:cxnLst>
                <a:pathLst>
                  <a:path w="428" h="428">
                    <a:moveTo>
                      <a:pt x="352" y="352"/>
                    </a:moveTo>
                    <a:cubicBezTo>
                      <a:pt x="276" y="428"/>
                      <a:pt x="152" y="428"/>
                      <a:pt x="76" y="352"/>
                    </a:cubicBezTo>
                    <a:cubicBezTo>
                      <a:pt x="0" y="276"/>
                      <a:pt x="0" y="152"/>
                      <a:pt x="76" y="76"/>
                    </a:cubicBezTo>
                    <a:cubicBezTo>
                      <a:pt x="152" y="0"/>
                      <a:pt x="276" y="0"/>
                      <a:pt x="352" y="76"/>
                    </a:cubicBezTo>
                    <a:cubicBezTo>
                      <a:pt x="428" y="152"/>
                      <a:pt x="428" y="276"/>
                      <a:pt x="352" y="352"/>
                    </a:cubicBezTo>
                    <a:close/>
                  </a:path>
                </a:pathLst>
              </a:custGeom>
              <a:solidFill>
                <a:srgbClr val="F4B4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64" name="Freeform 92"/>
              <p:cNvSpPr/>
              <p:nvPr/>
            </p:nvSpPr>
            <p:spPr>
              <a:xfrm>
                <a:off x="883" y="1043"/>
                <a:ext cx="362" cy="362"/>
              </a:xfrm>
              <a:custGeom>
                <a:avLst/>
                <a:gdLst/>
                <a:ahLst/>
                <a:cxnLst>
                  <a:cxn ang="0">
                    <a:pos x="362" y="14"/>
                  </a:cxn>
                  <a:cxn ang="0">
                    <a:pos x="348" y="0"/>
                  </a:cxn>
                  <a:cxn ang="0">
                    <a:pos x="0" y="348"/>
                  </a:cxn>
                  <a:cxn ang="0">
                    <a:pos x="14" y="362"/>
                  </a:cxn>
                  <a:cxn ang="0">
                    <a:pos x="362" y="14"/>
                  </a:cxn>
                </a:cxnLst>
                <a:pathLst>
                  <a:path w="362" h="362">
                    <a:moveTo>
                      <a:pt x="362" y="14"/>
                    </a:moveTo>
                    <a:lnTo>
                      <a:pt x="348" y="0"/>
                    </a:lnTo>
                    <a:lnTo>
                      <a:pt x="0" y="348"/>
                    </a:lnTo>
                    <a:lnTo>
                      <a:pt x="14" y="362"/>
                    </a:lnTo>
                    <a:lnTo>
                      <a:pt x="362" y="14"/>
                    </a:lnTo>
                    <a:close/>
                  </a:path>
                </a:pathLst>
              </a:custGeom>
              <a:solidFill>
                <a:srgbClr val="EC8B8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65" name="Freeform 93"/>
              <p:cNvSpPr/>
              <p:nvPr/>
            </p:nvSpPr>
            <p:spPr>
              <a:xfrm>
                <a:off x="670" y="830"/>
                <a:ext cx="380" cy="380"/>
              </a:xfrm>
              <a:custGeom>
                <a:avLst/>
                <a:gdLst/>
                <a:ahLst/>
                <a:cxnLst>
                  <a:cxn ang="0">
                    <a:pos x="0" y="133"/>
                  </a:cxn>
                  <a:cxn ang="0">
                    <a:pos x="133" y="0"/>
                  </a:cxn>
                  <a:cxn ang="0">
                    <a:pos x="380" y="209"/>
                  </a:cxn>
                  <a:cxn ang="0">
                    <a:pos x="209" y="380"/>
                  </a:cxn>
                  <a:cxn ang="0">
                    <a:pos x="0" y="133"/>
                  </a:cxn>
                </a:cxnLst>
                <a:pathLst>
                  <a:path w="380" h="380">
                    <a:moveTo>
                      <a:pt x="0" y="133"/>
                    </a:moveTo>
                    <a:lnTo>
                      <a:pt x="133" y="0"/>
                    </a:lnTo>
                    <a:lnTo>
                      <a:pt x="380" y="209"/>
                    </a:lnTo>
                    <a:lnTo>
                      <a:pt x="209" y="380"/>
                    </a:lnTo>
                    <a:lnTo>
                      <a:pt x="0" y="133"/>
                    </a:lnTo>
                    <a:close/>
                  </a:path>
                </a:pathLst>
              </a:custGeom>
              <a:solidFill>
                <a:srgbClr val="EB5949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66" name="Freeform 94"/>
              <p:cNvSpPr/>
              <p:nvPr/>
            </p:nvSpPr>
            <p:spPr>
              <a:xfrm>
                <a:off x="805" y="965"/>
                <a:ext cx="426" cy="426"/>
              </a:xfrm>
              <a:custGeom>
                <a:avLst/>
                <a:gdLst/>
                <a:ahLst/>
                <a:cxnLst>
                  <a:cxn ang="0">
                    <a:pos x="426" y="78"/>
                  </a:cxn>
                  <a:cxn ang="0">
                    <a:pos x="78" y="426"/>
                  </a:cxn>
                  <a:cxn ang="0">
                    <a:pos x="0" y="136"/>
                  </a:cxn>
                  <a:cxn ang="0">
                    <a:pos x="136" y="0"/>
                  </a:cxn>
                  <a:cxn ang="0">
                    <a:pos x="426" y="78"/>
                  </a:cxn>
                </a:cxnLst>
                <a:pathLst>
                  <a:path w="426" h="426">
                    <a:moveTo>
                      <a:pt x="426" y="78"/>
                    </a:moveTo>
                    <a:lnTo>
                      <a:pt x="78" y="426"/>
                    </a:lnTo>
                    <a:lnTo>
                      <a:pt x="0" y="136"/>
                    </a:lnTo>
                    <a:lnTo>
                      <a:pt x="136" y="0"/>
                    </a:lnTo>
                    <a:lnTo>
                      <a:pt x="426" y="78"/>
                    </a:lnTo>
                    <a:close/>
                  </a:path>
                </a:pathLst>
              </a:custGeom>
              <a:solidFill>
                <a:srgbClr val="EB5949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67" name="Freeform 95"/>
              <p:cNvSpPr/>
              <p:nvPr/>
            </p:nvSpPr>
            <p:spPr>
              <a:xfrm>
                <a:off x="414" y="2076"/>
                <a:ext cx="479" cy="96"/>
              </a:xfrm>
              <a:custGeom>
                <a:avLst/>
                <a:gdLst/>
                <a:ahLst/>
                <a:cxnLst>
                  <a:cxn ang="0">
                    <a:pos x="191" y="0"/>
                  </a:cxn>
                  <a:cxn ang="0">
                    <a:pos x="48" y="0"/>
                  </a:cxn>
                  <a:cxn ang="0">
                    <a:pos x="0" y="48"/>
                  </a:cxn>
                  <a:cxn ang="0">
                    <a:pos x="239" y="48"/>
                  </a:cxn>
                  <a:cxn ang="0">
                    <a:pos x="191" y="0"/>
                  </a:cxn>
                </a:cxnLst>
                <a:pathLst>
                  <a:path w="960" h="192">
                    <a:moveTo>
                      <a:pt x="768" y="0"/>
                    </a:moveTo>
                    <a:cubicBezTo>
                      <a:pt x="192" y="0"/>
                      <a:pt x="192" y="0"/>
                      <a:pt x="192" y="0"/>
                    </a:cubicBezTo>
                    <a:cubicBezTo>
                      <a:pt x="86" y="0"/>
                      <a:pt x="0" y="86"/>
                      <a:pt x="0" y="192"/>
                    </a:cubicBezTo>
                    <a:cubicBezTo>
                      <a:pt x="960" y="192"/>
                      <a:pt x="960" y="192"/>
                      <a:pt x="960" y="192"/>
                    </a:cubicBezTo>
                    <a:cubicBezTo>
                      <a:pt x="960" y="86"/>
                      <a:pt x="874" y="0"/>
                      <a:pt x="768" y="0"/>
                    </a:cubicBezTo>
                    <a:close/>
                  </a:path>
                </a:pathLst>
              </a:custGeom>
              <a:solidFill>
                <a:srgbClr val="EB5949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68" name="Freeform 96"/>
              <p:cNvSpPr/>
              <p:nvPr/>
            </p:nvSpPr>
            <p:spPr>
              <a:xfrm>
                <a:off x="1413" y="1789"/>
                <a:ext cx="256" cy="3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60"/>
                  </a:cxn>
                  <a:cxn ang="0">
                    <a:pos x="32" y="192"/>
                  </a:cxn>
                  <a:cxn ang="0">
                    <a:pos x="96" y="192"/>
                  </a:cxn>
                  <a:cxn ang="0">
                    <a:pos x="128" y="160"/>
                  </a:cxn>
                  <a:cxn ang="0">
                    <a:pos x="128" y="0"/>
                  </a:cxn>
                  <a:cxn ang="0">
                    <a:pos x="0" y="0"/>
                  </a:cxn>
                </a:cxnLst>
                <a:pathLst>
                  <a:path w="512" h="768">
                    <a:moveTo>
                      <a:pt x="0" y="0"/>
                    </a:moveTo>
                    <a:cubicBezTo>
                      <a:pt x="0" y="640"/>
                      <a:pt x="0" y="640"/>
                      <a:pt x="0" y="640"/>
                    </a:cubicBezTo>
                    <a:cubicBezTo>
                      <a:pt x="0" y="710"/>
                      <a:pt x="57" y="768"/>
                      <a:pt x="128" y="768"/>
                    </a:cubicBezTo>
                    <a:cubicBezTo>
                      <a:pt x="384" y="768"/>
                      <a:pt x="384" y="768"/>
                      <a:pt x="384" y="768"/>
                    </a:cubicBezTo>
                    <a:cubicBezTo>
                      <a:pt x="455" y="768"/>
                      <a:pt x="512" y="710"/>
                      <a:pt x="512" y="640"/>
                    </a:cubicBezTo>
                    <a:cubicBezTo>
                      <a:pt x="512" y="0"/>
                      <a:pt x="512" y="0"/>
                      <a:pt x="51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B4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69" name="Freeform 97"/>
              <p:cNvSpPr/>
              <p:nvPr/>
            </p:nvSpPr>
            <p:spPr>
              <a:xfrm>
                <a:off x="1668" y="1856"/>
                <a:ext cx="111" cy="221"/>
              </a:xfrm>
              <a:custGeom>
                <a:avLst/>
                <a:gdLst/>
                <a:ahLst/>
                <a:cxnLst>
                  <a:cxn ang="0">
                    <a:pos x="0" y="110"/>
                  </a:cxn>
                  <a:cxn ang="0">
                    <a:pos x="0" y="94"/>
                  </a:cxn>
                  <a:cxn ang="0">
                    <a:pos x="40" y="55"/>
                  </a:cxn>
                  <a:cxn ang="0">
                    <a:pos x="0" y="16"/>
                  </a:cxn>
                  <a:cxn ang="0">
                    <a:pos x="0" y="0"/>
                  </a:cxn>
                  <a:cxn ang="0">
                    <a:pos x="56" y="55"/>
                  </a:cxn>
                  <a:cxn ang="0">
                    <a:pos x="0" y="110"/>
                  </a:cxn>
                </a:cxnLst>
                <a:pathLst>
                  <a:path w="222" h="443">
                    <a:moveTo>
                      <a:pt x="0" y="443"/>
                    </a:moveTo>
                    <a:cubicBezTo>
                      <a:pt x="0" y="379"/>
                      <a:pt x="0" y="379"/>
                      <a:pt x="0" y="379"/>
                    </a:cubicBezTo>
                    <a:cubicBezTo>
                      <a:pt x="87" y="379"/>
                      <a:pt x="158" y="308"/>
                      <a:pt x="158" y="221"/>
                    </a:cubicBezTo>
                    <a:cubicBezTo>
                      <a:pt x="158" y="134"/>
                      <a:pt x="87" y="64"/>
                      <a:pt x="0" y="6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2" y="0"/>
                      <a:pt x="222" y="99"/>
                      <a:pt x="222" y="221"/>
                    </a:cubicBezTo>
                    <a:cubicBezTo>
                      <a:pt x="222" y="343"/>
                      <a:pt x="122" y="443"/>
                      <a:pt x="0" y="443"/>
                    </a:cubicBezTo>
                    <a:close/>
                  </a:path>
                </a:pathLst>
              </a:custGeom>
              <a:solidFill>
                <a:srgbClr val="F4B4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70" name="Rectangle 98"/>
              <p:cNvSpPr/>
              <p:nvPr/>
            </p:nvSpPr>
            <p:spPr>
              <a:xfrm>
                <a:off x="0" y="2172"/>
                <a:ext cx="5238" cy="128"/>
              </a:xfrm>
              <a:prstGeom prst="rect">
                <a:avLst/>
              </a:prstGeom>
              <a:solidFill>
                <a:srgbClr val="86CCCC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71" name="Rectangle 99"/>
              <p:cNvSpPr/>
              <p:nvPr/>
            </p:nvSpPr>
            <p:spPr>
              <a:xfrm>
                <a:off x="2087" y="45"/>
                <a:ext cx="100" cy="598"/>
              </a:xfrm>
              <a:prstGeom prst="rect">
                <a:avLst/>
              </a:prstGeom>
              <a:solidFill>
                <a:srgbClr val="F4B400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72" name="Rectangle 100"/>
              <p:cNvSpPr/>
              <p:nvPr/>
            </p:nvSpPr>
            <p:spPr>
              <a:xfrm>
                <a:off x="2087" y="144"/>
                <a:ext cx="100" cy="400"/>
              </a:xfrm>
              <a:prstGeom prst="rect">
                <a:avLst/>
              </a:prstGeom>
              <a:solidFill>
                <a:srgbClr val="EB5949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73" name="Rectangle 101"/>
              <p:cNvSpPr/>
              <p:nvPr/>
            </p:nvSpPr>
            <p:spPr>
              <a:xfrm>
                <a:off x="2124" y="194"/>
                <a:ext cx="25" cy="300"/>
              </a:xfrm>
              <a:prstGeom prst="rect">
                <a:avLst/>
              </a:prstGeom>
              <a:solidFill>
                <a:srgbClr val="F2F2F2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74" name="Rectangle 102"/>
              <p:cNvSpPr/>
              <p:nvPr/>
            </p:nvSpPr>
            <p:spPr>
              <a:xfrm>
                <a:off x="1688" y="45"/>
                <a:ext cx="100" cy="598"/>
              </a:xfrm>
              <a:prstGeom prst="rect">
                <a:avLst/>
              </a:prstGeom>
              <a:solidFill>
                <a:srgbClr val="0E3656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75" name="Rectangle 103"/>
              <p:cNvSpPr/>
              <p:nvPr/>
            </p:nvSpPr>
            <p:spPr>
              <a:xfrm>
                <a:off x="1688" y="144"/>
                <a:ext cx="100" cy="400"/>
              </a:xfrm>
              <a:prstGeom prst="rect">
                <a:avLst/>
              </a:prstGeom>
              <a:solidFill>
                <a:srgbClr val="86CCCC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76" name="Rectangle 104"/>
              <p:cNvSpPr/>
              <p:nvPr/>
            </p:nvSpPr>
            <p:spPr>
              <a:xfrm>
                <a:off x="1788" y="45"/>
                <a:ext cx="99" cy="598"/>
              </a:xfrm>
              <a:prstGeom prst="rect">
                <a:avLst/>
              </a:prstGeom>
              <a:solidFill>
                <a:srgbClr val="EB5949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77" name="Rectangle 105"/>
              <p:cNvSpPr/>
              <p:nvPr/>
            </p:nvSpPr>
            <p:spPr>
              <a:xfrm>
                <a:off x="1438" y="45"/>
                <a:ext cx="150" cy="598"/>
              </a:xfrm>
              <a:prstGeom prst="rect">
                <a:avLst/>
              </a:prstGeom>
              <a:solidFill>
                <a:srgbClr val="0E3656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78" name="Rectangle 106"/>
              <p:cNvSpPr/>
              <p:nvPr/>
            </p:nvSpPr>
            <p:spPr>
              <a:xfrm>
                <a:off x="1438" y="194"/>
                <a:ext cx="150" cy="3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79" name="Rectangle 107"/>
              <p:cNvSpPr/>
              <p:nvPr/>
            </p:nvSpPr>
            <p:spPr>
              <a:xfrm>
                <a:off x="1638" y="94"/>
                <a:ext cx="50" cy="549"/>
              </a:xfrm>
              <a:prstGeom prst="rect">
                <a:avLst/>
              </a:prstGeom>
              <a:solidFill>
                <a:srgbClr val="EB5949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80" name="Rectangle 108"/>
              <p:cNvSpPr/>
              <p:nvPr/>
            </p:nvSpPr>
            <p:spPr>
              <a:xfrm>
                <a:off x="1638" y="144"/>
                <a:ext cx="50" cy="44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81" name="Rectangle 109"/>
              <p:cNvSpPr/>
              <p:nvPr/>
            </p:nvSpPr>
            <p:spPr>
              <a:xfrm>
                <a:off x="1788" y="94"/>
                <a:ext cx="99" cy="5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82" name="Rectangle 110"/>
              <p:cNvSpPr/>
              <p:nvPr/>
            </p:nvSpPr>
            <p:spPr>
              <a:xfrm>
                <a:off x="1788" y="544"/>
                <a:ext cx="99" cy="4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83" name="Rectangle 111"/>
              <p:cNvSpPr/>
              <p:nvPr/>
            </p:nvSpPr>
            <p:spPr>
              <a:xfrm>
                <a:off x="1788" y="294"/>
                <a:ext cx="99" cy="1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84" name="Rectangle 112"/>
              <p:cNvSpPr/>
              <p:nvPr/>
            </p:nvSpPr>
            <p:spPr>
              <a:xfrm>
                <a:off x="1887" y="194"/>
                <a:ext cx="50" cy="449"/>
              </a:xfrm>
              <a:prstGeom prst="rect">
                <a:avLst/>
              </a:prstGeom>
              <a:solidFill>
                <a:srgbClr val="F4B400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85" name="Rectangle 113"/>
              <p:cNvSpPr/>
              <p:nvPr/>
            </p:nvSpPr>
            <p:spPr>
              <a:xfrm>
                <a:off x="2186" y="45"/>
                <a:ext cx="100" cy="598"/>
              </a:xfrm>
              <a:prstGeom prst="rect">
                <a:avLst/>
              </a:prstGeom>
              <a:solidFill>
                <a:srgbClr val="0E3656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86" name="Rectangle 114"/>
              <p:cNvSpPr/>
              <p:nvPr/>
            </p:nvSpPr>
            <p:spPr>
              <a:xfrm>
                <a:off x="2186" y="194"/>
                <a:ext cx="100" cy="3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87" name="Rectangle 115"/>
              <p:cNvSpPr/>
              <p:nvPr/>
            </p:nvSpPr>
            <p:spPr>
              <a:xfrm>
                <a:off x="2236" y="232"/>
                <a:ext cx="50" cy="25"/>
              </a:xfrm>
              <a:prstGeom prst="rect">
                <a:avLst/>
              </a:prstGeom>
              <a:solidFill>
                <a:srgbClr val="F4B400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88" name="Rectangle 116"/>
              <p:cNvSpPr/>
              <p:nvPr/>
            </p:nvSpPr>
            <p:spPr>
              <a:xfrm>
                <a:off x="2236" y="282"/>
                <a:ext cx="50" cy="24"/>
              </a:xfrm>
              <a:prstGeom prst="rect">
                <a:avLst/>
              </a:prstGeom>
              <a:solidFill>
                <a:srgbClr val="F4B400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89" name="Rectangle 117"/>
              <p:cNvSpPr/>
              <p:nvPr/>
            </p:nvSpPr>
            <p:spPr>
              <a:xfrm>
                <a:off x="2236" y="331"/>
                <a:ext cx="50" cy="25"/>
              </a:xfrm>
              <a:prstGeom prst="rect">
                <a:avLst/>
              </a:prstGeom>
              <a:solidFill>
                <a:srgbClr val="F4B400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90" name="Rectangle 118"/>
              <p:cNvSpPr/>
              <p:nvPr/>
            </p:nvSpPr>
            <p:spPr>
              <a:xfrm>
                <a:off x="2236" y="381"/>
                <a:ext cx="50" cy="25"/>
              </a:xfrm>
              <a:prstGeom prst="rect">
                <a:avLst/>
              </a:prstGeom>
              <a:solidFill>
                <a:srgbClr val="F4B400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91" name="Rectangle 119"/>
              <p:cNvSpPr/>
              <p:nvPr/>
            </p:nvSpPr>
            <p:spPr>
              <a:xfrm>
                <a:off x="2236" y="431"/>
                <a:ext cx="50" cy="25"/>
              </a:xfrm>
              <a:prstGeom prst="rect">
                <a:avLst/>
              </a:prstGeom>
              <a:solidFill>
                <a:srgbClr val="F4B400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92" name="Rectangle 120"/>
              <p:cNvSpPr/>
              <p:nvPr/>
            </p:nvSpPr>
            <p:spPr>
              <a:xfrm>
                <a:off x="1588" y="194"/>
                <a:ext cx="50" cy="449"/>
              </a:xfrm>
              <a:prstGeom prst="rect">
                <a:avLst/>
              </a:prstGeom>
              <a:solidFill>
                <a:srgbClr val="F4B400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93" name="Freeform 121"/>
              <p:cNvSpPr/>
              <p:nvPr/>
            </p:nvSpPr>
            <p:spPr>
              <a:xfrm>
                <a:off x="1463" y="244"/>
                <a:ext cx="100" cy="200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0" y="100"/>
                  </a:cxn>
                  <a:cxn ang="0">
                    <a:pos x="50" y="200"/>
                  </a:cxn>
                  <a:cxn ang="0">
                    <a:pos x="100" y="100"/>
                  </a:cxn>
                  <a:cxn ang="0">
                    <a:pos x="50" y="0"/>
                  </a:cxn>
                </a:cxnLst>
                <a:pathLst>
                  <a:path w="100" h="200">
                    <a:moveTo>
                      <a:pt x="50" y="0"/>
                    </a:moveTo>
                    <a:lnTo>
                      <a:pt x="0" y="100"/>
                    </a:lnTo>
                    <a:lnTo>
                      <a:pt x="50" y="200"/>
                    </a:lnTo>
                    <a:lnTo>
                      <a:pt x="100" y="10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F4B4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94" name="Oval 122"/>
              <p:cNvSpPr/>
              <p:nvPr/>
            </p:nvSpPr>
            <p:spPr>
              <a:xfrm>
                <a:off x="1713" y="169"/>
                <a:ext cx="50" cy="50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95" name="Rectangle 123"/>
              <p:cNvSpPr/>
              <p:nvPr/>
            </p:nvSpPr>
            <p:spPr>
              <a:xfrm>
                <a:off x="1937" y="144"/>
                <a:ext cx="150" cy="49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96" name="Rectangle 124"/>
              <p:cNvSpPr/>
              <p:nvPr/>
            </p:nvSpPr>
            <p:spPr>
              <a:xfrm>
                <a:off x="1937" y="244"/>
                <a:ext cx="150" cy="300"/>
              </a:xfrm>
              <a:prstGeom prst="rect">
                <a:avLst/>
              </a:prstGeom>
              <a:solidFill>
                <a:srgbClr val="86CCCC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97" name="Oval 125"/>
              <p:cNvSpPr/>
              <p:nvPr/>
            </p:nvSpPr>
            <p:spPr>
              <a:xfrm>
                <a:off x="1962" y="294"/>
                <a:ext cx="100" cy="200"/>
              </a:xfrm>
              <a:prstGeom prst="ellipse">
                <a:avLst/>
              </a:prstGeom>
              <a:solidFill>
                <a:srgbClr val="EB5949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98" name="Rectangle 126"/>
              <p:cNvSpPr/>
              <p:nvPr/>
            </p:nvSpPr>
            <p:spPr>
              <a:xfrm>
                <a:off x="2286" y="144"/>
                <a:ext cx="149" cy="49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299" name="Rectangle 127"/>
              <p:cNvSpPr/>
              <p:nvPr/>
            </p:nvSpPr>
            <p:spPr>
              <a:xfrm>
                <a:off x="2286" y="244"/>
                <a:ext cx="149" cy="300"/>
              </a:xfrm>
              <a:prstGeom prst="rect">
                <a:avLst/>
              </a:prstGeom>
              <a:solidFill>
                <a:srgbClr val="86CCCC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300" name="Rectangle 128"/>
              <p:cNvSpPr/>
              <p:nvPr/>
            </p:nvSpPr>
            <p:spPr>
              <a:xfrm>
                <a:off x="1338" y="244"/>
                <a:ext cx="100" cy="399"/>
              </a:xfrm>
              <a:prstGeom prst="rect">
                <a:avLst/>
              </a:prstGeom>
              <a:solidFill>
                <a:srgbClr val="EB5949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301" name="Rectangle 129"/>
              <p:cNvSpPr/>
              <p:nvPr/>
            </p:nvSpPr>
            <p:spPr>
              <a:xfrm>
                <a:off x="2435" y="244"/>
                <a:ext cx="100" cy="399"/>
              </a:xfrm>
              <a:prstGeom prst="rect">
                <a:avLst/>
              </a:prstGeom>
              <a:solidFill>
                <a:srgbClr val="EB5949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302" name="Rectangle 130"/>
              <p:cNvSpPr/>
              <p:nvPr/>
            </p:nvSpPr>
            <p:spPr>
              <a:xfrm>
                <a:off x="1234" y="638"/>
                <a:ext cx="1405" cy="128"/>
              </a:xfrm>
              <a:prstGeom prst="rect">
                <a:avLst/>
              </a:prstGeom>
              <a:solidFill>
                <a:srgbClr val="86CCCC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303" name="Freeform 131"/>
              <p:cNvSpPr/>
              <p:nvPr/>
            </p:nvSpPr>
            <p:spPr>
              <a:xfrm>
                <a:off x="3223" y="1842"/>
                <a:ext cx="175" cy="17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74"/>
                  </a:cxn>
                  <a:cxn ang="0">
                    <a:pos x="125" y="174"/>
                  </a:cxn>
                  <a:cxn ang="0">
                    <a:pos x="175" y="174"/>
                  </a:cxn>
                  <a:cxn ang="0">
                    <a:pos x="175" y="125"/>
                  </a:cxn>
                  <a:cxn ang="0">
                    <a:pos x="175" y="0"/>
                  </a:cxn>
                  <a:cxn ang="0">
                    <a:pos x="0" y="0"/>
                  </a:cxn>
                </a:cxnLst>
                <a:pathLst>
                  <a:path w="175" h="174">
                    <a:moveTo>
                      <a:pt x="0" y="0"/>
                    </a:moveTo>
                    <a:lnTo>
                      <a:pt x="0" y="174"/>
                    </a:lnTo>
                    <a:lnTo>
                      <a:pt x="125" y="174"/>
                    </a:lnTo>
                    <a:lnTo>
                      <a:pt x="175" y="174"/>
                    </a:lnTo>
                    <a:lnTo>
                      <a:pt x="175" y="125"/>
                    </a:lnTo>
                    <a:lnTo>
                      <a:pt x="17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B4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04" name="Rectangle 132"/>
              <p:cNvSpPr/>
              <p:nvPr/>
            </p:nvSpPr>
            <p:spPr>
              <a:xfrm>
                <a:off x="3223" y="1842"/>
                <a:ext cx="174" cy="35"/>
              </a:xfrm>
              <a:prstGeom prst="rect">
                <a:avLst/>
              </a:prstGeom>
              <a:solidFill>
                <a:srgbClr val="F08C20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305" name="Freeform 133"/>
              <p:cNvSpPr/>
              <p:nvPr/>
            </p:nvSpPr>
            <p:spPr>
              <a:xfrm>
                <a:off x="3238" y="1892"/>
                <a:ext cx="144" cy="12"/>
              </a:xfrm>
              <a:custGeom>
                <a:avLst/>
                <a:gdLst/>
                <a:ahLst/>
                <a:cxnLst>
                  <a:cxn ang="0">
                    <a:pos x="69" y="6"/>
                  </a:cxn>
                  <a:cxn ang="0">
                    <a:pos x="3" y="6"/>
                  </a:cxn>
                  <a:cxn ang="0">
                    <a:pos x="0" y="3"/>
                  </a:cxn>
                  <a:cxn ang="0">
                    <a:pos x="3" y="0"/>
                  </a:cxn>
                  <a:cxn ang="0">
                    <a:pos x="69" y="0"/>
                  </a:cxn>
                  <a:cxn ang="0">
                    <a:pos x="72" y="3"/>
                  </a:cxn>
                  <a:cxn ang="0">
                    <a:pos x="69" y="6"/>
                  </a:cxn>
                </a:cxnLst>
                <a:pathLst>
                  <a:path w="290" h="24">
                    <a:moveTo>
                      <a:pt x="278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278" y="0"/>
                      <a:pt x="278" y="0"/>
                      <a:pt x="278" y="0"/>
                    </a:cubicBezTo>
                    <a:cubicBezTo>
                      <a:pt x="285" y="0"/>
                      <a:pt x="290" y="5"/>
                      <a:pt x="290" y="12"/>
                    </a:cubicBezTo>
                    <a:cubicBezTo>
                      <a:pt x="290" y="18"/>
                      <a:pt x="285" y="24"/>
                      <a:pt x="278" y="24"/>
                    </a:cubicBezTo>
                    <a:close/>
                  </a:path>
                </a:pathLst>
              </a:custGeom>
              <a:solidFill>
                <a:srgbClr val="F08C2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06" name="Freeform 134"/>
              <p:cNvSpPr/>
              <p:nvPr/>
            </p:nvSpPr>
            <p:spPr>
              <a:xfrm>
                <a:off x="3238" y="1917"/>
                <a:ext cx="144" cy="12"/>
              </a:xfrm>
              <a:custGeom>
                <a:avLst/>
                <a:gdLst/>
                <a:ahLst/>
                <a:cxnLst>
                  <a:cxn ang="0">
                    <a:pos x="69" y="6"/>
                  </a:cxn>
                  <a:cxn ang="0">
                    <a:pos x="3" y="6"/>
                  </a:cxn>
                  <a:cxn ang="0">
                    <a:pos x="0" y="3"/>
                  </a:cxn>
                  <a:cxn ang="0">
                    <a:pos x="3" y="0"/>
                  </a:cxn>
                  <a:cxn ang="0">
                    <a:pos x="69" y="0"/>
                  </a:cxn>
                  <a:cxn ang="0">
                    <a:pos x="72" y="3"/>
                  </a:cxn>
                  <a:cxn ang="0">
                    <a:pos x="69" y="6"/>
                  </a:cxn>
                </a:cxnLst>
                <a:pathLst>
                  <a:path w="290" h="24">
                    <a:moveTo>
                      <a:pt x="278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0" y="19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278" y="0"/>
                      <a:pt x="278" y="0"/>
                      <a:pt x="278" y="0"/>
                    </a:cubicBezTo>
                    <a:cubicBezTo>
                      <a:pt x="285" y="0"/>
                      <a:pt x="290" y="5"/>
                      <a:pt x="290" y="12"/>
                    </a:cubicBezTo>
                    <a:cubicBezTo>
                      <a:pt x="290" y="19"/>
                      <a:pt x="285" y="24"/>
                      <a:pt x="278" y="24"/>
                    </a:cubicBezTo>
                    <a:close/>
                  </a:path>
                </a:pathLst>
              </a:custGeom>
              <a:solidFill>
                <a:srgbClr val="F08C2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07" name="Freeform 135"/>
              <p:cNvSpPr/>
              <p:nvPr/>
            </p:nvSpPr>
            <p:spPr>
              <a:xfrm>
                <a:off x="3238" y="1917"/>
                <a:ext cx="144" cy="12"/>
              </a:xfrm>
              <a:custGeom>
                <a:avLst/>
                <a:gdLst/>
                <a:ahLst/>
                <a:cxnLst>
                  <a:cxn ang="0">
                    <a:pos x="69" y="6"/>
                  </a:cxn>
                  <a:cxn ang="0">
                    <a:pos x="3" y="6"/>
                  </a:cxn>
                  <a:cxn ang="0">
                    <a:pos x="0" y="3"/>
                  </a:cxn>
                  <a:cxn ang="0">
                    <a:pos x="3" y="0"/>
                  </a:cxn>
                  <a:cxn ang="0">
                    <a:pos x="69" y="0"/>
                  </a:cxn>
                  <a:cxn ang="0">
                    <a:pos x="72" y="3"/>
                  </a:cxn>
                  <a:cxn ang="0">
                    <a:pos x="69" y="6"/>
                  </a:cxn>
                </a:cxnLst>
                <a:pathLst>
                  <a:path w="290" h="24">
                    <a:moveTo>
                      <a:pt x="278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0" y="19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278" y="0"/>
                      <a:pt x="278" y="0"/>
                      <a:pt x="278" y="0"/>
                    </a:cubicBezTo>
                    <a:cubicBezTo>
                      <a:pt x="285" y="0"/>
                      <a:pt x="290" y="5"/>
                      <a:pt x="290" y="12"/>
                    </a:cubicBezTo>
                    <a:cubicBezTo>
                      <a:pt x="290" y="19"/>
                      <a:pt x="285" y="24"/>
                      <a:pt x="278" y="24"/>
                    </a:cubicBezTo>
                    <a:close/>
                  </a:path>
                </a:pathLst>
              </a:custGeom>
              <a:solidFill>
                <a:srgbClr val="F08C2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08" name="Freeform 136"/>
              <p:cNvSpPr/>
              <p:nvPr/>
            </p:nvSpPr>
            <p:spPr>
              <a:xfrm>
                <a:off x="3343" y="1941"/>
                <a:ext cx="39" cy="12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3" y="6"/>
                  </a:cxn>
                  <a:cxn ang="0">
                    <a:pos x="0" y="3"/>
                  </a:cxn>
                  <a:cxn ang="0">
                    <a:pos x="3" y="0"/>
                  </a:cxn>
                  <a:cxn ang="0">
                    <a:pos x="17" y="0"/>
                  </a:cxn>
                  <a:cxn ang="0">
                    <a:pos x="20" y="3"/>
                  </a:cxn>
                  <a:cxn ang="0">
                    <a:pos x="17" y="6"/>
                  </a:cxn>
                </a:cxnLst>
                <a:pathLst>
                  <a:path w="78" h="24">
                    <a:moveTo>
                      <a:pt x="66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0" y="19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3" y="0"/>
                      <a:pt x="78" y="5"/>
                      <a:pt x="78" y="12"/>
                    </a:cubicBezTo>
                    <a:cubicBezTo>
                      <a:pt x="78" y="19"/>
                      <a:pt x="73" y="24"/>
                      <a:pt x="66" y="24"/>
                    </a:cubicBezTo>
                    <a:close/>
                  </a:path>
                </a:pathLst>
              </a:custGeom>
              <a:solidFill>
                <a:srgbClr val="F08C2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09" name="Freeform 137"/>
              <p:cNvSpPr/>
              <p:nvPr/>
            </p:nvSpPr>
            <p:spPr>
              <a:xfrm>
                <a:off x="3238" y="1942"/>
                <a:ext cx="97" cy="12"/>
              </a:xfrm>
              <a:custGeom>
                <a:avLst/>
                <a:gdLst/>
                <a:ahLst/>
                <a:cxnLst>
                  <a:cxn ang="0">
                    <a:pos x="45" y="6"/>
                  </a:cxn>
                  <a:cxn ang="0">
                    <a:pos x="3" y="6"/>
                  </a:cxn>
                  <a:cxn ang="0">
                    <a:pos x="0" y="3"/>
                  </a:cxn>
                  <a:cxn ang="0">
                    <a:pos x="3" y="0"/>
                  </a:cxn>
                  <a:cxn ang="0">
                    <a:pos x="45" y="0"/>
                  </a:cxn>
                  <a:cxn ang="0">
                    <a:pos x="48" y="3"/>
                  </a:cxn>
                  <a:cxn ang="0">
                    <a:pos x="45" y="6"/>
                  </a:cxn>
                </a:cxnLst>
                <a:pathLst>
                  <a:path w="196" h="24">
                    <a:moveTo>
                      <a:pt x="184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0" y="19"/>
                      <a:pt x="0" y="12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84" y="0"/>
                      <a:pt x="184" y="0"/>
                      <a:pt x="184" y="0"/>
                    </a:cubicBezTo>
                    <a:cubicBezTo>
                      <a:pt x="191" y="0"/>
                      <a:pt x="196" y="6"/>
                      <a:pt x="196" y="12"/>
                    </a:cubicBezTo>
                    <a:cubicBezTo>
                      <a:pt x="196" y="19"/>
                      <a:pt x="191" y="24"/>
                      <a:pt x="184" y="24"/>
                    </a:cubicBezTo>
                    <a:close/>
                  </a:path>
                </a:pathLst>
              </a:custGeom>
              <a:solidFill>
                <a:srgbClr val="F08C2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10" name="Freeform 138"/>
              <p:cNvSpPr/>
              <p:nvPr/>
            </p:nvSpPr>
            <p:spPr>
              <a:xfrm>
                <a:off x="3238" y="1967"/>
                <a:ext cx="144" cy="12"/>
              </a:xfrm>
              <a:custGeom>
                <a:avLst/>
                <a:gdLst/>
                <a:ahLst/>
                <a:cxnLst>
                  <a:cxn ang="0">
                    <a:pos x="69" y="6"/>
                  </a:cxn>
                  <a:cxn ang="0">
                    <a:pos x="3" y="6"/>
                  </a:cxn>
                  <a:cxn ang="0">
                    <a:pos x="0" y="3"/>
                  </a:cxn>
                  <a:cxn ang="0">
                    <a:pos x="3" y="0"/>
                  </a:cxn>
                  <a:cxn ang="0">
                    <a:pos x="69" y="0"/>
                  </a:cxn>
                  <a:cxn ang="0">
                    <a:pos x="72" y="3"/>
                  </a:cxn>
                  <a:cxn ang="0">
                    <a:pos x="69" y="6"/>
                  </a:cxn>
                </a:cxnLst>
                <a:pathLst>
                  <a:path w="290" h="24">
                    <a:moveTo>
                      <a:pt x="278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278" y="0"/>
                      <a:pt x="278" y="0"/>
                      <a:pt x="278" y="0"/>
                    </a:cubicBezTo>
                    <a:cubicBezTo>
                      <a:pt x="285" y="0"/>
                      <a:pt x="290" y="5"/>
                      <a:pt x="290" y="12"/>
                    </a:cubicBezTo>
                    <a:cubicBezTo>
                      <a:pt x="290" y="18"/>
                      <a:pt x="285" y="24"/>
                      <a:pt x="278" y="24"/>
                    </a:cubicBezTo>
                    <a:close/>
                  </a:path>
                </a:pathLst>
              </a:custGeom>
              <a:solidFill>
                <a:srgbClr val="F08C2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11" name="Freeform 139"/>
              <p:cNvSpPr/>
              <p:nvPr/>
            </p:nvSpPr>
            <p:spPr>
              <a:xfrm>
                <a:off x="1917" y="1861"/>
                <a:ext cx="190" cy="190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16" y="190"/>
                  </a:cxn>
                  <a:cxn ang="0">
                    <a:pos x="140" y="178"/>
                  </a:cxn>
                  <a:cxn ang="0">
                    <a:pos x="190" y="174"/>
                  </a:cxn>
                  <a:cxn ang="0">
                    <a:pos x="185" y="124"/>
                  </a:cxn>
                  <a:cxn ang="0">
                    <a:pos x="174" y="0"/>
                  </a:cxn>
                  <a:cxn ang="0">
                    <a:pos x="0" y="16"/>
                  </a:cxn>
                </a:cxnLst>
                <a:pathLst>
                  <a:path w="190" h="190">
                    <a:moveTo>
                      <a:pt x="0" y="16"/>
                    </a:moveTo>
                    <a:lnTo>
                      <a:pt x="16" y="190"/>
                    </a:lnTo>
                    <a:lnTo>
                      <a:pt x="140" y="178"/>
                    </a:lnTo>
                    <a:lnTo>
                      <a:pt x="190" y="174"/>
                    </a:lnTo>
                    <a:lnTo>
                      <a:pt x="185" y="124"/>
                    </a:lnTo>
                    <a:lnTo>
                      <a:pt x="174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EC8B8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12" name="Freeform 140"/>
              <p:cNvSpPr/>
              <p:nvPr/>
            </p:nvSpPr>
            <p:spPr>
              <a:xfrm>
                <a:off x="1917" y="1861"/>
                <a:ext cx="176" cy="51"/>
              </a:xfrm>
              <a:custGeom>
                <a:avLst/>
                <a:gdLst/>
                <a:ahLst/>
                <a:cxnLst>
                  <a:cxn ang="0">
                    <a:pos x="176" y="35"/>
                  </a:cxn>
                  <a:cxn ang="0">
                    <a:pos x="3" y="51"/>
                  </a:cxn>
                  <a:cxn ang="0">
                    <a:pos x="0" y="16"/>
                  </a:cxn>
                  <a:cxn ang="0">
                    <a:pos x="173" y="0"/>
                  </a:cxn>
                  <a:cxn ang="0">
                    <a:pos x="176" y="35"/>
                  </a:cxn>
                </a:cxnLst>
                <a:pathLst>
                  <a:path w="176" h="51">
                    <a:moveTo>
                      <a:pt x="176" y="35"/>
                    </a:moveTo>
                    <a:lnTo>
                      <a:pt x="3" y="51"/>
                    </a:lnTo>
                    <a:lnTo>
                      <a:pt x="0" y="16"/>
                    </a:lnTo>
                    <a:lnTo>
                      <a:pt x="173" y="0"/>
                    </a:lnTo>
                    <a:lnTo>
                      <a:pt x="176" y="35"/>
                    </a:lnTo>
                    <a:close/>
                  </a:path>
                </a:pathLst>
              </a:custGeom>
              <a:solidFill>
                <a:srgbClr val="EB5949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13" name="Freeform 141"/>
              <p:cNvSpPr/>
              <p:nvPr/>
            </p:nvSpPr>
            <p:spPr>
              <a:xfrm>
                <a:off x="1937" y="1913"/>
                <a:ext cx="144" cy="25"/>
              </a:xfrm>
              <a:custGeom>
                <a:avLst/>
                <a:gdLst/>
                <a:ahLst/>
                <a:cxnLst>
                  <a:cxn ang="0">
                    <a:pos x="3" y="13"/>
                  </a:cxn>
                  <a:cxn ang="0">
                    <a:pos x="0" y="10"/>
                  </a:cxn>
                  <a:cxn ang="0">
                    <a:pos x="2" y="7"/>
                  </a:cxn>
                  <a:cxn ang="0">
                    <a:pos x="68" y="1"/>
                  </a:cxn>
                  <a:cxn ang="0">
                    <a:pos x="72" y="3"/>
                  </a:cxn>
                  <a:cxn ang="0">
                    <a:pos x="69" y="7"/>
                  </a:cxn>
                  <a:cxn ang="0">
                    <a:pos x="3" y="13"/>
                  </a:cxn>
                  <a:cxn ang="0">
                    <a:pos x="3" y="13"/>
                  </a:cxn>
                </a:cxnLst>
                <a:pathLst>
                  <a:path w="290" h="50">
                    <a:moveTo>
                      <a:pt x="12" y="50"/>
                    </a:moveTo>
                    <a:cubicBezTo>
                      <a:pt x="6" y="50"/>
                      <a:pt x="1" y="45"/>
                      <a:pt x="0" y="39"/>
                    </a:cubicBezTo>
                    <a:cubicBezTo>
                      <a:pt x="0" y="32"/>
                      <a:pt x="5" y="26"/>
                      <a:pt x="11" y="26"/>
                    </a:cubicBezTo>
                    <a:cubicBezTo>
                      <a:pt x="276" y="1"/>
                      <a:pt x="276" y="1"/>
                      <a:pt x="276" y="1"/>
                    </a:cubicBezTo>
                    <a:cubicBezTo>
                      <a:pt x="283" y="0"/>
                      <a:pt x="288" y="5"/>
                      <a:pt x="289" y="12"/>
                    </a:cubicBezTo>
                    <a:cubicBezTo>
                      <a:pt x="290" y="18"/>
                      <a:pt x="285" y="24"/>
                      <a:pt x="278" y="25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2" y="50"/>
                    </a:cubicBezTo>
                    <a:close/>
                  </a:path>
                </a:pathLst>
              </a:custGeom>
              <a:solidFill>
                <a:srgbClr val="EB5949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14" name="Freeform 142"/>
              <p:cNvSpPr/>
              <p:nvPr/>
            </p:nvSpPr>
            <p:spPr>
              <a:xfrm>
                <a:off x="1939" y="1940"/>
                <a:ext cx="116" cy="22"/>
              </a:xfrm>
              <a:custGeom>
                <a:avLst/>
                <a:gdLst/>
                <a:ahLst/>
                <a:cxnLst>
                  <a:cxn ang="0">
                    <a:pos x="3" y="11"/>
                  </a:cxn>
                  <a:cxn ang="0">
                    <a:pos x="0" y="9"/>
                  </a:cxn>
                  <a:cxn ang="0">
                    <a:pos x="3" y="6"/>
                  </a:cxn>
                  <a:cxn ang="0">
                    <a:pos x="54" y="1"/>
                  </a:cxn>
                  <a:cxn ang="0">
                    <a:pos x="58" y="3"/>
                  </a:cxn>
                  <a:cxn ang="0">
                    <a:pos x="55" y="7"/>
                  </a:cxn>
                  <a:cxn ang="0">
                    <a:pos x="3" y="11"/>
                  </a:cxn>
                  <a:cxn ang="0">
                    <a:pos x="3" y="11"/>
                  </a:cxn>
                </a:cxnLst>
                <a:pathLst>
                  <a:path w="234" h="44">
                    <a:moveTo>
                      <a:pt x="13" y="44"/>
                    </a:moveTo>
                    <a:cubicBezTo>
                      <a:pt x="7" y="44"/>
                      <a:pt x="2" y="40"/>
                      <a:pt x="1" y="34"/>
                    </a:cubicBezTo>
                    <a:cubicBezTo>
                      <a:pt x="0" y="27"/>
                      <a:pt x="5" y="21"/>
                      <a:pt x="12" y="21"/>
                    </a:cubicBezTo>
                    <a:cubicBezTo>
                      <a:pt x="220" y="1"/>
                      <a:pt x="220" y="1"/>
                      <a:pt x="220" y="1"/>
                    </a:cubicBezTo>
                    <a:cubicBezTo>
                      <a:pt x="227" y="0"/>
                      <a:pt x="233" y="5"/>
                      <a:pt x="233" y="12"/>
                    </a:cubicBezTo>
                    <a:cubicBezTo>
                      <a:pt x="234" y="18"/>
                      <a:pt x="229" y="24"/>
                      <a:pt x="223" y="25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4" y="44"/>
                      <a:pt x="13" y="44"/>
                      <a:pt x="13" y="44"/>
                    </a:cubicBezTo>
                    <a:close/>
                  </a:path>
                </a:pathLst>
              </a:custGeom>
              <a:solidFill>
                <a:srgbClr val="EB5949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15" name="Freeform 143"/>
              <p:cNvSpPr/>
              <p:nvPr/>
            </p:nvSpPr>
            <p:spPr>
              <a:xfrm>
                <a:off x="1941" y="1969"/>
                <a:ext cx="77" cy="18"/>
              </a:xfrm>
              <a:custGeom>
                <a:avLst/>
                <a:gdLst/>
                <a:ahLst/>
                <a:cxnLst>
                  <a:cxn ang="0">
                    <a:pos x="4" y="9"/>
                  </a:cxn>
                  <a:cxn ang="0">
                    <a:pos x="1" y="6"/>
                  </a:cxn>
                  <a:cxn ang="0">
                    <a:pos x="3" y="3"/>
                  </a:cxn>
                  <a:cxn ang="0">
                    <a:pos x="35" y="0"/>
                  </a:cxn>
                  <a:cxn ang="0">
                    <a:pos x="38" y="3"/>
                  </a:cxn>
                  <a:cxn ang="0">
                    <a:pos x="36" y="6"/>
                  </a:cxn>
                  <a:cxn ang="0">
                    <a:pos x="4" y="9"/>
                  </a:cxn>
                  <a:cxn ang="0">
                    <a:pos x="4" y="9"/>
                  </a:cxn>
                </a:cxnLst>
                <a:pathLst>
                  <a:path w="153" h="37">
                    <a:moveTo>
                      <a:pt x="13" y="37"/>
                    </a:moveTo>
                    <a:cubicBezTo>
                      <a:pt x="7" y="37"/>
                      <a:pt x="1" y="32"/>
                      <a:pt x="1" y="26"/>
                    </a:cubicBezTo>
                    <a:cubicBezTo>
                      <a:pt x="0" y="19"/>
                      <a:pt x="5" y="13"/>
                      <a:pt x="12" y="13"/>
                    </a:cubicBezTo>
                    <a:cubicBezTo>
                      <a:pt x="139" y="1"/>
                      <a:pt x="139" y="1"/>
                      <a:pt x="139" y="1"/>
                    </a:cubicBezTo>
                    <a:cubicBezTo>
                      <a:pt x="146" y="0"/>
                      <a:pt x="152" y="5"/>
                      <a:pt x="152" y="12"/>
                    </a:cubicBezTo>
                    <a:cubicBezTo>
                      <a:pt x="153" y="18"/>
                      <a:pt x="148" y="24"/>
                      <a:pt x="141" y="25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3" y="37"/>
                      <a:pt x="13" y="37"/>
                      <a:pt x="13" y="37"/>
                    </a:cubicBezTo>
                    <a:close/>
                  </a:path>
                </a:pathLst>
              </a:custGeom>
              <a:solidFill>
                <a:srgbClr val="EB5949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16" name="Freeform 144"/>
              <p:cNvSpPr/>
              <p:nvPr/>
            </p:nvSpPr>
            <p:spPr>
              <a:xfrm>
                <a:off x="1984" y="1987"/>
                <a:ext cx="104" cy="21"/>
              </a:xfrm>
              <a:custGeom>
                <a:avLst/>
                <a:gdLst/>
                <a:ahLst/>
                <a:cxnLst>
                  <a:cxn ang="0">
                    <a:pos x="3" y="11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48" y="1"/>
                  </a:cxn>
                  <a:cxn ang="0">
                    <a:pos x="52" y="3"/>
                  </a:cxn>
                  <a:cxn ang="0">
                    <a:pos x="49" y="7"/>
                  </a:cxn>
                  <a:cxn ang="0">
                    <a:pos x="3" y="11"/>
                  </a:cxn>
                  <a:cxn ang="0">
                    <a:pos x="3" y="11"/>
                  </a:cxn>
                </a:cxnLst>
                <a:pathLst>
                  <a:path w="209" h="42">
                    <a:moveTo>
                      <a:pt x="12" y="42"/>
                    </a:moveTo>
                    <a:cubicBezTo>
                      <a:pt x="6" y="42"/>
                      <a:pt x="1" y="37"/>
                      <a:pt x="0" y="31"/>
                    </a:cubicBezTo>
                    <a:cubicBezTo>
                      <a:pt x="0" y="25"/>
                      <a:pt x="5" y="19"/>
                      <a:pt x="11" y="18"/>
                    </a:cubicBezTo>
                    <a:cubicBezTo>
                      <a:pt x="195" y="1"/>
                      <a:pt x="195" y="1"/>
                      <a:pt x="195" y="1"/>
                    </a:cubicBezTo>
                    <a:cubicBezTo>
                      <a:pt x="202" y="0"/>
                      <a:pt x="207" y="5"/>
                      <a:pt x="208" y="12"/>
                    </a:cubicBezTo>
                    <a:cubicBezTo>
                      <a:pt x="209" y="18"/>
                      <a:pt x="204" y="24"/>
                      <a:pt x="197" y="25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lose/>
                  </a:path>
                </a:pathLst>
              </a:custGeom>
              <a:solidFill>
                <a:srgbClr val="EB5949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17" name="Freeform 145"/>
              <p:cNvSpPr/>
              <p:nvPr/>
            </p:nvSpPr>
            <p:spPr>
              <a:xfrm>
                <a:off x="3117" y="1870"/>
                <a:ext cx="187" cy="186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174"/>
                  </a:cxn>
                  <a:cxn ang="0">
                    <a:pos x="125" y="182"/>
                  </a:cxn>
                  <a:cxn ang="0">
                    <a:pos x="174" y="186"/>
                  </a:cxn>
                  <a:cxn ang="0">
                    <a:pos x="178" y="137"/>
                  </a:cxn>
                  <a:cxn ang="0">
                    <a:pos x="187" y="12"/>
                  </a:cxn>
                  <a:cxn ang="0">
                    <a:pos x="13" y="0"/>
                  </a:cxn>
                </a:cxnLst>
                <a:pathLst>
                  <a:path w="187" h="186">
                    <a:moveTo>
                      <a:pt x="13" y="0"/>
                    </a:moveTo>
                    <a:lnTo>
                      <a:pt x="0" y="174"/>
                    </a:lnTo>
                    <a:lnTo>
                      <a:pt x="125" y="182"/>
                    </a:lnTo>
                    <a:lnTo>
                      <a:pt x="174" y="186"/>
                    </a:lnTo>
                    <a:lnTo>
                      <a:pt x="178" y="137"/>
                    </a:lnTo>
                    <a:lnTo>
                      <a:pt x="187" y="1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86CC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18" name="Freeform 146"/>
              <p:cNvSpPr/>
              <p:nvPr/>
            </p:nvSpPr>
            <p:spPr>
              <a:xfrm>
                <a:off x="3127" y="1870"/>
                <a:ext cx="176" cy="47"/>
              </a:xfrm>
              <a:custGeom>
                <a:avLst/>
                <a:gdLst/>
                <a:ahLst/>
                <a:cxnLst>
                  <a:cxn ang="0">
                    <a:pos x="174" y="47"/>
                  </a:cxn>
                  <a:cxn ang="0">
                    <a:pos x="0" y="34"/>
                  </a:cxn>
                  <a:cxn ang="0">
                    <a:pos x="3" y="0"/>
                  </a:cxn>
                  <a:cxn ang="0">
                    <a:pos x="176" y="12"/>
                  </a:cxn>
                  <a:cxn ang="0">
                    <a:pos x="174" y="47"/>
                  </a:cxn>
                </a:cxnLst>
                <a:pathLst>
                  <a:path w="176" h="47">
                    <a:moveTo>
                      <a:pt x="174" y="47"/>
                    </a:moveTo>
                    <a:lnTo>
                      <a:pt x="0" y="34"/>
                    </a:lnTo>
                    <a:lnTo>
                      <a:pt x="3" y="0"/>
                    </a:lnTo>
                    <a:lnTo>
                      <a:pt x="176" y="12"/>
                    </a:lnTo>
                    <a:lnTo>
                      <a:pt x="174" y="47"/>
                    </a:lnTo>
                    <a:close/>
                  </a:path>
                </a:pathLst>
              </a:custGeom>
              <a:solidFill>
                <a:srgbClr val="0E3656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19" name="Freeform 147"/>
              <p:cNvSpPr/>
              <p:nvPr/>
            </p:nvSpPr>
            <p:spPr>
              <a:xfrm>
                <a:off x="3170" y="1942"/>
                <a:ext cx="81" cy="75"/>
              </a:xfrm>
              <a:custGeom>
                <a:avLst/>
                <a:gdLst/>
                <a:ahLst/>
                <a:cxnLst>
                  <a:cxn ang="0">
                    <a:pos x="19" y="37"/>
                  </a:cxn>
                  <a:cxn ang="0">
                    <a:pos x="16" y="36"/>
                  </a:cxn>
                  <a:cxn ang="0">
                    <a:pos x="1" y="19"/>
                  </a:cxn>
                  <a:cxn ang="0">
                    <a:pos x="1" y="14"/>
                  </a:cxn>
                  <a:cxn ang="0">
                    <a:pos x="6" y="14"/>
                  </a:cxn>
                  <a:cxn ang="0">
                    <a:pos x="18" y="28"/>
                  </a:cxn>
                  <a:cxn ang="0">
                    <a:pos x="33" y="2"/>
                  </a:cxn>
                  <a:cxn ang="0">
                    <a:pos x="38" y="1"/>
                  </a:cxn>
                  <a:cxn ang="0">
                    <a:pos x="39" y="5"/>
                  </a:cxn>
                  <a:cxn ang="0">
                    <a:pos x="22" y="36"/>
                  </a:cxn>
                  <a:cxn ang="0">
                    <a:pos x="19" y="37"/>
                  </a:cxn>
                  <a:cxn ang="0">
                    <a:pos x="19" y="37"/>
                  </a:cxn>
                </a:cxnLst>
                <a:pathLst>
                  <a:path w="163" h="151">
                    <a:moveTo>
                      <a:pt x="77" y="151"/>
                    </a:moveTo>
                    <a:cubicBezTo>
                      <a:pt x="73" y="151"/>
                      <a:pt x="70" y="150"/>
                      <a:pt x="67" y="147"/>
                    </a:cubicBezTo>
                    <a:cubicBezTo>
                      <a:pt x="5" y="78"/>
                      <a:pt x="5" y="78"/>
                      <a:pt x="5" y="78"/>
                    </a:cubicBezTo>
                    <a:cubicBezTo>
                      <a:pt x="0" y="72"/>
                      <a:pt x="1" y="63"/>
                      <a:pt x="6" y="58"/>
                    </a:cubicBezTo>
                    <a:cubicBezTo>
                      <a:pt x="12" y="53"/>
                      <a:pt x="21" y="53"/>
                      <a:pt x="26" y="59"/>
                    </a:cubicBezTo>
                    <a:cubicBezTo>
                      <a:pt x="75" y="114"/>
                      <a:pt x="75" y="114"/>
                      <a:pt x="75" y="114"/>
                    </a:cubicBezTo>
                    <a:cubicBezTo>
                      <a:pt x="135" y="9"/>
                      <a:pt x="135" y="9"/>
                      <a:pt x="135" y="9"/>
                    </a:cubicBezTo>
                    <a:cubicBezTo>
                      <a:pt x="139" y="2"/>
                      <a:pt x="147" y="0"/>
                      <a:pt x="154" y="4"/>
                    </a:cubicBezTo>
                    <a:cubicBezTo>
                      <a:pt x="161" y="8"/>
                      <a:pt x="163" y="16"/>
                      <a:pt x="159" y="23"/>
                    </a:cubicBezTo>
                    <a:cubicBezTo>
                      <a:pt x="90" y="144"/>
                      <a:pt x="90" y="144"/>
                      <a:pt x="90" y="144"/>
                    </a:cubicBezTo>
                    <a:cubicBezTo>
                      <a:pt x="88" y="148"/>
                      <a:pt x="84" y="151"/>
                      <a:pt x="79" y="151"/>
                    </a:cubicBezTo>
                    <a:cubicBezTo>
                      <a:pt x="78" y="151"/>
                      <a:pt x="78" y="151"/>
                      <a:pt x="77" y="151"/>
                    </a:cubicBezTo>
                    <a:close/>
                  </a:path>
                </a:pathLst>
              </a:custGeom>
              <a:solidFill>
                <a:srgbClr val="0E3656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20" name="Oval 148"/>
              <p:cNvSpPr/>
              <p:nvPr/>
            </p:nvSpPr>
            <p:spPr>
              <a:xfrm>
                <a:off x="2823" y="0"/>
                <a:ext cx="639" cy="63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321" name="Freeform 149"/>
              <p:cNvSpPr>
                <a:spLocks noEditPoints="1"/>
              </p:cNvSpPr>
              <p:nvPr/>
            </p:nvSpPr>
            <p:spPr>
              <a:xfrm>
                <a:off x="2823" y="0"/>
                <a:ext cx="639" cy="638"/>
              </a:xfrm>
              <a:custGeom>
                <a:avLst/>
                <a:gdLst/>
                <a:ahLst/>
                <a:cxnLst>
                  <a:cxn ang="0">
                    <a:pos x="160" y="16"/>
                  </a:cxn>
                  <a:cxn ang="0">
                    <a:pos x="261" y="58"/>
                  </a:cxn>
                  <a:cxn ang="0">
                    <a:pos x="303" y="159"/>
                  </a:cxn>
                  <a:cxn ang="0">
                    <a:pos x="261" y="260"/>
                  </a:cxn>
                  <a:cxn ang="0">
                    <a:pos x="160" y="302"/>
                  </a:cxn>
                  <a:cxn ang="0">
                    <a:pos x="58" y="260"/>
                  </a:cxn>
                  <a:cxn ang="0">
                    <a:pos x="16" y="159"/>
                  </a:cxn>
                  <a:cxn ang="0">
                    <a:pos x="58" y="58"/>
                  </a:cxn>
                  <a:cxn ang="0">
                    <a:pos x="160" y="16"/>
                  </a:cxn>
                  <a:cxn ang="0">
                    <a:pos x="160" y="0"/>
                  </a:cxn>
                  <a:cxn ang="0">
                    <a:pos x="0" y="159"/>
                  </a:cxn>
                  <a:cxn ang="0">
                    <a:pos x="160" y="318"/>
                  </a:cxn>
                  <a:cxn ang="0">
                    <a:pos x="319" y="159"/>
                  </a:cxn>
                  <a:cxn ang="0">
                    <a:pos x="160" y="0"/>
                  </a:cxn>
                </a:cxnLst>
                <a:pathLst>
                  <a:path w="1280" h="1280">
                    <a:moveTo>
                      <a:pt x="640" y="64"/>
                    </a:moveTo>
                    <a:cubicBezTo>
                      <a:pt x="794" y="64"/>
                      <a:pt x="938" y="124"/>
                      <a:pt x="1047" y="233"/>
                    </a:cubicBezTo>
                    <a:cubicBezTo>
                      <a:pt x="1156" y="341"/>
                      <a:pt x="1216" y="486"/>
                      <a:pt x="1216" y="640"/>
                    </a:cubicBezTo>
                    <a:cubicBezTo>
                      <a:pt x="1216" y="794"/>
                      <a:pt x="1156" y="938"/>
                      <a:pt x="1047" y="1047"/>
                    </a:cubicBezTo>
                    <a:cubicBezTo>
                      <a:pt x="938" y="1156"/>
                      <a:pt x="794" y="1216"/>
                      <a:pt x="640" y="1216"/>
                    </a:cubicBezTo>
                    <a:cubicBezTo>
                      <a:pt x="486" y="1216"/>
                      <a:pt x="341" y="1156"/>
                      <a:pt x="233" y="1047"/>
                    </a:cubicBezTo>
                    <a:cubicBezTo>
                      <a:pt x="124" y="938"/>
                      <a:pt x="64" y="794"/>
                      <a:pt x="64" y="640"/>
                    </a:cubicBezTo>
                    <a:cubicBezTo>
                      <a:pt x="64" y="486"/>
                      <a:pt x="124" y="341"/>
                      <a:pt x="233" y="233"/>
                    </a:cubicBezTo>
                    <a:cubicBezTo>
                      <a:pt x="341" y="124"/>
                      <a:pt x="486" y="64"/>
                      <a:pt x="640" y="64"/>
                    </a:cubicBezTo>
                    <a:close/>
                    <a:moveTo>
                      <a:pt x="640" y="0"/>
                    </a:moveTo>
                    <a:cubicBezTo>
                      <a:pt x="286" y="0"/>
                      <a:pt x="0" y="286"/>
                      <a:pt x="0" y="640"/>
                    </a:cubicBezTo>
                    <a:cubicBezTo>
                      <a:pt x="0" y="993"/>
                      <a:pt x="286" y="1280"/>
                      <a:pt x="640" y="1280"/>
                    </a:cubicBezTo>
                    <a:cubicBezTo>
                      <a:pt x="993" y="1280"/>
                      <a:pt x="1280" y="993"/>
                      <a:pt x="1280" y="640"/>
                    </a:cubicBezTo>
                    <a:cubicBezTo>
                      <a:pt x="1280" y="286"/>
                      <a:pt x="993" y="0"/>
                      <a:pt x="640" y="0"/>
                    </a:cubicBezTo>
                    <a:close/>
                  </a:path>
                </a:pathLst>
              </a:custGeom>
              <a:solidFill>
                <a:srgbClr val="0E3656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22" name="Oval 150"/>
              <p:cNvSpPr/>
              <p:nvPr/>
            </p:nvSpPr>
            <p:spPr>
              <a:xfrm>
                <a:off x="3127" y="303"/>
                <a:ext cx="32" cy="32"/>
              </a:xfrm>
              <a:prstGeom prst="ellipse">
                <a:avLst/>
              </a:prstGeom>
              <a:solidFill>
                <a:srgbClr val="0E3656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323" name="Freeform 151"/>
              <p:cNvSpPr/>
              <p:nvPr/>
            </p:nvSpPr>
            <p:spPr>
              <a:xfrm>
                <a:off x="3071" y="69"/>
                <a:ext cx="79" cy="252"/>
              </a:xfrm>
              <a:custGeom>
                <a:avLst/>
                <a:gdLst/>
                <a:ahLst/>
                <a:cxnLst>
                  <a:cxn ang="0">
                    <a:pos x="64" y="252"/>
                  </a:cxn>
                  <a:cxn ang="0">
                    <a:pos x="0" y="4"/>
                  </a:cxn>
                  <a:cxn ang="0">
                    <a:pos x="15" y="0"/>
                  </a:cxn>
                  <a:cxn ang="0">
                    <a:pos x="79" y="248"/>
                  </a:cxn>
                  <a:cxn ang="0">
                    <a:pos x="64" y="252"/>
                  </a:cxn>
                </a:cxnLst>
                <a:pathLst>
                  <a:path w="79" h="252">
                    <a:moveTo>
                      <a:pt x="64" y="252"/>
                    </a:moveTo>
                    <a:lnTo>
                      <a:pt x="0" y="4"/>
                    </a:lnTo>
                    <a:lnTo>
                      <a:pt x="15" y="0"/>
                    </a:lnTo>
                    <a:lnTo>
                      <a:pt x="79" y="248"/>
                    </a:lnTo>
                    <a:lnTo>
                      <a:pt x="64" y="252"/>
                    </a:lnTo>
                    <a:close/>
                  </a:path>
                </a:pathLst>
              </a:custGeom>
              <a:solidFill>
                <a:srgbClr val="0E3656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24" name="Freeform 152"/>
              <p:cNvSpPr/>
              <p:nvPr/>
            </p:nvSpPr>
            <p:spPr>
              <a:xfrm>
                <a:off x="3079" y="307"/>
                <a:ext cx="317" cy="52"/>
              </a:xfrm>
              <a:custGeom>
                <a:avLst/>
                <a:gdLst/>
                <a:ahLst/>
                <a:cxnLst>
                  <a:cxn ang="0">
                    <a:pos x="316" y="52"/>
                  </a:cxn>
                  <a:cxn ang="0">
                    <a:pos x="0" y="4"/>
                  </a:cxn>
                  <a:cxn ang="0">
                    <a:pos x="1" y="0"/>
                  </a:cxn>
                  <a:cxn ang="0">
                    <a:pos x="317" y="48"/>
                  </a:cxn>
                  <a:cxn ang="0">
                    <a:pos x="316" y="52"/>
                  </a:cxn>
                </a:cxnLst>
                <a:pathLst>
                  <a:path w="317" h="52">
                    <a:moveTo>
                      <a:pt x="316" y="52"/>
                    </a:moveTo>
                    <a:lnTo>
                      <a:pt x="0" y="4"/>
                    </a:lnTo>
                    <a:lnTo>
                      <a:pt x="1" y="0"/>
                    </a:lnTo>
                    <a:lnTo>
                      <a:pt x="317" y="48"/>
                    </a:lnTo>
                    <a:lnTo>
                      <a:pt x="316" y="52"/>
                    </a:lnTo>
                    <a:close/>
                  </a:path>
                </a:pathLst>
              </a:custGeom>
              <a:solidFill>
                <a:srgbClr val="0E3656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25" name="Freeform 153"/>
              <p:cNvSpPr/>
              <p:nvPr/>
            </p:nvSpPr>
            <p:spPr>
              <a:xfrm>
                <a:off x="2995" y="312"/>
                <a:ext cx="153" cy="124"/>
              </a:xfrm>
              <a:custGeom>
                <a:avLst/>
                <a:gdLst/>
                <a:ahLst/>
                <a:cxnLst>
                  <a:cxn ang="0">
                    <a:pos x="10" y="124"/>
                  </a:cxn>
                  <a:cxn ang="0">
                    <a:pos x="0" y="111"/>
                  </a:cxn>
                  <a:cxn ang="0">
                    <a:pos x="143" y="0"/>
                  </a:cxn>
                  <a:cxn ang="0">
                    <a:pos x="153" y="13"/>
                  </a:cxn>
                  <a:cxn ang="0">
                    <a:pos x="10" y="124"/>
                  </a:cxn>
                </a:cxnLst>
                <a:pathLst>
                  <a:path w="153" h="124">
                    <a:moveTo>
                      <a:pt x="10" y="124"/>
                    </a:moveTo>
                    <a:lnTo>
                      <a:pt x="0" y="111"/>
                    </a:lnTo>
                    <a:lnTo>
                      <a:pt x="143" y="0"/>
                    </a:lnTo>
                    <a:lnTo>
                      <a:pt x="153" y="13"/>
                    </a:lnTo>
                    <a:lnTo>
                      <a:pt x="10" y="124"/>
                    </a:lnTo>
                    <a:close/>
                  </a:path>
                </a:pathLst>
              </a:custGeom>
              <a:solidFill>
                <a:srgbClr val="0E3656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26" name="Oval 154"/>
              <p:cNvSpPr/>
              <p:nvPr/>
            </p:nvSpPr>
            <p:spPr>
              <a:xfrm>
                <a:off x="3348" y="305"/>
                <a:ext cx="27" cy="27"/>
              </a:xfrm>
              <a:prstGeom prst="ellipse">
                <a:avLst/>
              </a:prstGeom>
              <a:solidFill>
                <a:srgbClr val="0E3656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327" name="Oval 155"/>
              <p:cNvSpPr/>
              <p:nvPr/>
            </p:nvSpPr>
            <p:spPr>
              <a:xfrm>
                <a:off x="2910" y="305"/>
                <a:ext cx="28" cy="27"/>
              </a:xfrm>
              <a:prstGeom prst="ellipse">
                <a:avLst/>
              </a:prstGeom>
              <a:solidFill>
                <a:srgbClr val="0E3656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328" name="Oval 156"/>
              <p:cNvSpPr/>
              <p:nvPr/>
            </p:nvSpPr>
            <p:spPr>
              <a:xfrm>
                <a:off x="3129" y="86"/>
                <a:ext cx="28" cy="27"/>
              </a:xfrm>
              <a:prstGeom prst="ellipse">
                <a:avLst/>
              </a:prstGeom>
              <a:solidFill>
                <a:srgbClr val="0E3656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329" name="Oval 157"/>
              <p:cNvSpPr/>
              <p:nvPr/>
            </p:nvSpPr>
            <p:spPr>
              <a:xfrm>
                <a:off x="3129" y="525"/>
                <a:ext cx="28" cy="27"/>
              </a:xfrm>
              <a:prstGeom prst="ellipse">
                <a:avLst/>
              </a:prstGeom>
              <a:solidFill>
                <a:srgbClr val="0E3656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330" name="Freeform 158"/>
              <p:cNvSpPr/>
              <p:nvPr/>
            </p:nvSpPr>
            <p:spPr>
              <a:xfrm>
                <a:off x="3324" y="420"/>
                <a:ext cx="16" cy="16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3" y="7"/>
                  </a:cxn>
                  <a:cxn ang="0">
                    <a:pos x="1" y="3"/>
                  </a:cxn>
                  <a:cxn ang="0">
                    <a:pos x="6" y="1"/>
                  </a:cxn>
                  <a:cxn ang="0">
                    <a:pos x="7" y="6"/>
                  </a:cxn>
                </a:cxnLst>
                <a:pathLst>
                  <a:path w="32" h="32">
                    <a:moveTo>
                      <a:pt x="28" y="23"/>
                    </a:moveTo>
                    <a:cubicBezTo>
                      <a:pt x="24" y="30"/>
                      <a:pt x="16" y="32"/>
                      <a:pt x="9" y="28"/>
                    </a:cubicBezTo>
                    <a:cubicBezTo>
                      <a:pt x="3" y="24"/>
                      <a:pt x="0" y="16"/>
                      <a:pt x="4" y="9"/>
                    </a:cubicBezTo>
                    <a:cubicBezTo>
                      <a:pt x="8" y="3"/>
                      <a:pt x="16" y="0"/>
                      <a:pt x="23" y="4"/>
                    </a:cubicBezTo>
                    <a:cubicBezTo>
                      <a:pt x="29" y="8"/>
                      <a:pt x="32" y="16"/>
                      <a:pt x="28" y="23"/>
                    </a:cubicBezTo>
                    <a:close/>
                  </a:path>
                </a:pathLst>
              </a:custGeom>
              <a:solidFill>
                <a:srgbClr val="0E3656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1" name="Freeform 159"/>
              <p:cNvSpPr/>
              <p:nvPr/>
            </p:nvSpPr>
            <p:spPr>
              <a:xfrm>
                <a:off x="2946" y="202"/>
                <a:ext cx="15" cy="15"/>
              </a:xfrm>
              <a:custGeom>
                <a:avLst/>
                <a:gdLst/>
                <a:ahLst/>
                <a:cxnLst>
                  <a:cxn ang="0">
                    <a:pos x="6" y="5"/>
                  </a:cxn>
                  <a:cxn ang="0">
                    <a:pos x="2" y="7"/>
                  </a:cxn>
                  <a:cxn ang="0">
                    <a:pos x="1" y="2"/>
                  </a:cxn>
                  <a:cxn ang="0">
                    <a:pos x="5" y="1"/>
                  </a:cxn>
                  <a:cxn ang="0">
                    <a:pos x="6" y="5"/>
                  </a:cxn>
                </a:cxnLst>
                <a:pathLst>
                  <a:path w="31" h="31">
                    <a:moveTo>
                      <a:pt x="27" y="22"/>
                    </a:moveTo>
                    <a:cubicBezTo>
                      <a:pt x="24" y="29"/>
                      <a:pt x="15" y="31"/>
                      <a:pt x="9" y="28"/>
                    </a:cubicBezTo>
                    <a:cubicBezTo>
                      <a:pt x="2" y="24"/>
                      <a:pt x="0" y="15"/>
                      <a:pt x="4" y="9"/>
                    </a:cubicBezTo>
                    <a:cubicBezTo>
                      <a:pt x="7" y="2"/>
                      <a:pt x="16" y="0"/>
                      <a:pt x="22" y="4"/>
                    </a:cubicBezTo>
                    <a:cubicBezTo>
                      <a:pt x="29" y="8"/>
                      <a:pt x="31" y="16"/>
                      <a:pt x="27" y="22"/>
                    </a:cubicBezTo>
                    <a:close/>
                  </a:path>
                </a:pathLst>
              </a:custGeom>
              <a:solidFill>
                <a:srgbClr val="0E3656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2" name="Freeform 160"/>
              <p:cNvSpPr/>
              <p:nvPr/>
            </p:nvSpPr>
            <p:spPr>
              <a:xfrm>
                <a:off x="3245" y="121"/>
                <a:ext cx="16" cy="16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3" y="7"/>
                  </a:cxn>
                  <a:cxn ang="0">
                    <a:pos x="1" y="3"/>
                  </a:cxn>
                  <a:cxn ang="0">
                    <a:pos x="6" y="1"/>
                  </a:cxn>
                  <a:cxn ang="0">
                    <a:pos x="7" y="6"/>
                  </a:cxn>
                </a:cxnLst>
                <a:pathLst>
                  <a:path w="31" h="32">
                    <a:moveTo>
                      <a:pt x="27" y="23"/>
                    </a:moveTo>
                    <a:cubicBezTo>
                      <a:pt x="24" y="29"/>
                      <a:pt x="15" y="32"/>
                      <a:pt x="9" y="28"/>
                    </a:cubicBezTo>
                    <a:cubicBezTo>
                      <a:pt x="2" y="24"/>
                      <a:pt x="0" y="16"/>
                      <a:pt x="4" y="9"/>
                    </a:cubicBezTo>
                    <a:cubicBezTo>
                      <a:pt x="7" y="2"/>
                      <a:pt x="16" y="0"/>
                      <a:pt x="22" y="4"/>
                    </a:cubicBezTo>
                    <a:cubicBezTo>
                      <a:pt x="29" y="8"/>
                      <a:pt x="31" y="16"/>
                      <a:pt x="27" y="23"/>
                    </a:cubicBezTo>
                    <a:close/>
                  </a:path>
                </a:pathLst>
              </a:custGeom>
              <a:solidFill>
                <a:srgbClr val="0E3656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3" name="Freeform 161"/>
              <p:cNvSpPr/>
              <p:nvPr/>
            </p:nvSpPr>
            <p:spPr>
              <a:xfrm>
                <a:off x="3026" y="501"/>
                <a:ext cx="15" cy="1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2" y="7"/>
                  </a:cxn>
                  <a:cxn ang="0">
                    <a:pos x="0" y="3"/>
                  </a:cxn>
                  <a:cxn ang="0">
                    <a:pos x="5" y="1"/>
                  </a:cxn>
                  <a:cxn ang="0">
                    <a:pos x="6" y="6"/>
                  </a:cxn>
                </a:cxnLst>
                <a:pathLst>
                  <a:path w="31" h="31">
                    <a:moveTo>
                      <a:pt x="27" y="22"/>
                    </a:moveTo>
                    <a:cubicBezTo>
                      <a:pt x="23" y="29"/>
                      <a:pt x="15" y="31"/>
                      <a:pt x="8" y="27"/>
                    </a:cubicBezTo>
                    <a:cubicBezTo>
                      <a:pt x="2" y="24"/>
                      <a:pt x="0" y="15"/>
                      <a:pt x="3" y="9"/>
                    </a:cubicBezTo>
                    <a:cubicBezTo>
                      <a:pt x="7" y="2"/>
                      <a:pt x="15" y="0"/>
                      <a:pt x="22" y="4"/>
                    </a:cubicBezTo>
                    <a:cubicBezTo>
                      <a:pt x="29" y="8"/>
                      <a:pt x="31" y="16"/>
                      <a:pt x="27" y="22"/>
                    </a:cubicBezTo>
                    <a:close/>
                  </a:path>
                </a:pathLst>
              </a:custGeom>
              <a:solidFill>
                <a:srgbClr val="0E3656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4" name="Freeform 162"/>
              <p:cNvSpPr/>
              <p:nvPr/>
            </p:nvSpPr>
            <p:spPr>
              <a:xfrm>
                <a:off x="3245" y="501"/>
                <a:ext cx="15" cy="15"/>
              </a:xfrm>
              <a:custGeom>
                <a:avLst/>
                <a:gdLst/>
                <a:ahLst/>
                <a:cxnLst>
                  <a:cxn ang="0">
                    <a:pos x="5" y="7"/>
                  </a:cxn>
                  <a:cxn ang="0">
                    <a:pos x="1" y="5"/>
                  </a:cxn>
                  <a:cxn ang="0">
                    <a:pos x="2" y="1"/>
                  </a:cxn>
                  <a:cxn ang="0">
                    <a:pos x="6" y="2"/>
                  </a:cxn>
                  <a:cxn ang="0">
                    <a:pos x="5" y="7"/>
                  </a:cxn>
                </a:cxnLst>
                <a:pathLst>
                  <a:path w="31" h="31">
                    <a:moveTo>
                      <a:pt x="22" y="28"/>
                    </a:moveTo>
                    <a:cubicBezTo>
                      <a:pt x="16" y="31"/>
                      <a:pt x="8" y="29"/>
                      <a:pt x="4" y="23"/>
                    </a:cubicBezTo>
                    <a:cubicBezTo>
                      <a:pt x="0" y="16"/>
                      <a:pt x="2" y="8"/>
                      <a:pt x="9" y="4"/>
                    </a:cubicBezTo>
                    <a:cubicBezTo>
                      <a:pt x="15" y="0"/>
                      <a:pt x="24" y="2"/>
                      <a:pt x="27" y="9"/>
                    </a:cubicBezTo>
                    <a:cubicBezTo>
                      <a:pt x="31" y="15"/>
                      <a:pt x="29" y="24"/>
                      <a:pt x="22" y="28"/>
                    </a:cubicBezTo>
                    <a:close/>
                  </a:path>
                </a:pathLst>
              </a:custGeom>
              <a:solidFill>
                <a:srgbClr val="0E3656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5" name="Freeform 163"/>
              <p:cNvSpPr/>
              <p:nvPr/>
            </p:nvSpPr>
            <p:spPr>
              <a:xfrm>
                <a:off x="3026" y="121"/>
                <a:ext cx="15" cy="16"/>
              </a:xfrm>
              <a:custGeom>
                <a:avLst/>
                <a:gdLst/>
                <a:ahLst/>
                <a:cxnLst>
                  <a:cxn ang="0">
                    <a:pos x="5" y="7"/>
                  </a:cxn>
                  <a:cxn ang="0">
                    <a:pos x="1" y="6"/>
                  </a:cxn>
                  <a:cxn ang="0">
                    <a:pos x="2" y="1"/>
                  </a:cxn>
                  <a:cxn ang="0">
                    <a:pos x="6" y="3"/>
                  </a:cxn>
                  <a:cxn ang="0">
                    <a:pos x="5" y="7"/>
                  </a:cxn>
                </a:cxnLst>
                <a:pathLst>
                  <a:path w="32" h="32">
                    <a:moveTo>
                      <a:pt x="23" y="28"/>
                    </a:moveTo>
                    <a:cubicBezTo>
                      <a:pt x="16" y="32"/>
                      <a:pt x="8" y="30"/>
                      <a:pt x="4" y="23"/>
                    </a:cubicBezTo>
                    <a:cubicBezTo>
                      <a:pt x="0" y="16"/>
                      <a:pt x="3" y="8"/>
                      <a:pt x="9" y="4"/>
                    </a:cubicBezTo>
                    <a:cubicBezTo>
                      <a:pt x="16" y="0"/>
                      <a:pt x="24" y="3"/>
                      <a:pt x="28" y="9"/>
                    </a:cubicBezTo>
                    <a:cubicBezTo>
                      <a:pt x="32" y="16"/>
                      <a:pt x="30" y="24"/>
                      <a:pt x="23" y="28"/>
                    </a:cubicBezTo>
                    <a:close/>
                  </a:path>
                </a:pathLst>
              </a:custGeom>
              <a:solidFill>
                <a:srgbClr val="0E3656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6" name="Freeform 164"/>
              <p:cNvSpPr/>
              <p:nvPr/>
            </p:nvSpPr>
            <p:spPr>
              <a:xfrm>
                <a:off x="3325" y="202"/>
                <a:ext cx="16" cy="16"/>
              </a:xfrm>
              <a:custGeom>
                <a:avLst/>
                <a:gdLst/>
                <a:ahLst/>
                <a:cxnLst>
                  <a:cxn ang="0">
                    <a:pos x="6" y="7"/>
                  </a:cxn>
                  <a:cxn ang="0">
                    <a:pos x="1" y="6"/>
                  </a:cxn>
                  <a:cxn ang="0">
                    <a:pos x="3" y="1"/>
                  </a:cxn>
                  <a:cxn ang="0">
                    <a:pos x="7" y="3"/>
                  </a:cxn>
                  <a:cxn ang="0">
                    <a:pos x="6" y="7"/>
                  </a:cxn>
                </a:cxnLst>
                <a:pathLst>
                  <a:path w="32" h="32">
                    <a:moveTo>
                      <a:pt x="23" y="28"/>
                    </a:moveTo>
                    <a:cubicBezTo>
                      <a:pt x="16" y="32"/>
                      <a:pt x="8" y="29"/>
                      <a:pt x="4" y="23"/>
                    </a:cubicBezTo>
                    <a:cubicBezTo>
                      <a:pt x="0" y="16"/>
                      <a:pt x="3" y="8"/>
                      <a:pt x="9" y="4"/>
                    </a:cubicBezTo>
                    <a:cubicBezTo>
                      <a:pt x="16" y="0"/>
                      <a:pt x="24" y="3"/>
                      <a:pt x="28" y="9"/>
                    </a:cubicBezTo>
                    <a:cubicBezTo>
                      <a:pt x="32" y="16"/>
                      <a:pt x="30" y="24"/>
                      <a:pt x="23" y="28"/>
                    </a:cubicBezTo>
                    <a:close/>
                  </a:path>
                </a:pathLst>
              </a:custGeom>
              <a:solidFill>
                <a:srgbClr val="0E3656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7" name="Freeform 165"/>
              <p:cNvSpPr/>
              <p:nvPr/>
            </p:nvSpPr>
            <p:spPr>
              <a:xfrm>
                <a:off x="2946" y="421"/>
                <a:ext cx="15" cy="16"/>
              </a:xfrm>
              <a:custGeom>
                <a:avLst/>
                <a:gdLst/>
                <a:ahLst/>
                <a:cxnLst>
                  <a:cxn ang="0">
                    <a:pos x="5" y="7"/>
                  </a:cxn>
                  <a:cxn ang="0">
                    <a:pos x="0" y="6"/>
                  </a:cxn>
                  <a:cxn ang="0">
                    <a:pos x="2" y="1"/>
                  </a:cxn>
                  <a:cxn ang="0">
                    <a:pos x="6" y="3"/>
                  </a:cxn>
                  <a:cxn ang="0">
                    <a:pos x="5" y="7"/>
                  </a:cxn>
                </a:cxnLst>
                <a:pathLst>
                  <a:path w="31" h="32">
                    <a:moveTo>
                      <a:pt x="22" y="28"/>
                    </a:moveTo>
                    <a:cubicBezTo>
                      <a:pt x="16" y="32"/>
                      <a:pt x="7" y="30"/>
                      <a:pt x="3" y="23"/>
                    </a:cubicBezTo>
                    <a:cubicBezTo>
                      <a:pt x="0" y="16"/>
                      <a:pt x="2" y="8"/>
                      <a:pt x="8" y="4"/>
                    </a:cubicBezTo>
                    <a:cubicBezTo>
                      <a:pt x="15" y="0"/>
                      <a:pt x="23" y="3"/>
                      <a:pt x="27" y="9"/>
                    </a:cubicBezTo>
                    <a:cubicBezTo>
                      <a:pt x="31" y="16"/>
                      <a:pt x="29" y="24"/>
                      <a:pt x="22" y="28"/>
                    </a:cubicBezTo>
                    <a:close/>
                  </a:path>
                </a:pathLst>
              </a:custGeom>
              <a:solidFill>
                <a:srgbClr val="0E3656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8" name="Freeform 166"/>
              <p:cNvSpPr/>
              <p:nvPr/>
            </p:nvSpPr>
            <p:spPr>
              <a:xfrm>
                <a:off x="1789" y="959"/>
                <a:ext cx="1660" cy="767"/>
              </a:xfrm>
              <a:custGeom>
                <a:avLst/>
                <a:gdLst/>
                <a:ahLst/>
                <a:cxnLst>
                  <a:cxn ang="0">
                    <a:pos x="828" y="0"/>
                  </a:cxn>
                  <a:cxn ang="0">
                    <a:pos x="828" y="0"/>
                  </a:cxn>
                  <a:cxn ang="0">
                    <a:pos x="828" y="383"/>
                  </a:cxn>
                  <a:cxn ang="0">
                    <a:pos x="0" y="383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28" y="0"/>
                  </a:cxn>
                </a:cxnLst>
                <a:pathLst>
                  <a:path w="3328" h="1536">
                    <a:moveTo>
                      <a:pt x="3327" y="0"/>
                    </a:moveTo>
                    <a:cubicBezTo>
                      <a:pt x="3328" y="0"/>
                      <a:pt x="3328" y="0"/>
                      <a:pt x="3328" y="0"/>
                    </a:cubicBezTo>
                    <a:cubicBezTo>
                      <a:pt x="3328" y="1536"/>
                      <a:pt x="3328" y="1536"/>
                      <a:pt x="3328" y="1536"/>
                    </a:cubicBezTo>
                    <a:cubicBezTo>
                      <a:pt x="0" y="1536"/>
                      <a:pt x="0" y="1536"/>
                      <a:pt x="0" y="153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327" y="0"/>
                      <a:pt x="3327" y="0"/>
                      <a:pt x="3327" y="0"/>
                    </a:cubicBezTo>
                    <a:close/>
                  </a:path>
                </a:pathLst>
              </a:custGeom>
              <a:solidFill>
                <a:srgbClr val="86CC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9" name="Rectangle 167"/>
              <p:cNvSpPr/>
              <p:nvPr/>
            </p:nvSpPr>
            <p:spPr>
              <a:xfrm>
                <a:off x="3066" y="1342"/>
                <a:ext cx="255" cy="192"/>
              </a:xfrm>
              <a:prstGeom prst="rect">
                <a:avLst/>
              </a:prstGeom>
              <a:solidFill>
                <a:srgbClr val="0E3656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340" name="Oval 168"/>
              <p:cNvSpPr/>
              <p:nvPr/>
            </p:nvSpPr>
            <p:spPr>
              <a:xfrm>
                <a:off x="3098" y="1374"/>
                <a:ext cx="128" cy="128"/>
              </a:xfrm>
              <a:prstGeom prst="ellipse">
                <a:avLst/>
              </a:prstGeom>
              <a:solidFill>
                <a:srgbClr val="86CCCC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341" name="Freeform 169"/>
              <p:cNvSpPr/>
              <p:nvPr/>
            </p:nvSpPr>
            <p:spPr>
              <a:xfrm>
                <a:off x="3158" y="1374"/>
                <a:ext cx="68" cy="68"/>
              </a:xfrm>
              <a:custGeom>
                <a:avLst/>
                <a:gdLst/>
                <a:ahLst/>
                <a:cxnLst>
                  <a:cxn ang="0">
                    <a:pos x="68" y="68"/>
                  </a:cxn>
                  <a:cxn ang="0">
                    <a:pos x="0" y="68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8" y="60"/>
                  </a:cxn>
                  <a:cxn ang="0">
                    <a:pos x="68" y="60"/>
                  </a:cxn>
                  <a:cxn ang="0">
                    <a:pos x="68" y="68"/>
                  </a:cxn>
                </a:cxnLst>
                <a:pathLst>
                  <a:path w="68" h="68">
                    <a:moveTo>
                      <a:pt x="68" y="68"/>
                    </a:moveTo>
                    <a:lnTo>
                      <a:pt x="0" y="6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8" y="60"/>
                    </a:lnTo>
                    <a:lnTo>
                      <a:pt x="68" y="60"/>
                    </a:lnTo>
                    <a:lnTo>
                      <a:pt x="68" y="68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42" name="Rectangle 170"/>
              <p:cNvSpPr/>
              <p:nvPr/>
            </p:nvSpPr>
            <p:spPr>
              <a:xfrm>
                <a:off x="1984" y="1226"/>
                <a:ext cx="60" cy="56"/>
              </a:xfrm>
              <a:prstGeom prst="rect">
                <a:avLst/>
              </a:prstGeom>
              <a:solidFill>
                <a:srgbClr val="0E3656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343" name="Rectangle 171"/>
              <p:cNvSpPr/>
              <p:nvPr/>
            </p:nvSpPr>
            <p:spPr>
              <a:xfrm>
                <a:off x="1916" y="1482"/>
                <a:ext cx="60" cy="56"/>
              </a:xfrm>
              <a:prstGeom prst="rect">
                <a:avLst/>
              </a:prstGeom>
              <a:solidFill>
                <a:srgbClr val="0E3656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344" name="Rectangle 172"/>
              <p:cNvSpPr/>
              <p:nvPr/>
            </p:nvSpPr>
            <p:spPr>
              <a:xfrm>
                <a:off x="1984" y="1290"/>
                <a:ext cx="60" cy="56"/>
              </a:xfrm>
              <a:prstGeom prst="rect">
                <a:avLst/>
              </a:prstGeom>
              <a:solidFill>
                <a:srgbClr val="0E3656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345" name="Rectangle 173"/>
              <p:cNvSpPr/>
              <p:nvPr/>
            </p:nvSpPr>
            <p:spPr>
              <a:xfrm>
                <a:off x="1984" y="1162"/>
                <a:ext cx="60" cy="56"/>
              </a:xfrm>
              <a:prstGeom prst="rect">
                <a:avLst/>
              </a:prstGeom>
              <a:solidFill>
                <a:srgbClr val="0E3656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346" name="Rectangle 174"/>
              <p:cNvSpPr/>
              <p:nvPr/>
            </p:nvSpPr>
            <p:spPr>
              <a:xfrm>
                <a:off x="1916" y="1418"/>
                <a:ext cx="60" cy="56"/>
              </a:xfrm>
              <a:prstGeom prst="rect">
                <a:avLst/>
              </a:prstGeom>
              <a:solidFill>
                <a:srgbClr val="0E3656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347" name="Rectangle 175"/>
              <p:cNvSpPr/>
              <p:nvPr/>
            </p:nvSpPr>
            <p:spPr>
              <a:xfrm>
                <a:off x="1984" y="1546"/>
                <a:ext cx="60" cy="60"/>
              </a:xfrm>
              <a:prstGeom prst="rect">
                <a:avLst/>
              </a:prstGeom>
              <a:solidFill>
                <a:srgbClr val="0E3656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348" name="Rectangle 176"/>
              <p:cNvSpPr/>
              <p:nvPr/>
            </p:nvSpPr>
            <p:spPr>
              <a:xfrm>
                <a:off x="1916" y="1546"/>
                <a:ext cx="60" cy="60"/>
              </a:xfrm>
              <a:prstGeom prst="rect">
                <a:avLst/>
              </a:prstGeom>
              <a:solidFill>
                <a:srgbClr val="0E3656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349" name="Rectangle 177"/>
              <p:cNvSpPr/>
              <p:nvPr/>
            </p:nvSpPr>
            <p:spPr>
              <a:xfrm>
                <a:off x="1984" y="1482"/>
                <a:ext cx="60" cy="56"/>
              </a:xfrm>
              <a:prstGeom prst="rect">
                <a:avLst/>
              </a:prstGeom>
              <a:solidFill>
                <a:srgbClr val="0E3656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350" name="Rectangle 178"/>
              <p:cNvSpPr/>
              <p:nvPr/>
            </p:nvSpPr>
            <p:spPr>
              <a:xfrm>
                <a:off x="1984" y="1418"/>
                <a:ext cx="60" cy="56"/>
              </a:xfrm>
              <a:prstGeom prst="rect">
                <a:avLst/>
              </a:prstGeom>
              <a:solidFill>
                <a:srgbClr val="0E3656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351" name="Rectangle 179"/>
              <p:cNvSpPr/>
              <p:nvPr/>
            </p:nvSpPr>
            <p:spPr>
              <a:xfrm>
                <a:off x="1984" y="1354"/>
                <a:ext cx="60" cy="56"/>
              </a:xfrm>
              <a:prstGeom prst="rect">
                <a:avLst/>
              </a:prstGeom>
              <a:solidFill>
                <a:srgbClr val="0E3656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352" name="Rectangle 180"/>
              <p:cNvSpPr/>
              <p:nvPr/>
            </p:nvSpPr>
            <p:spPr>
              <a:xfrm>
                <a:off x="1916" y="1354"/>
                <a:ext cx="60" cy="56"/>
              </a:xfrm>
              <a:prstGeom prst="rect">
                <a:avLst/>
              </a:prstGeom>
              <a:solidFill>
                <a:srgbClr val="0E3656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353" name="Rectangle 181"/>
              <p:cNvSpPr/>
              <p:nvPr/>
            </p:nvSpPr>
            <p:spPr>
              <a:xfrm>
                <a:off x="1916" y="1095"/>
                <a:ext cx="60" cy="60"/>
              </a:xfrm>
              <a:prstGeom prst="rect">
                <a:avLst/>
              </a:prstGeom>
              <a:solidFill>
                <a:srgbClr val="0E3656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354" name="Rectangle 182"/>
              <p:cNvSpPr/>
              <p:nvPr/>
            </p:nvSpPr>
            <p:spPr>
              <a:xfrm>
                <a:off x="1916" y="1226"/>
                <a:ext cx="60" cy="56"/>
              </a:xfrm>
              <a:prstGeom prst="rect">
                <a:avLst/>
              </a:prstGeom>
              <a:solidFill>
                <a:srgbClr val="0E3656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355" name="Rectangle 183"/>
              <p:cNvSpPr/>
              <p:nvPr/>
            </p:nvSpPr>
            <p:spPr>
              <a:xfrm>
                <a:off x="1916" y="1162"/>
                <a:ext cx="60" cy="56"/>
              </a:xfrm>
              <a:prstGeom prst="rect">
                <a:avLst/>
              </a:prstGeom>
              <a:solidFill>
                <a:srgbClr val="0E3656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356" name="Rectangle 184"/>
              <p:cNvSpPr/>
              <p:nvPr/>
            </p:nvSpPr>
            <p:spPr>
              <a:xfrm>
                <a:off x="1984" y="1095"/>
                <a:ext cx="60" cy="60"/>
              </a:xfrm>
              <a:prstGeom prst="rect">
                <a:avLst/>
              </a:prstGeom>
              <a:solidFill>
                <a:srgbClr val="0E3656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357" name="Rectangle 185"/>
              <p:cNvSpPr/>
              <p:nvPr/>
            </p:nvSpPr>
            <p:spPr>
              <a:xfrm>
                <a:off x="1916" y="1290"/>
                <a:ext cx="60" cy="56"/>
              </a:xfrm>
              <a:prstGeom prst="rect">
                <a:avLst/>
              </a:prstGeom>
              <a:solidFill>
                <a:srgbClr val="0E3656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358" name="Freeform 186"/>
              <p:cNvSpPr/>
              <p:nvPr/>
            </p:nvSpPr>
            <p:spPr>
              <a:xfrm>
                <a:off x="1916" y="1095"/>
                <a:ext cx="128" cy="511"/>
              </a:xfrm>
              <a:custGeom>
                <a:avLst/>
                <a:gdLst/>
                <a:ahLst/>
                <a:cxnLst>
                  <a:cxn ang="0">
                    <a:pos x="68" y="0"/>
                  </a:cxn>
                  <a:cxn ang="0">
                    <a:pos x="60" y="0"/>
                  </a:cxn>
                  <a:cxn ang="0">
                    <a:pos x="60" y="60"/>
                  </a:cxn>
                  <a:cxn ang="0">
                    <a:pos x="0" y="60"/>
                  </a:cxn>
                  <a:cxn ang="0">
                    <a:pos x="0" y="67"/>
                  </a:cxn>
                  <a:cxn ang="0">
                    <a:pos x="60" y="67"/>
                  </a:cxn>
                  <a:cxn ang="0">
                    <a:pos x="60" y="123"/>
                  </a:cxn>
                  <a:cxn ang="0">
                    <a:pos x="0" y="123"/>
                  </a:cxn>
                  <a:cxn ang="0">
                    <a:pos x="0" y="131"/>
                  </a:cxn>
                  <a:cxn ang="0">
                    <a:pos x="60" y="131"/>
                  </a:cxn>
                  <a:cxn ang="0">
                    <a:pos x="60" y="187"/>
                  </a:cxn>
                  <a:cxn ang="0">
                    <a:pos x="0" y="187"/>
                  </a:cxn>
                  <a:cxn ang="0">
                    <a:pos x="0" y="195"/>
                  </a:cxn>
                  <a:cxn ang="0">
                    <a:pos x="60" y="195"/>
                  </a:cxn>
                  <a:cxn ang="0">
                    <a:pos x="60" y="251"/>
                  </a:cxn>
                  <a:cxn ang="0">
                    <a:pos x="0" y="251"/>
                  </a:cxn>
                  <a:cxn ang="0">
                    <a:pos x="0" y="259"/>
                  </a:cxn>
                  <a:cxn ang="0">
                    <a:pos x="60" y="259"/>
                  </a:cxn>
                  <a:cxn ang="0">
                    <a:pos x="60" y="315"/>
                  </a:cxn>
                  <a:cxn ang="0">
                    <a:pos x="0" y="315"/>
                  </a:cxn>
                  <a:cxn ang="0">
                    <a:pos x="0" y="323"/>
                  </a:cxn>
                  <a:cxn ang="0">
                    <a:pos x="60" y="323"/>
                  </a:cxn>
                  <a:cxn ang="0">
                    <a:pos x="60" y="379"/>
                  </a:cxn>
                  <a:cxn ang="0">
                    <a:pos x="0" y="379"/>
                  </a:cxn>
                  <a:cxn ang="0">
                    <a:pos x="0" y="387"/>
                  </a:cxn>
                  <a:cxn ang="0">
                    <a:pos x="60" y="387"/>
                  </a:cxn>
                  <a:cxn ang="0">
                    <a:pos x="60" y="443"/>
                  </a:cxn>
                  <a:cxn ang="0">
                    <a:pos x="0" y="443"/>
                  </a:cxn>
                  <a:cxn ang="0">
                    <a:pos x="0" y="451"/>
                  </a:cxn>
                  <a:cxn ang="0">
                    <a:pos x="60" y="451"/>
                  </a:cxn>
                  <a:cxn ang="0">
                    <a:pos x="60" y="511"/>
                  </a:cxn>
                  <a:cxn ang="0">
                    <a:pos x="68" y="511"/>
                  </a:cxn>
                  <a:cxn ang="0">
                    <a:pos x="68" y="451"/>
                  </a:cxn>
                  <a:cxn ang="0">
                    <a:pos x="128" y="451"/>
                  </a:cxn>
                  <a:cxn ang="0">
                    <a:pos x="128" y="443"/>
                  </a:cxn>
                  <a:cxn ang="0">
                    <a:pos x="68" y="443"/>
                  </a:cxn>
                  <a:cxn ang="0">
                    <a:pos x="68" y="387"/>
                  </a:cxn>
                  <a:cxn ang="0">
                    <a:pos x="128" y="387"/>
                  </a:cxn>
                  <a:cxn ang="0">
                    <a:pos x="128" y="379"/>
                  </a:cxn>
                  <a:cxn ang="0">
                    <a:pos x="68" y="379"/>
                  </a:cxn>
                  <a:cxn ang="0">
                    <a:pos x="68" y="323"/>
                  </a:cxn>
                  <a:cxn ang="0">
                    <a:pos x="128" y="323"/>
                  </a:cxn>
                  <a:cxn ang="0">
                    <a:pos x="128" y="315"/>
                  </a:cxn>
                  <a:cxn ang="0">
                    <a:pos x="68" y="315"/>
                  </a:cxn>
                  <a:cxn ang="0">
                    <a:pos x="68" y="259"/>
                  </a:cxn>
                  <a:cxn ang="0">
                    <a:pos x="128" y="259"/>
                  </a:cxn>
                  <a:cxn ang="0">
                    <a:pos x="128" y="251"/>
                  </a:cxn>
                  <a:cxn ang="0">
                    <a:pos x="68" y="251"/>
                  </a:cxn>
                  <a:cxn ang="0">
                    <a:pos x="68" y="195"/>
                  </a:cxn>
                  <a:cxn ang="0">
                    <a:pos x="128" y="195"/>
                  </a:cxn>
                  <a:cxn ang="0">
                    <a:pos x="128" y="187"/>
                  </a:cxn>
                  <a:cxn ang="0">
                    <a:pos x="68" y="187"/>
                  </a:cxn>
                  <a:cxn ang="0">
                    <a:pos x="68" y="131"/>
                  </a:cxn>
                  <a:cxn ang="0">
                    <a:pos x="128" y="131"/>
                  </a:cxn>
                  <a:cxn ang="0">
                    <a:pos x="128" y="123"/>
                  </a:cxn>
                  <a:cxn ang="0">
                    <a:pos x="68" y="123"/>
                  </a:cxn>
                  <a:cxn ang="0">
                    <a:pos x="68" y="67"/>
                  </a:cxn>
                  <a:cxn ang="0">
                    <a:pos x="128" y="67"/>
                  </a:cxn>
                  <a:cxn ang="0">
                    <a:pos x="128" y="60"/>
                  </a:cxn>
                  <a:cxn ang="0">
                    <a:pos x="68" y="60"/>
                  </a:cxn>
                  <a:cxn ang="0">
                    <a:pos x="68" y="0"/>
                  </a:cxn>
                </a:cxnLst>
                <a:pathLst>
                  <a:path w="128" h="511">
                    <a:moveTo>
                      <a:pt x="68" y="0"/>
                    </a:moveTo>
                    <a:lnTo>
                      <a:pt x="60" y="0"/>
                    </a:lnTo>
                    <a:lnTo>
                      <a:pt x="60" y="60"/>
                    </a:lnTo>
                    <a:lnTo>
                      <a:pt x="0" y="60"/>
                    </a:lnTo>
                    <a:lnTo>
                      <a:pt x="0" y="67"/>
                    </a:lnTo>
                    <a:lnTo>
                      <a:pt x="60" y="67"/>
                    </a:lnTo>
                    <a:lnTo>
                      <a:pt x="60" y="123"/>
                    </a:lnTo>
                    <a:lnTo>
                      <a:pt x="0" y="123"/>
                    </a:lnTo>
                    <a:lnTo>
                      <a:pt x="0" y="131"/>
                    </a:lnTo>
                    <a:lnTo>
                      <a:pt x="60" y="131"/>
                    </a:lnTo>
                    <a:lnTo>
                      <a:pt x="60" y="187"/>
                    </a:lnTo>
                    <a:lnTo>
                      <a:pt x="0" y="187"/>
                    </a:lnTo>
                    <a:lnTo>
                      <a:pt x="0" y="195"/>
                    </a:lnTo>
                    <a:lnTo>
                      <a:pt x="60" y="195"/>
                    </a:lnTo>
                    <a:lnTo>
                      <a:pt x="60" y="251"/>
                    </a:lnTo>
                    <a:lnTo>
                      <a:pt x="0" y="251"/>
                    </a:lnTo>
                    <a:lnTo>
                      <a:pt x="0" y="259"/>
                    </a:lnTo>
                    <a:lnTo>
                      <a:pt x="60" y="259"/>
                    </a:lnTo>
                    <a:lnTo>
                      <a:pt x="60" y="315"/>
                    </a:lnTo>
                    <a:lnTo>
                      <a:pt x="0" y="315"/>
                    </a:lnTo>
                    <a:lnTo>
                      <a:pt x="0" y="323"/>
                    </a:lnTo>
                    <a:lnTo>
                      <a:pt x="60" y="323"/>
                    </a:lnTo>
                    <a:lnTo>
                      <a:pt x="60" y="379"/>
                    </a:lnTo>
                    <a:lnTo>
                      <a:pt x="0" y="379"/>
                    </a:lnTo>
                    <a:lnTo>
                      <a:pt x="0" y="387"/>
                    </a:lnTo>
                    <a:lnTo>
                      <a:pt x="60" y="387"/>
                    </a:lnTo>
                    <a:lnTo>
                      <a:pt x="60" y="443"/>
                    </a:lnTo>
                    <a:lnTo>
                      <a:pt x="0" y="443"/>
                    </a:lnTo>
                    <a:lnTo>
                      <a:pt x="0" y="451"/>
                    </a:lnTo>
                    <a:lnTo>
                      <a:pt x="60" y="451"/>
                    </a:lnTo>
                    <a:lnTo>
                      <a:pt x="60" y="511"/>
                    </a:lnTo>
                    <a:lnTo>
                      <a:pt x="68" y="511"/>
                    </a:lnTo>
                    <a:lnTo>
                      <a:pt x="68" y="451"/>
                    </a:lnTo>
                    <a:lnTo>
                      <a:pt x="128" y="451"/>
                    </a:lnTo>
                    <a:lnTo>
                      <a:pt x="128" y="443"/>
                    </a:lnTo>
                    <a:lnTo>
                      <a:pt x="68" y="443"/>
                    </a:lnTo>
                    <a:lnTo>
                      <a:pt x="68" y="387"/>
                    </a:lnTo>
                    <a:lnTo>
                      <a:pt x="128" y="387"/>
                    </a:lnTo>
                    <a:lnTo>
                      <a:pt x="128" y="379"/>
                    </a:lnTo>
                    <a:lnTo>
                      <a:pt x="68" y="379"/>
                    </a:lnTo>
                    <a:lnTo>
                      <a:pt x="68" y="323"/>
                    </a:lnTo>
                    <a:lnTo>
                      <a:pt x="128" y="323"/>
                    </a:lnTo>
                    <a:lnTo>
                      <a:pt x="128" y="315"/>
                    </a:lnTo>
                    <a:lnTo>
                      <a:pt x="68" y="315"/>
                    </a:lnTo>
                    <a:lnTo>
                      <a:pt x="68" y="259"/>
                    </a:lnTo>
                    <a:lnTo>
                      <a:pt x="128" y="259"/>
                    </a:lnTo>
                    <a:lnTo>
                      <a:pt x="128" y="251"/>
                    </a:lnTo>
                    <a:lnTo>
                      <a:pt x="68" y="251"/>
                    </a:lnTo>
                    <a:lnTo>
                      <a:pt x="68" y="195"/>
                    </a:lnTo>
                    <a:lnTo>
                      <a:pt x="128" y="195"/>
                    </a:lnTo>
                    <a:lnTo>
                      <a:pt x="128" y="187"/>
                    </a:lnTo>
                    <a:lnTo>
                      <a:pt x="68" y="187"/>
                    </a:lnTo>
                    <a:lnTo>
                      <a:pt x="68" y="131"/>
                    </a:lnTo>
                    <a:lnTo>
                      <a:pt x="128" y="131"/>
                    </a:lnTo>
                    <a:lnTo>
                      <a:pt x="128" y="123"/>
                    </a:lnTo>
                    <a:lnTo>
                      <a:pt x="68" y="123"/>
                    </a:lnTo>
                    <a:lnTo>
                      <a:pt x="68" y="67"/>
                    </a:lnTo>
                    <a:lnTo>
                      <a:pt x="128" y="67"/>
                    </a:lnTo>
                    <a:lnTo>
                      <a:pt x="128" y="60"/>
                    </a:lnTo>
                    <a:lnTo>
                      <a:pt x="68" y="6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86CC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59" name="Rectangle 187"/>
              <p:cNvSpPr/>
              <p:nvPr/>
            </p:nvSpPr>
            <p:spPr>
              <a:xfrm>
                <a:off x="2108" y="1031"/>
                <a:ext cx="894" cy="63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360" name="Oval 188"/>
              <p:cNvSpPr/>
              <p:nvPr/>
            </p:nvSpPr>
            <p:spPr>
              <a:xfrm>
                <a:off x="2172" y="1095"/>
                <a:ext cx="383" cy="383"/>
              </a:xfrm>
              <a:prstGeom prst="ellipse">
                <a:avLst/>
              </a:prstGeom>
              <a:solidFill>
                <a:srgbClr val="86CCCC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361" name="Oval 189"/>
              <p:cNvSpPr/>
              <p:nvPr/>
            </p:nvSpPr>
            <p:spPr>
              <a:xfrm>
                <a:off x="2485" y="1141"/>
                <a:ext cx="138" cy="139"/>
              </a:xfrm>
              <a:prstGeom prst="ellipse">
                <a:avLst/>
              </a:prstGeom>
              <a:solidFill>
                <a:srgbClr val="EB5949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362" name="Oval 190"/>
              <p:cNvSpPr/>
              <p:nvPr/>
            </p:nvSpPr>
            <p:spPr>
              <a:xfrm>
                <a:off x="2687" y="1349"/>
                <a:ext cx="258" cy="258"/>
              </a:xfrm>
              <a:prstGeom prst="ellipse">
                <a:avLst/>
              </a:prstGeom>
              <a:solidFill>
                <a:srgbClr val="F4B400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363" name="Freeform 191"/>
              <p:cNvSpPr/>
              <p:nvPr/>
            </p:nvSpPr>
            <p:spPr>
              <a:xfrm>
                <a:off x="2523" y="1438"/>
                <a:ext cx="32" cy="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8"/>
                  </a:cxn>
                  <a:cxn ang="0">
                    <a:pos x="32" y="32"/>
                  </a:cxn>
                  <a:cxn ang="0">
                    <a:pos x="0" y="0"/>
                  </a:cxn>
                </a:cxnLst>
                <a:pathLst>
                  <a:path w="32" h="48">
                    <a:moveTo>
                      <a:pt x="0" y="0"/>
                    </a:moveTo>
                    <a:lnTo>
                      <a:pt x="0" y="48"/>
                    </a:lnTo>
                    <a:lnTo>
                      <a:pt x="32" y="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E3656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64" name="Freeform 192"/>
              <p:cNvSpPr/>
              <p:nvPr/>
            </p:nvSpPr>
            <p:spPr>
              <a:xfrm>
                <a:off x="2524" y="1448"/>
                <a:ext cx="34" cy="71"/>
              </a:xfrm>
              <a:custGeom>
                <a:avLst/>
                <a:gdLst/>
                <a:ahLst/>
                <a:cxnLst>
                  <a:cxn ang="0">
                    <a:pos x="27" y="71"/>
                  </a:cxn>
                  <a:cxn ang="0">
                    <a:pos x="0" y="3"/>
                  </a:cxn>
                  <a:cxn ang="0">
                    <a:pos x="8" y="0"/>
                  </a:cxn>
                  <a:cxn ang="0">
                    <a:pos x="34" y="68"/>
                  </a:cxn>
                  <a:cxn ang="0">
                    <a:pos x="27" y="71"/>
                  </a:cxn>
                </a:cxnLst>
                <a:pathLst>
                  <a:path w="34" h="71">
                    <a:moveTo>
                      <a:pt x="27" y="71"/>
                    </a:moveTo>
                    <a:lnTo>
                      <a:pt x="0" y="3"/>
                    </a:lnTo>
                    <a:lnTo>
                      <a:pt x="8" y="0"/>
                    </a:lnTo>
                    <a:lnTo>
                      <a:pt x="34" y="68"/>
                    </a:lnTo>
                    <a:lnTo>
                      <a:pt x="27" y="71"/>
                    </a:lnTo>
                    <a:close/>
                  </a:path>
                </a:pathLst>
              </a:custGeom>
              <a:solidFill>
                <a:srgbClr val="0E3656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65" name="Rectangle 193"/>
              <p:cNvSpPr/>
              <p:nvPr/>
            </p:nvSpPr>
            <p:spPr>
              <a:xfrm>
                <a:off x="3066" y="1051"/>
                <a:ext cx="255" cy="255"/>
              </a:xfrm>
              <a:prstGeom prst="rect">
                <a:avLst/>
              </a:prstGeom>
              <a:solidFill>
                <a:srgbClr val="0E3656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366" name="Rectangle 194"/>
              <p:cNvSpPr/>
              <p:nvPr/>
            </p:nvSpPr>
            <p:spPr>
              <a:xfrm>
                <a:off x="3066" y="1575"/>
                <a:ext cx="255" cy="61"/>
              </a:xfrm>
              <a:prstGeom prst="rect">
                <a:avLst/>
              </a:prstGeom>
              <a:solidFill>
                <a:srgbClr val="0E3656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367" name="Rectangle 195"/>
              <p:cNvSpPr/>
              <p:nvPr/>
            </p:nvSpPr>
            <p:spPr>
              <a:xfrm>
                <a:off x="3098" y="1091"/>
                <a:ext cx="191" cy="8"/>
              </a:xfrm>
              <a:prstGeom prst="rect">
                <a:avLst/>
              </a:prstGeom>
              <a:solidFill>
                <a:srgbClr val="86CCCC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368" name="Rectangle 196"/>
              <p:cNvSpPr/>
              <p:nvPr/>
            </p:nvSpPr>
            <p:spPr>
              <a:xfrm>
                <a:off x="3098" y="1155"/>
                <a:ext cx="191" cy="7"/>
              </a:xfrm>
              <a:prstGeom prst="rect">
                <a:avLst/>
              </a:prstGeom>
              <a:solidFill>
                <a:srgbClr val="86CCCC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369" name="Rectangle 197"/>
              <p:cNvSpPr/>
              <p:nvPr/>
            </p:nvSpPr>
            <p:spPr>
              <a:xfrm>
                <a:off x="3098" y="1218"/>
                <a:ext cx="191" cy="8"/>
              </a:xfrm>
              <a:prstGeom prst="rect">
                <a:avLst/>
              </a:prstGeom>
              <a:solidFill>
                <a:srgbClr val="86CCCC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370" name="Freeform 198"/>
              <p:cNvSpPr/>
              <p:nvPr/>
            </p:nvSpPr>
            <p:spPr>
              <a:xfrm>
                <a:off x="3242" y="1095"/>
                <a:ext cx="3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16" y="0"/>
                  </a:cxn>
                  <a:cxn ang="0">
                    <a:pos x="32" y="32"/>
                  </a:cxn>
                  <a:cxn ang="0">
                    <a:pos x="0" y="32"/>
                  </a:cxn>
                </a:cxnLst>
                <a:pathLst>
                  <a:path w="32" h="32">
                    <a:moveTo>
                      <a:pt x="0" y="32"/>
                    </a:moveTo>
                    <a:lnTo>
                      <a:pt x="16" y="0"/>
                    </a:lnTo>
                    <a:lnTo>
                      <a:pt x="32" y="32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6CC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71" name="Freeform 199"/>
              <p:cNvSpPr/>
              <p:nvPr/>
            </p:nvSpPr>
            <p:spPr>
              <a:xfrm>
                <a:off x="3130" y="1158"/>
                <a:ext cx="3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16" y="0"/>
                  </a:cxn>
                  <a:cxn ang="0">
                    <a:pos x="32" y="32"/>
                  </a:cxn>
                  <a:cxn ang="0">
                    <a:pos x="0" y="32"/>
                  </a:cxn>
                </a:cxnLst>
                <a:pathLst>
                  <a:path w="32" h="32">
                    <a:moveTo>
                      <a:pt x="0" y="32"/>
                    </a:moveTo>
                    <a:lnTo>
                      <a:pt x="16" y="0"/>
                    </a:lnTo>
                    <a:lnTo>
                      <a:pt x="32" y="32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6CC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72" name="Freeform 200"/>
              <p:cNvSpPr/>
              <p:nvPr/>
            </p:nvSpPr>
            <p:spPr>
              <a:xfrm>
                <a:off x="3226" y="1222"/>
                <a:ext cx="3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16" y="0"/>
                  </a:cxn>
                  <a:cxn ang="0">
                    <a:pos x="32" y="32"/>
                  </a:cxn>
                  <a:cxn ang="0">
                    <a:pos x="0" y="32"/>
                  </a:cxn>
                </a:cxnLst>
                <a:pathLst>
                  <a:path w="32" h="32">
                    <a:moveTo>
                      <a:pt x="0" y="32"/>
                    </a:moveTo>
                    <a:lnTo>
                      <a:pt x="16" y="0"/>
                    </a:lnTo>
                    <a:lnTo>
                      <a:pt x="32" y="32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6CC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73" name="Rectangle 201"/>
              <p:cNvSpPr/>
              <p:nvPr/>
            </p:nvSpPr>
            <p:spPr>
              <a:xfrm>
                <a:off x="2108" y="1015"/>
                <a:ext cx="894" cy="32"/>
              </a:xfrm>
              <a:prstGeom prst="rect">
                <a:avLst/>
              </a:prstGeom>
              <a:solidFill>
                <a:srgbClr val="0E3656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374" name="Oval 202"/>
              <p:cNvSpPr/>
              <p:nvPr/>
            </p:nvSpPr>
            <p:spPr>
              <a:xfrm>
                <a:off x="1930" y="1109"/>
                <a:ext cx="32" cy="32"/>
              </a:xfrm>
              <a:prstGeom prst="ellipse">
                <a:avLst/>
              </a:prstGeom>
              <a:solidFill>
                <a:srgbClr val="F4B400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375" name="Oval 203"/>
              <p:cNvSpPr/>
              <p:nvPr/>
            </p:nvSpPr>
            <p:spPr>
              <a:xfrm>
                <a:off x="1990" y="1366"/>
                <a:ext cx="32" cy="32"/>
              </a:xfrm>
              <a:prstGeom prst="ellipse">
                <a:avLst/>
              </a:prstGeom>
              <a:solidFill>
                <a:srgbClr val="EB5949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5376" name="Oval 204"/>
              <p:cNvSpPr/>
              <p:nvPr/>
            </p:nvSpPr>
            <p:spPr>
              <a:xfrm>
                <a:off x="2006" y="1366"/>
                <a:ext cx="32" cy="32"/>
              </a:xfrm>
              <a:prstGeom prst="ellipse">
                <a:avLst/>
              </a:prstGeom>
              <a:solidFill>
                <a:srgbClr val="86CCCC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</p:grpSp>
        <p:sp>
          <p:nvSpPr>
            <p:cNvPr id="5148" name="Rectangle 206"/>
            <p:cNvSpPr/>
            <p:nvPr/>
          </p:nvSpPr>
          <p:spPr>
            <a:xfrm>
              <a:off x="3171825" y="1779588"/>
              <a:ext cx="50800" cy="12700"/>
            </a:xfrm>
            <a:prstGeom prst="rect">
              <a:avLst/>
            </a:prstGeom>
            <a:solidFill>
              <a:srgbClr val="86CCCC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/>
            </a:p>
          </p:txBody>
        </p:sp>
        <p:sp>
          <p:nvSpPr>
            <p:cNvPr id="5149" name="Rectangle 207"/>
            <p:cNvSpPr/>
            <p:nvPr/>
          </p:nvSpPr>
          <p:spPr>
            <a:xfrm>
              <a:off x="3171825" y="2390775"/>
              <a:ext cx="50800" cy="1270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/>
            </a:p>
          </p:txBody>
        </p:sp>
        <p:sp>
          <p:nvSpPr>
            <p:cNvPr id="5150" name="Rectangle 208"/>
            <p:cNvSpPr/>
            <p:nvPr/>
          </p:nvSpPr>
          <p:spPr>
            <a:xfrm>
              <a:off x="3057525" y="2066925"/>
              <a:ext cx="12700" cy="50800"/>
            </a:xfrm>
            <a:prstGeom prst="rect">
              <a:avLst/>
            </a:prstGeom>
            <a:solidFill>
              <a:srgbClr val="86CCCC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/>
            </a:p>
          </p:txBody>
        </p:sp>
        <p:sp>
          <p:nvSpPr>
            <p:cNvPr id="5151" name="Rectangle 209"/>
            <p:cNvSpPr/>
            <p:nvPr/>
          </p:nvSpPr>
          <p:spPr>
            <a:xfrm>
              <a:off x="3082925" y="2066925"/>
              <a:ext cx="12700" cy="50800"/>
            </a:xfrm>
            <a:prstGeom prst="rect">
              <a:avLst/>
            </a:prstGeom>
            <a:solidFill>
              <a:srgbClr val="86CCCC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/>
            </a:p>
          </p:txBody>
        </p:sp>
        <p:sp>
          <p:nvSpPr>
            <p:cNvPr id="5152" name="Rectangle 210"/>
            <p:cNvSpPr/>
            <p:nvPr/>
          </p:nvSpPr>
          <p:spPr>
            <a:xfrm>
              <a:off x="3108325" y="2066925"/>
              <a:ext cx="12700" cy="50800"/>
            </a:xfrm>
            <a:prstGeom prst="rect">
              <a:avLst/>
            </a:prstGeom>
            <a:solidFill>
              <a:srgbClr val="86CCCC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/>
            </a:p>
          </p:txBody>
        </p:sp>
        <p:sp>
          <p:nvSpPr>
            <p:cNvPr id="5153" name="Freeform 211"/>
            <p:cNvSpPr/>
            <p:nvPr/>
          </p:nvSpPr>
          <p:spPr>
            <a:xfrm>
              <a:off x="3170238" y="1862138"/>
              <a:ext cx="53975" cy="53975"/>
            </a:xfrm>
            <a:custGeom>
              <a:avLst/>
              <a:gdLst/>
              <a:ahLst/>
              <a:cxnLst>
                <a:cxn ang="0">
                  <a:pos x="85685313" y="42843450"/>
                </a:cxn>
                <a:cxn ang="0">
                  <a:pos x="42843450" y="85685313"/>
                </a:cxn>
                <a:cxn ang="0">
                  <a:pos x="0" y="42843450"/>
                </a:cxn>
                <a:cxn ang="0">
                  <a:pos x="42843450" y="0"/>
                </a:cxn>
                <a:cxn ang="0">
                  <a:pos x="85685313" y="42843450"/>
                </a:cxn>
              </a:cxnLst>
              <a:pathLst>
                <a:path w="34" h="34">
                  <a:moveTo>
                    <a:pt x="34" y="17"/>
                  </a:moveTo>
                  <a:lnTo>
                    <a:pt x="17" y="34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4" y="17"/>
                  </a:lnTo>
                  <a:close/>
                </a:path>
              </a:pathLst>
            </a:custGeom>
            <a:solidFill>
              <a:srgbClr val="EB594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54" name="Freeform 212"/>
            <p:cNvSpPr/>
            <p:nvPr/>
          </p:nvSpPr>
          <p:spPr>
            <a:xfrm>
              <a:off x="3062288" y="2268538"/>
              <a:ext cx="53975" cy="53975"/>
            </a:xfrm>
            <a:custGeom>
              <a:avLst/>
              <a:gdLst/>
              <a:ahLst/>
              <a:cxnLst>
                <a:cxn ang="0">
                  <a:pos x="85685313" y="42843450"/>
                </a:cxn>
                <a:cxn ang="0">
                  <a:pos x="42843450" y="85685313"/>
                </a:cxn>
                <a:cxn ang="0">
                  <a:pos x="0" y="42843450"/>
                </a:cxn>
                <a:cxn ang="0">
                  <a:pos x="42843450" y="0"/>
                </a:cxn>
                <a:cxn ang="0">
                  <a:pos x="85685313" y="42843450"/>
                </a:cxn>
              </a:cxnLst>
              <a:pathLst>
                <a:path w="34" h="34">
                  <a:moveTo>
                    <a:pt x="34" y="17"/>
                  </a:moveTo>
                  <a:lnTo>
                    <a:pt x="17" y="34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4" y="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55" name="Rectangle 213"/>
            <p:cNvSpPr/>
            <p:nvPr/>
          </p:nvSpPr>
          <p:spPr>
            <a:xfrm>
              <a:off x="3070225" y="2174875"/>
              <a:ext cx="38100" cy="38100"/>
            </a:xfrm>
            <a:prstGeom prst="rect">
              <a:avLst/>
            </a:prstGeom>
            <a:solidFill>
              <a:srgbClr val="EB5949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/>
            </a:p>
          </p:txBody>
        </p:sp>
        <p:sp>
          <p:nvSpPr>
            <p:cNvPr id="5156" name="Rectangle 214"/>
            <p:cNvSpPr/>
            <p:nvPr/>
          </p:nvSpPr>
          <p:spPr>
            <a:xfrm>
              <a:off x="3178175" y="2276475"/>
              <a:ext cx="38100" cy="38100"/>
            </a:xfrm>
            <a:prstGeom prst="rect">
              <a:avLst/>
            </a:prstGeom>
            <a:solidFill>
              <a:srgbClr val="F4B400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/>
            </a:p>
          </p:txBody>
        </p:sp>
        <p:sp>
          <p:nvSpPr>
            <p:cNvPr id="5157" name="Rectangle 215"/>
            <p:cNvSpPr/>
            <p:nvPr/>
          </p:nvSpPr>
          <p:spPr>
            <a:xfrm>
              <a:off x="3070225" y="1870075"/>
              <a:ext cx="38100" cy="3810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/>
            </a:p>
          </p:txBody>
        </p:sp>
        <p:sp>
          <p:nvSpPr>
            <p:cNvPr id="5158" name="Freeform 216"/>
            <p:cNvSpPr/>
            <p:nvPr/>
          </p:nvSpPr>
          <p:spPr>
            <a:xfrm>
              <a:off x="3178175" y="1971675"/>
              <a:ext cx="38100" cy="38100"/>
            </a:xfrm>
            <a:custGeom>
              <a:avLst/>
              <a:gdLst/>
              <a:ahLst/>
              <a:cxnLst>
                <a:cxn ang="0">
                  <a:pos x="30241875" y="0"/>
                </a:cxn>
                <a:cxn ang="0">
                  <a:pos x="0" y="0"/>
                </a:cxn>
                <a:cxn ang="0">
                  <a:pos x="0" y="60483750"/>
                </a:cxn>
                <a:cxn ang="0">
                  <a:pos x="60483750" y="60483750"/>
                </a:cxn>
                <a:cxn ang="0">
                  <a:pos x="60483750" y="30241875"/>
                </a:cxn>
                <a:cxn ang="0">
                  <a:pos x="30241875" y="30241875"/>
                </a:cxn>
                <a:cxn ang="0">
                  <a:pos x="30241875" y="0"/>
                </a:cxn>
              </a:cxnLst>
              <a:pathLst>
                <a:path w="24" h="24">
                  <a:moveTo>
                    <a:pt x="12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24" y="24"/>
                  </a:lnTo>
                  <a:lnTo>
                    <a:pt x="24" y="12"/>
                  </a:lnTo>
                  <a:lnTo>
                    <a:pt x="12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86CCC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59" name="Rectangle 217"/>
            <p:cNvSpPr/>
            <p:nvPr/>
          </p:nvSpPr>
          <p:spPr>
            <a:xfrm>
              <a:off x="3197225" y="1971675"/>
              <a:ext cx="19050" cy="19050"/>
            </a:xfrm>
            <a:prstGeom prst="rect">
              <a:avLst/>
            </a:prstGeom>
            <a:solidFill>
              <a:srgbClr val="F4B400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/>
            </a:p>
          </p:txBody>
        </p:sp>
        <p:sp>
          <p:nvSpPr>
            <p:cNvPr id="5160" name="Freeform 218"/>
            <p:cNvSpPr/>
            <p:nvPr/>
          </p:nvSpPr>
          <p:spPr>
            <a:xfrm>
              <a:off x="3178175" y="2481263"/>
              <a:ext cx="38100" cy="38100"/>
            </a:xfrm>
            <a:custGeom>
              <a:avLst/>
              <a:gdLst/>
              <a:ahLst/>
              <a:cxnLst>
                <a:cxn ang="0">
                  <a:pos x="60483750" y="30241875"/>
                </a:cxn>
                <a:cxn ang="0">
                  <a:pos x="60483750" y="0"/>
                </a:cxn>
                <a:cxn ang="0">
                  <a:pos x="0" y="0"/>
                </a:cxn>
                <a:cxn ang="0">
                  <a:pos x="0" y="60483750"/>
                </a:cxn>
                <a:cxn ang="0">
                  <a:pos x="30241875" y="60483750"/>
                </a:cxn>
                <a:cxn ang="0">
                  <a:pos x="30241875" y="30241875"/>
                </a:cxn>
                <a:cxn ang="0">
                  <a:pos x="60483750" y="30241875"/>
                </a:cxn>
              </a:cxnLst>
              <a:pathLst>
                <a:path w="24" h="24">
                  <a:moveTo>
                    <a:pt x="24" y="12"/>
                  </a:moveTo>
                  <a:lnTo>
                    <a:pt x="24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12" y="24"/>
                  </a:lnTo>
                  <a:lnTo>
                    <a:pt x="12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EB594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61" name="Rectangle 219"/>
            <p:cNvSpPr/>
            <p:nvPr/>
          </p:nvSpPr>
          <p:spPr>
            <a:xfrm>
              <a:off x="3197225" y="2500313"/>
              <a:ext cx="19050" cy="19050"/>
            </a:xfrm>
            <a:prstGeom prst="rect">
              <a:avLst/>
            </a:prstGeom>
            <a:solidFill>
              <a:srgbClr val="F4B400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/>
            </a:p>
          </p:txBody>
        </p:sp>
        <p:sp>
          <p:nvSpPr>
            <p:cNvPr id="5162" name="Freeform 220"/>
            <p:cNvSpPr>
              <a:spLocks noEditPoints="1"/>
            </p:cNvSpPr>
            <p:nvPr/>
          </p:nvSpPr>
          <p:spPr>
            <a:xfrm>
              <a:off x="3059113" y="2366963"/>
              <a:ext cx="60325" cy="58738"/>
            </a:xfrm>
            <a:custGeom>
              <a:avLst/>
              <a:gdLst/>
              <a:ahLst/>
              <a:cxnLst>
                <a:cxn ang="0">
                  <a:pos x="47883763" y="93247369"/>
                </a:cxn>
                <a:cxn ang="0">
                  <a:pos x="0" y="47884170"/>
                </a:cxn>
                <a:cxn ang="0">
                  <a:pos x="47883763" y="0"/>
                </a:cxn>
                <a:cxn ang="0">
                  <a:pos x="95765938" y="47884170"/>
                </a:cxn>
                <a:cxn ang="0">
                  <a:pos x="47883763" y="93247369"/>
                </a:cxn>
                <a:cxn ang="0">
                  <a:pos x="30241875" y="47884170"/>
                </a:cxn>
                <a:cxn ang="0">
                  <a:pos x="47883763" y="65524620"/>
                </a:cxn>
                <a:cxn ang="0">
                  <a:pos x="65524063" y="47884170"/>
                </a:cxn>
                <a:cxn ang="0">
                  <a:pos x="47883763" y="27722748"/>
                </a:cxn>
                <a:cxn ang="0">
                  <a:pos x="30241875" y="47884170"/>
                </a:cxn>
              </a:cxnLst>
              <a:pathLst>
                <a:path w="38" h="37">
                  <a:moveTo>
                    <a:pt x="19" y="37"/>
                  </a:moveTo>
                  <a:lnTo>
                    <a:pt x="0" y="19"/>
                  </a:lnTo>
                  <a:lnTo>
                    <a:pt x="19" y="0"/>
                  </a:lnTo>
                  <a:lnTo>
                    <a:pt x="38" y="19"/>
                  </a:lnTo>
                  <a:lnTo>
                    <a:pt x="19" y="37"/>
                  </a:lnTo>
                  <a:close/>
                  <a:moveTo>
                    <a:pt x="12" y="19"/>
                  </a:moveTo>
                  <a:lnTo>
                    <a:pt x="19" y="26"/>
                  </a:lnTo>
                  <a:lnTo>
                    <a:pt x="26" y="19"/>
                  </a:lnTo>
                  <a:lnTo>
                    <a:pt x="19" y="11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rgbClr val="86CCC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63" name="Oval 221"/>
            <p:cNvSpPr/>
            <p:nvPr/>
          </p:nvSpPr>
          <p:spPr>
            <a:xfrm>
              <a:off x="5006975" y="2168525"/>
              <a:ext cx="25400" cy="25400"/>
            </a:xfrm>
            <a:prstGeom prst="ellipse">
              <a:avLst/>
            </a:prstGeom>
            <a:solidFill>
              <a:srgbClr val="EB5949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/>
            </a:p>
          </p:txBody>
        </p:sp>
        <p:sp>
          <p:nvSpPr>
            <p:cNvPr id="5164" name="Oval 222"/>
            <p:cNvSpPr/>
            <p:nvPr/>
          </p:nvSpPr>
          <p:spPr>
            <a:xfrm>
              <a:off x="5108575" y="2270125"/>
              <a:ext cx="25400" cy="25400"/>
            </a:xfrm>
            <a:prstGeom prst="ellipse">
              <a:avLst/>
            </a:prstGeom>
            <a:solidFill>
              <a:srgbClr val="F4B400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/>
            </a:p>
          </p:txBody>
        </p:sp>
        <p:sp>
          <p:nvSpPr>
            <p:cNvPr id="5165" name="Freeform 223"/>
            <p:cNvSpPr/>
            <p:nvPr/>
          </p:nvSpPr>
          <p:spPr>
            <a:xfrm>
              <a:off x="4945063" y="2278063"/>
              <a:ext cx="77788" cy="82550"/>
            </a:xfrm>
            <a:custGeom>
              <a:avLst/>
              <a:gdLst/>
              <a:ahLst/>
              <a:cxnLst>
                <a:cxn ang="0">
                  <a:pos x="12601656" y="131048125"/>
                </a:cxn>
                <a:cxn ang="0">
                  <a:pos x="0" y="115927188"/>
                </a:cxn>
                <a:cxn ang="0">
                  <a:pos x="110887588" y="0"/>
                </a:cxn>
                <a:cxn ang="0">
                  <a:pos x="123489244" y="15120938"/>
                </a:cxn>
                <a:cxn ang="0">
                  <a:pos x="12601656" y="131048125"/>
                </a:cxn>
              </a:cxnLst>
              <a:pathLst>
                <a:path w="49" h="52">
                  <a:moveTo>
                    <a:pt x="5" y="52"/>
                  </a:moveTo>
                  <a:lnTo>
                    <a:pt x="0" y="46"/>
                  </a:lnTo>
                  <a:lnTo>
                    <a:pt x="44" y="0"/>
                  </a:lnTo>
                  <a:lnTo>
                    <a:pt x="49" y="6"/>
                  </a:lnTo>
                  <a:lnTo>
                    <a:pt x="5" y="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66" name="Rectangle 224"/>
            <p:cNvSpPr/>
            <p:nvPr/>
          </p:nvSpPr>
          <p:spPr>
            <a:xfrm>
              <a:off x="5172075" y="2181225"/>
              <a:ext cx="49213" cy="50800"/>
            </a:xfrm>
            <a:prstGeom prst="rect">
              <a:avLst/>
            </a:prstGeom>
            <a:solidFill>
              <a:srgbClr val="86CCCC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/>
            </a:p>
          </p:txBody>
        </p:sp>
        <p:sp>
          <p:nvSpPr>
            <p:cNvPr id="5167" name="Rectangle 225"/>
            <p:cNvSpPr/>
            <p:nvPr/>
          </p:nvSpPr>
          <p:spPr>
            <a:xfrm>
              <a:off x="5172075" y="2257425"/>
              <a:ext cx="49213" cy="50800"/>
            </a:xfrm>
            <a:prstGeom prst="rect">
              <a:avLst/>
            </a:prstGeom>
            <a:solidFill>
              <a:srgbClr val="EB5949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/>
            </a:p>
          </p:txBody>
        </p:sp>
        <p:sp>
          <p:nvSpPr>
            <p:cNvPr id="5168" name="Rectangle 226"/>
            <p:cNvSpPr/>
            <p:nvPr/>
          </p:nvSpPr>
          <p:spPr>
            <a:xfrm>
              <a:off x="5172075" y="2333625"/>
              <a:ext cx="49213" cy="50800"/>
            </a:xfrm>
            <a:prstGeom prst="rect">
              <a:avLst/>
            </a:prstGeom>
            <a:solidFill>
              <a:srgbClr val="F4B400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/>
            </a:p>
          </p:txBody>
        </p:sp>
        <p:sp>
          <p:nvSpPr>
            <p:cNvPr id="5169" name="Oval 227"/>
            <p:cNvSpPr/>
            <p:nvPr/>
          </p:nvSpPr>
          <p:spPr>
            <a:xfrm>
              <a:off x="4937125" y="2343150"/>
              <a:ext cx="25400" cy="25400"/>
            </a:xfrm>
            <a:prstGeom prst="ellipse">
              <a:avLst/>
            </a:prstGeom>
            <a:solidFill>
              <a:srgbClr val="5E9AA5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/>
            </a:p>
          </p:txBody>
        </p:sp>
        <p:sp>
          <p:nvSpPr>
            <p:cNvPr id="5170" name="Oval 228"/>
            <p:cNvSpPr/>
            <p:nvPr/>
          </p:nvSpPr>
          <p:spPr>
            <a:xfrm>
              <a:off x="4905375" y="2538413"/>
              <a:ext cx="25400" cy="25400"/>
            </a:xfrm>
            <a:prstGeom prst="ellipse">
              <a:avLst/>
            </a:prstGeom>
            <a:solidFill>
              <a:srgbClr val="5E9AA5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/>
            </a:p>
          </p:txBody>
        </p:sp>
        <p:sp>
          <p:nvSpPr>
            <p:cNvPr id="5171" name="Freeform 229"/>
            <p:cNvSpPr/>
            <p:nvPr/>
          </p:nvSpPr>
          <p:spPr>
            <a:xfrm>
              <a:off x="3171825" y="2066925"/>
              <a:ext cx="25400" cy="50800"/>
            </a:xfrm>
            <a:custGeom>
              <a:avLst/>
              <a:gdLst/>
              <a:ahLst/>
              <a:cxnLst>
                <a:cxn ang="0">
                  <a:pos x="0" y="20161250"/>
                </a:cxn>
                <a:cxn ang="0">
                  <a:pos x="20161250" y="40322500"/>
                </a:cxn>
                <a:cxn ang="0">
                  <a:pos x="20161250" y="0"/>
                </a:cxn>
                <a:cxn ang="0">
                  <a:pos x="0" y="20161250"/>
                </a:cxn>
              </a:cxnLst>
              <a:pathLst>
                <a:path w="32" h="64">
                  <a:moveTo>
                    <a:pt x="0" y="32"/>
                  </a:moveTo>
                  <a:cubicBezTo>
                    <a:pt x="0" y="49"/>
                    <a:pt x="14" y="64"/>
                    <a:pt x="32" y="6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lose/>
                </a:path>
              </a:pathLst>
            </a:custGeom>
            <a:solidFill>
              <a:srgbClr val="F4B4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72" name="Freeform 230"/>
            <p:cNvSpPr/>
            <p:nvPr/>
          </p:nvSpPr>
          <p:spPr>
            <a:xfrm>
              <a:off x="3197225" y="2066925"/>
              <a:ext cx="25400" cy="50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0322500"/>
                </a:cxn>
                <a:cxn ang="0">
                  <a:pos x="20161250" y="20161250"/>
                </a:cxn>
                <a:cxn ang="0">
                  <a:pos x="0" y="0"/>
                </a:cxn>
              </a:cxnLst>
              <a:pathLst>
                <a:path w="32" h="64">
                  <a:moveTo>
                    <a:pt x="0" y="0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17" y="64"/>
                    <a:pt x="32" y="49"/>
                    <a:pt x="32" y="32"/>
                  </a:cubicBezTo>
                  <a:cubicBezTo>
                    <a:pt x="32" y="14"/>
                    <a:pt x="17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73" name="Rectangle 231"/>
            <p:cNvSpPr/>
            <p:nvPr/>
          </p:nvSpPr>
          <p:spPr>
            <a:xfrm>
              <a:off x="3057525" y="2489200"/>
              <a:ext cx="25400" cy="25400"/>
            </a:xfrm>
            <a:prstGeom prst="rect">
              <a:avLst/>
            </a:prstGeom>
            <a:solidFill>
              <a:srgbClr val="86CCCC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/>
            </a:p>
          </p:txBody>
        </p:sp>
        <p:sp>
          <p:nvSpPr>
            <p:cNvPr id="5174" name="Rectangle 232"/>
            <p:cNvSpPr/>
            <p:nvPr/>
          </p:nvSpPr>
          <p:spPr>
            <a:xfrm>
              <a:off x="3095625" y="2489200"/>
              <a:ext cx="25400" cy="2540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/>
            </a:p>
          </p:txBody>
        </p:sp>
        <p:sp>
          <p:nvSpPr>
            <p:cNvPr id="5175" name="Rectangle 233"/>
            <p:cNvSpPr/>
            <p:nvPr/>
          </p:nvSpPr>
          <p:spPr>
            <a:xfrm>
              <a:off x="3076575" y="1978025"/>
              <a:ext cx="25400" cy="25400"/>
            </a:xfrm>
            <a:prstGeom prst="rect">
              <a:avLst/>
            </a:prstGeom>
            <a:solidFill>
              <a:srgbClr val="F4B400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/>
            </a:p>
          </p:txBody>
        </p:sp>
        <p:sp>
          <p:nvSpPr>
            <p:cNvPr id="5176" name="Freeform 234"/>
            <p:cNvSpPr/>
            <p:nvPr/>
          </p:nvSpPr>
          <p:spPr>
            <a:xfrm>
              <a:off x="4968875" y="2544763"/>
              <a:ext cx="258763" cy="12700"/>
            </a:xfrm>
            <a:custGeom>
              <a:avLst/>
              <a:gdLst/>
              <a:ahLst/>
              <a:cxnLst>
                <a:cxn ang="0">
                  <a:pos x="199162308" y="10080625"/>
                </a:cxn>
                <a:cxn ang="0">
                  <a:pos x="4978821" y="10080625"/>
                </a:cxn>
                <a:cxn ang="0">
                  <a:pos x="0" y="5040313"/>
                </a:cxn>
                <a:cxn ang="0">
                  <a:pos x="4978821" y="0"/>
                </a:cxn>
                <a:cxn ang="0">
                  <a:pos x="199162308" y="0"/>
                </a:cxn>
                <a:cxn ang="0">
                  <a:pos x="204141129" y="5040313"/>
                </a:cxn>
                <a:cxn ang="0">
                  <a:pos x="199162308" y="10080625"/>
                </a:cxn>
              </a:cxnLst>
              <a:pathLst>
                <a:path w="328" h="16">
                  <a:moveTo>
                    <a:pt x="320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324" y="0"/>
                    <a:pt x="328" y="3"/>
                    <a:pt x="328" y="8"/>
                  </a:cubicBezTo>
                  <a:cubicBezTo>
                    <a:pt x="328" y="12"/>
                    <a:pt x="324" y="16"/>
                    <a:pt x="320" y="16"/>
                  </a:cubicBezTo>
                  <a:close/>
                </a:path>
              </a:pathLst>
            </a:custGeom>
            <a:solidFill>
              <a:srgbClr val="86CCC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5124" name="文本框 276"/>
          <p:cNvSpPr txBox="1"/>
          <p:nvPr/>
        </p:nvSpPr>
        <p:spPr>
          <a:xfrm>
            <a:off x="-19050" y="1146175"/>
            <a:ext cx="3197225" cy="708025"/>
          </a:xfrm>
          <a:prstGeom prst="rect">
            <a:avLst/>
          </a:prstGeom>
          <a:solidFill>
            <a:srgbClr val="F0AF1D"/>
          </a:solidFill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5" name="组合 278"/>
          <p:cNvGrpSpPr/>
          <p:nvPr/>
        </p:nvGrpSpPr>
        <p:grpSpPr>
          <a:xfrm>
            <a:off x="5765165" y="948690"/>
            <a:ext cx="5163820" cy="3689326"/>
            <a:chOff x="0" y="0"/>
            <a:chExt cx="5867623" cy="5053624"/>
          </a:xfrm>
        </p:grpSpPr>
        <p:grpSp>
          <p:nvGrpSpPr>
            <p:cNvPr id="5126" name="组合 252"/>
            <p:cNvGrpSpPr/>
            <p:nvPr/>
          </p:nvGrpSpPr>
          <p:grpSpPr>
            <a:xfrm>
              <a:off x="0" y="0"/>
              <a:ext cx="4207098" cy="1424924"/>
              <a:chOff x="0" y="0"/>
              <a:chExt cx="4165795" cy="2382134"/>
            </a:xfrm>
          </p:grpSpPr>
          <p:sp>
            <p:nvSpPr>
              <p:cNvPr id="5142" name="Freeform 6"/>
              <p:cNvSpPr/>
              <p:nvPr/>
            </p:nvSpPr>
            <p:spPr>
              <a:xfrm>
                <a:off x="1318517" y="2056697"/>
                <a:ext cx="511175" cy="325437"/>
              </a:xfrm>
              <a:custGeom>
                <a:avLst/>
                <a:gdLst/>
                <a:ahLst/>
                <a:cxnLst>
                  <a:cxn ang="0">
                    <a:pos x="0" y="516630444"/>
                  </a:cxn>
                  <a:cxn ang="0">
                    <a:pos x="811490313" y="143647892"/>
                  </a:cxn>
                  <a:cxn ang="0">
                    <a:pos x="297378438" y="0"/>
                  </a:cxn>
                  <a:cxn ang="0">
                    <a:pos x="0" y="516630444"/>
                  </a:cxn>
                </a:cxnLst>
                <a:pathLst>
                  <a:path w="322" h="205">
                    <a:moveTo>
                      <a:pt x="0" y="205"/>
                    </a:moveTo>
                    <a:lnTo>
                      <a:pt x="322" y="57"/>
                    </a:lnTo>
                    <a:lnTo>
                      <a:pt x="118" y="0"/>
                    </a:lnTo>
                    <a:lnTo>
                      <a:pt x="0" y="205"/>
                    </a:lnTo>
                    <a:close/>
                  </a:path>
                </a:pathLst>
              </a:custGeom>
              <a:solidFill>
                <a:srgbClr val="BBCCD6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43" name="Freeform 7"/>
              <p:cNvSpPr/>
              <p:nvPr/>
            </p:nvSpPr>
            <p:spPr>
              <a:xfrm>
                <a:off x="1462980" y="2056697"/>
                <a:ext cx="366712" cy="90487"/>
              </a:xfrm>
              <a:custGeom>
                <a:avLst/>
                <a:gdLst/>
                <a:ahLst/>
                <a:cxnLst>
                  <a:cxn ang="0">
                    <a:pos x="68043332" y="0"/>
                  </a:cxn>
                  <a:cxn ang="0">
                    <a:pos x="0" y="110886262"/>
                  </a:cxn>
                  <a:cxn ang="0">
                    <a:pos x="582154506" y="143647319"/>
                  </a:cxn>
                  <a:cxn ang="0">
                    <a:pos x="68043332" y="0"/>
                  </a:cxn>
                </a:cxnLst>
                <a:pathLst>
                  <a:path w="231" h="57">
                    <a:moveTo>
                      <a:pt x="27" y="0"/>
                    </a:moveTo>
                    <a:lnTo>
                      <a:pt x="0" y="44"/>
                    </a:lnTo>
                    <a:lnTo>
                      <a:pt x="231" y="57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4E687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44" name="Freeform 8"/>
              <p:cNvSpPr/>
              <p:nvPr/>
            </p:nvSpPr>
            <p:spPr>
              <a:xfrm>
                <a:off x="397767" y="1747134"/>
                <a:ext cx="1741487" cy="4000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59068557" y="491431263"/>
                  </a:cxn>
                  <a:cxn ang="0">
                    <a:pos x="2147483646" y="635079375"/>
                  </a:cxn>
                  <a:cxn ang="0">
                    <a:pos x="2147483646" y="0"/>
                  </a:cxn>
                  <a:cxn ang="0">
                    <a:pos x="0" y="0"/>
                  </a:cxn>
                </a:cxnLst>
                <a:pathLst>
                  <a:path w="1097" h="252">
                    <a:moveTo>
                      <a:pt x="0" y="0"/>
                    </a:moveTo>
                    <a:lnTo>
                      <a:pt x="698" y="195"/>
                    </a:lnTo>
                    <a:lnTo>
                      <a:pt x="902" y="252"/>
                    </a:lnTo>
                    <a:lnTo>
                      <a:pt x="109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AF1D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45" name="Freeform 9"/>
              <p:cNvSpPr/>
              <p:nvPr/>
            </p:nvSpPr>
            <p:spPr>
              <a:xfrm>
                <a:off x="397767" y="1747134"/>
                <a:ext cx="1741487" cy="793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47483646" y="126007813"/>
                  </a:cxn>
                  <a:cxn ang="0">
                    <a:pos x="2147483646" y="0"/>
                  </a:cxn>
                  <a:cxn ang="0">
                    <a:pos x="0" y="0"/>
                  </a:cxn>
                </a:cxnLst>
                <a:pathLst>
                  <a:path w="1097" h="50">
                    <a:moveTo>
                      <a:pt x="0" y="0"/>
                    </a:moveTo>
                    <a:lnTo>
                      <a:pt x="1056" y="50"/>
                    </a:lnTo>
                    <a:lnTo>
                      <a:pt x="109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2020">
                  <a:alpha val="32156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46" name="矩形 26"/>
              <p:cNvSpPr/>
              <p:nvPr/>
            </p:nvSpPr>
            <p:spPr>
              <a:xfrm>
                <a:off x="0" y="0"/>
                <a:ext cx="4166177" cy="1751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166559" y="0"/>
                  </a:cxn>
                  <a:cxn ang="0">
                    <a:pos x="3849001" y="1739094"/>
                  </a:cxn>
                  <a:cxn ang="0">
                    <a:pos x="419176" y="1751794"/>
                  </a:cxn>
                  <a:cxn ang="0">
                    <a:pos x="0" y="0"/>
                  </a:cxn>
                </a:cxnLst>
                <a:pathLst>
                  <a:path w="4165795" h="1751806">
                    <a:moveTo>
                      <a:pt x="0" y="0"/>
                    </a:moveTo>
                    <a:lnTo>
                      <a:pt x="4165795" y="0"/>
                    </a:lnTo>
                    <a:lnTo>
                      <a:pt x="3848295" y="1739106"/>
                    </a:lnTo>
                    <a:lnTo>
                      <a:pt x="419100" y="17518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5127" name="组合 258"/>
            <p:cNvGrpSpPr/>
            <p:nvPr/>
          </p:nvGrpSpPr>
          <p:grpSpPr>
            <a:xfrm>
              <a:off x="828674" y="1827558"/>
              <a:ext cx="4207098" cy="1424924"/>
              <a:chOff x="0" y="0"/>
              <a:chExt cx="4165795" cy="2382134"/>
            </a:xfrm>
          </p:grpSpPr>
          <p:sp>
            <p:nvSpPr>
              <p:cNvPr id="5137" name="Freeform 6"/>
              <p:cNvSpPr/>
              <p:nvPr/>
            </p:nvSpPr>
            <p:spPr>
              <a:xfrm>
                <a:off x="1318517" y="2056697"/>
                <a:ext cx="511175" cy="325437"/>
              </a:xfrm>
              <a:custGeom>
                <a:avLst/>
                <a:gdLst/>
                <a:ahLst/>
                <a:cxnLst>
                  <a:cxn ang="0">
                    <a:pos x="0" y="516630444"/>
                  </a:cxn>
                  <a:cxn ang="0">
                    <a:pos x="811490313" y="143647892"/>
                  </a:cxn>
                  <a:cxn ang="0">
                    <a:pos x="297378438" y="0"/>
                  </a:cxn>
                  <a:cxn ang="0">
                    <a:pos x="0" y="516630444"/>
                  </a:cxn>
                </a:cxnLst>
                <a:pathLst>
                  <a:path w="322" h="205">
                    <a:moveTo>
                      <a:pt x="0" y="205"/>
                    </a:moveTo>
                    <a:lnTo>
                      <a:pt x="322" y="57"/>
                    </a:lnTo>
                    <a:lnTo>
                      <a:pt x="118" y="0"/>
                    </a:lnTo>
                    <a:lnTo>
                      <a:pt x="0" y="205"/>
                    </a:lnTo>
                    <a:close/>
                  </a:path>
                </a:pathLst>
              </a:custGeom>
              <a:solidFill>
                <a:srgbClr val="BBCCD6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8" name="Freeform 7"/>
              <p:cNvSpPr/>
              <p:nvPr/>
            </p:nvSpPr>
            <p:spPr>
              <a:xfrm>
                <a:off x="1462980" y="2056697"/>
                <a:ext cx="366712" cy="90487"/>
              </a:xfrm>
              <a:custGeom>
                <a:avLst/>
                <a:gdLst/>
                <a:ahLst/>
                <a:cxnLst>
                  <a:cxn ang="0">
                    <a:pos x="68043332" y="0"/>
                  </a:cxn>
                  <a:cxn ang="0">
                    <a:pos x="0" y="110886262"/>
                  </a:cxn>
                  <a:cxn ang="0">
                    <a:pos x="582154506" y="143647319"/>
                  </a:cxn>
                  <a:cxn ang="0">
                    <a:pos x="68043332" y="0"/>
                  </a:cxn>
                </a:cxnLst>
                <a:pathLst>
                  <a:path w="231" h="57">
                    <a:moveTo>
                      <a:pt x="27" y="0"/>
                    </a:moveTo>
                    <a:lnTo>
                      <a:pt x="0" y="44"/>
                    </a:lnTo>
                    <a:lnTo>
                      <a:pt x="231" y="57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4E687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9" name="Freeform 8"/>
              <p:cNvSpPr/>
              <p:nvPr/>
            </p:nvSpPr>
            <p:spPr>
              <a:xfrm>
                <a:off x="397767" y="1747134"/>
                <a:ext cx="1741487" cy="4000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59068557" y="491431263"/>
                  </a:cxn>
                  <a:cxn ang="0">
                    <a:pos x="2147483646" y="635079375"/>
                  </a:cxn>
                  <a:cxn ang="0">
                    <a:pos x="2147483646" y="0"/>
                  </a:cxn>
                  <a:cxn ang="0">
                    <a:pos x="0" y="0"/>
                  </a:cxn>
                </a:cxnLst>
                <a:pathLst>
                  <a:path w="1097" h="252">
                    <a:moveTo>
                      <a:pt x="0" y="0"/>
                    </a:moveTo>
                    <a:lnTo>
                      <a:pt x="698" y="195"/>
                    </a:lnTo>
                    <a:lnTo>
                      <a:pt x="902" y="252"/>
                    </a:lnTo>
                    <a:lnTo>
                      <a:pt x="109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AF1D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40" name="Freeform 9"/>
              <p:cNvSpPr/>
              <p:nvPr/>
            </p:nvSpPr>
            <p:spPr>
              <a:xfrm>
                <a:off x="397767" y="1747134"/>
                <a:ext cx="1741487" cy="793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47483646" y="126007813"/>
                  </a:cxn>
                  <a:cxn ang="0">
                    <a:pos x="2147483646" y="0"/>
                  </a:cxn>
                  <a:cxn ang="0">
                    <a:pos x="0" y="0"/>
                  </a:cxn>
                </a:cxnLst>
                <a:pathLst>
                  <a:path w="1097" h="50">
                    <a:moveTo>
                      <a:pt x="0" y="0"/>
                    </a:moveTo>
                    <a:lnTo>
                      <a:pt x="1056" y="50"/>
                    </a:lnTo>
                    <a:lnTo>
                      <a:pt x="109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2020">
                  <a:alpha val="32156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41" name="矩形 26"/>
              <p:cNvSpPr/>
              <p:nvPr/>
            </p:nvSpPr>
            <p:spPr>
              <a:xfrm>
                <a:off x="-190" y="-207"/>
                <a:ext cx="4166177" cy="1751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166559" y="0"/>
                  </a:cxn>
                  <a:cxn ang="0">
                    <a:pos x="3849001" y="1739094"/>
                  </a:cxn>
                  <a:cxn ang="0">
                    <a:pos x="419176" y="1751794"/>
                  </a:cxn>
                  <a:cxn ang="0">
                    <a:pos x="0" y="0"/>
                  </a:cxn>
                </a:cxnLst>
                <a:pathLst>
                  <a:path w="4165795" h="1751806">
                    <a:moveTo>
                      <a:pt x="0" y="0"/>
                    </a:moveTo>
                    <a:lnTo>
                      <a:pt x="4165795" y="0"/>
                    </a:lnTo>
                    <a:lnTo>
                      <a:pt x="3848295" y="1739106"/>
                    </a:lnTo>
                    <a:lnTo>
                      <a:pt x="419100" y="17518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5128" name="组合 264"/>
            <p:cNvGrpSpPr/>
            <p:nvPr/>
          </p:nvGrpSpPr>
          <p:grpSpPr>
            <a:xfrm>
              <a:off x="1660139" y="3629464"/>
              <a:ext cx="4207484" cy="1424160"/>
              <a:chOff x="-382" y="1277"/>
              <a:chExt cx="4166177" cy="2380857"/>
            </a:xfrm>
          </p:grpSpPr>
          <p:sp>
            <p:nvSpPr>
              <p:cNvPr id="5132" name="Freeform 6"/>
              <p:cNvSpPr/>
              <p:nvPr/>
            </p:nvSpPr>
            <p:spPr>
              <a:xfrm>
                <a:off x="1318517" y="2056697"/>
                <a:ext cx="511175" cy="325437"/>
              </a:xfrm>
              <a:custGeom>
                <a:avLst/>
                <a:gdLst/>
                <a:ahLst/>
                <a:cxnLst>
                  <a:cxn ang="0">
                    <a:pos x="0" y="516630444"/>
                  </a:cxn>
                  <a:cxn ang="0">
                    <a:pos x="811490313" y="143647892"/>
                  </a:cxn>
                  <a:cxn ang="0">
                    <a:pos x="297378438" y="0"/>
                  </a:cxn>
                  <a:cxn ang="0">
                    <a:pos x="0" y="516630444"/>
                  </a:cxn>
                </a:cxnLst>
                <a:pathLst>
                  <a:path w="322" h="205">
                    <a:moveTo>
                      <a:pt x="0" y="205"/>
                    </a:moveTo>
                    <a:lnTo>
                      <a:pt x="322" y="57"/>
                    </a:lnTo>
                    <a:lnTo>
                      <a:pt x="118" y="0"/>
                    </a:lnTo>
                    <a:lnTo>
                      <a:pt x="0" y="205"/>
                    </a:lnTo>
                    <a:close/>
                  </a:path>
                </a:pathLst>
              </a:custGeom>
              <a:solidFill>
                <a:srgbClr val="BBCCD6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3" name="Freeform 7"/>
              <p:cNvSpPr/>
              <p:nvPr/>
            </p:nvSpPr>
            <p:spPr>
              <a:xfrm>
                <a:off x="1462980" y="2056697"/>
                <a:ext cx="366712" cy="90487"/>
              </a:xfrm>
              <a:custGeom>
                <a:avLst/>
                <a:gdLst/>
                <a:ahLst/>
                <a:cxnLst>
                  <a:cxn ang="0">
                    <a:pos x="68043332" y="0"/>
                  </a:cxn>
                  <a:cxn ang="0">
                    <a:pos x="0" y="110886262"/>
                  </a:cxn>
                  <a:cxn ang="0">
                    <a:pos x="582154506" y="143647319"/>
                  </a:cxn>
                  <a:cxn ang="0">
                    <a:pos x="68043332" y="0"/>
                  </a:cxn>
                </a:cxnLst>
                <a:pathLst>
                  <a:path w="231" h="57">
                    <a:moveTo>
                      <a:pt x="27" y="0"/>
                    </a:moveTo>
                    <a:lnTo>
                      <a:pt x="0" y="44"/>
                    </a:lnTo>
                    <a:lnTo>
                      <a:pt x="231" y="57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4E687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4" name="Freeform 8"/>
              <p:cNvSpPr/>
              <p:nvPr/>
            </p:nvSpPr>
            <p:spPr>
              <a:xfrm>
                <a:off x="388390" y="1747134"/>
                <a:ext cx="1741487" cy="4000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59068557" y="491431263"/>
                  </a:cxn>
                  <a:cxn ang="0">
                    <a:pos x="2147483646" y="635079375"/>
                  </a:cxn>
                  <a:cxn ang="0">
                    <a:pos x="2147483646" y="0"/>
                  </a:cxn>
                  <a:cxn ang="0">
                    <a:pos x="0" y="0"/>
                  </a:cxn>
                </a:cxnLst>
                <a:pathLst>
                  <a:path w="1097" h="252">
                    <a:moveTo>
                      <a:pt x="0" y="0"/>
                    </a:moveTo>
                    <a:lnTo>
                      <a:pt x="698" y="195"/>
                    </a:lnTo>
                    <a:lnTo>
                      <a:pt x="902" y="252"/>
                    </a:lnTo>
                    <a:lnTo>
                      <a:pt x="109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AF1D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5" name="Freeform 9"/>
              <p:cNvSpPr/>
              <p:nvPr/>
            </p:nvSpPr>
            <p:spPr>
              <a:xfrm>
                <a:off x="397767" y="1747134"/>
                <a:ext cx="1741487" cy="793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47483646" y="126007813"/>
                  </a:cxn>
                  <a:cxn ang="0">
                    <a:pos x="2147483646" y="0"/>
                  </a:cxn>
                  <a:cxn ang="0">
                    <a:pos x="0" y="0"/>
                  </a:cxn>
                </a:cxnLst>
                <a:pathLst>
                  <a:path w="1097" h="50">
                    <a:moveTo>
                      <a:pt x="0" y="0"/>
                    </a:moveTo>
                    <a:lnTo>
                      <a:pt x="1056" y="50"/>
                    </a:lnTo>
                    <a:lnTo>
                      <a:pt x="109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2020">
                  <a:alpha val="32156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6" name="矩形 26"/>
              <p:cNvSpPr/>
              <p:nvPr/>
            </p:nvSpPr>
            <p:spPr>
              <a:xfrm>
                <a:off x="-382" y="1277"/>
                <a:ext cx="4166177" cy="1751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166559" y="0"/>
                  </a:cxn>
                  <a:cxn ang="0">
                    <a:pos x="3849001" y="1739094"/>
                  </a:cxn>
                  <a:cxn ang="0">
                    <a:pos x="419176" y="1751794"/>
                  </a:cxn>
                  <a:cxn ang="0">
                    <a:pos x="0" y="0"/>
                  </a:cxn>
                </a:cxnLst>
                <a:pathLst>
                  <a:path w="4165795" h="1751806">
                    <a:moveTo>
                      <a:pt x="0" y="0"/>
                    </a:moveTo>
                    <a:lnTo>
                      <a:pt x="4165795" y="0"/>
                    </a:lnTo>
                    <a:lnTo>
                      <a:pt x="3848295" y="1739106"/>
                    </a:lnTo>
                    <a:lnTo>
                      <a:pt x="419100" y="17518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5129" name="文本框 277"/>
            <p:cNvSpPr txBox="1"/>
            <p:nvPr/>
          </p:nvSpPr>
          <p:spPr>
            <a:xfrm>
              <a:off x="401346" y="203516"/>
              <a:ext cx="2947668" cy="799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32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</a:t>
              </a:r>
              <a:r>
                <a:rPr lang="zh-CN" altLang="en-US" sz="32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团队介绍</a:t>
              </a:r>
              <a:endPara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30" name="文本框 279"/>
            <p:cNvSpPr txBox="1"/>
            <p:nvPr/>
          </p:nvSpPr>
          <p:spPr>
            <a:xfrm>
              <a:off x="1087184" y="2019544"/>
              <a:ext cx="2678442" cy="799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32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</a:t>
              </a:r>
              <a:r>
                <a:rPr lang="zh-CN" altLang="en-US" sz="32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项目介绍</a:t>
              </a:r>
              <a:endPara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31" name="文本框 280"/>
            <p:cNvSpPr txBox="1"/>
            <p:nvPr/>
          </p:nvSpPr>
          <p:spPr>
            <a:xfrm>
              <a:off x="1987746" y="3757580"/>
              <a:ext cx="2678442" cy="799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sz="32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</a:t>
              </a:r>
              <a:r>
                <a:rPr lang="zh-CN" altLang="en-US" sz="32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商业价值</a:t>
              </a:r>
              <a:endPara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Freeform 6"/>
          <p:cNvSpPr/>
          <p:nvPr/>
        </p:nvSpPr>
        <p:spPr>
          <a:xfrm>
            <a:off x="9013825" y="5734050"/>
            <a:ext cx="454025" cy="142240"/>
          </a:xfrm>
          <a:custGeom>
            <a:avLst/>
            <a:gdLst/>
            <a:ahLst/>
            <a:cxnLst>
              <a:cxn ang="0">
                <a:pos x="0" y="516630444"/>
              </a:cxn>
              <a:cxn ang="0">
                <a:pos x="811490313" y="143647892"/>
              </a:cxn>
              <a:cxn ang="0">
                <a:pos x="297378438" y="0"/>
              </a:cxn>
              <a:cxn ang="0">
                <a:pos x="0" y="516630444"/>
              </a:cxn>
            </a:cxnLst>
            <a:pathLst>
              <a:path w="322" h="205">
                <a:moveTo>
                  <a:pt x="0" y="205"/>
                </a:moveTo>
                <a:lnTo>
                  <a:pt x="322" y="57"/>
                </a:lnTo>
                <a:lnTo>
                  <a:pt x="118" y="0"/>
                </a:lnTo>
                <a:lnTo>
                  <a:pt x="0" y="205"/>
                </a:lnTo>
                <a:close/>
              </a:path>
            </a:pathLst>
          </a:custGeom>
          <a:solidFill>
            <a:srgbClr val="BBCCD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" name="Freeform 7"/>
          <p:cNvSpPr/>
          <p:nvPr/>
        </p:nvSpPr>
        <p:spPr>
          <a:xfrm>
            <a:off x="9142096" y="5726532"/>
            <a:ext cx="325926" cy="39514"/>
          </a:xfrm>
          <a:custGeom>
            <a:avLst/>
            <a:gdLst/>
            <a:ahLst/>
            <a:cxnLst>
              <a:cxn ang="0">
                <a:pos x="68043332" y="0"/>
              </a:cxn>
              <a:cxn ang="0">
                <a:pos x="0" y="110886262"/>
              </a:cxn>
              <a:cxn ang="0">
                <a:pos x="582154506" y="143647319"/>
              </a:cxn>
              <a:cxn ang="0">
                <a:pos x="68043332" y="0"/>
              </a:cxn>
            </a:cxnLst>
            <a:pathLst>
              <a:path w="231" h="57">
                <a:moveTo>
                  <a:pt x="27" y="0"/>
                </a:moveTo>
                <a:lnTo>
                  <a:pt x="0" y="44"/>
                </a:lnTo>
                <a:lnTo>
                  <a:pt x="231" y="57"/>
                </a:lnTo>
                <a:lnTo>
                  <a:pt x="27" y="0"/>
                </a:lnTo>
                <a:close/>
              </a:path>
            </a:pathLst>
          </a:custGeom>
          <a:solidFill>
            <a:srgbClr val="4E6878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>
          <a:xfrm>
            <a:off x="8232108" y="5588175"/>
            <a:ext cx="1547797" cy="17469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59068557" y="491431263"/>
              </a:cxn>
              <a:cxn ang="0">
                <a:pos x="2147483646" y="635079375"/>
              </a:cxn>
              <a:cxn ang="0">
                <a:pos x="2147483646" y="0"/>
              </a:cxn>
              <a:cxn ang="0">
                <a:pos x="0" y="0"/>
              </a:cxn>
            </a:cxnLst>
            <a:pathLst>
              <a:path w="1097" h="252">
                <a:moveTo>
                  <a:pt x="0" y="0"/>
                </a:moveTo>
                <a:lnTo>
                  <a:pt x="698" y="195"/>
                </a:lnTo>
                <a:lnTo>
                  <a:pt x="902" y="252"/>
                </a:lnTo>
                <a:lnTo>
                  <a:pt x="1097" y="0"/>
                </a:lnTo>
                <a:lnTo>
                  <a:pt x="0" y="0"/>
                </a:lnTo>
                <a:close/>
              </a:path>
            </a:pathLst>
          </a:custGeom>
          <a:solidFill>
            <a:srgbClr val="F0AF1D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" name="矩形 26"/>
          <p:cNvSpPr/>
          <p:nvPr/>
        </p:nvSpPr>
        <p:spPr>
          <a:xfrm>
            <a:off x="7866256" y="4796573"/>
            <a:ext cx="3702809" cy="764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66559" y="0"/>
              </a:cxn>
              <a:cxn ang="0">
                <a:pos x="3849001" y="1739094"/>
              </a:cxn>
              <a:cxn ang="0">
                <a:pos x="419176" y="1751794"/>
              </a:cxn>
              <a:cxn ang="0">
                <a:pos x="0" y="0"/>
              </a:cxn>
            </a:cxnLst>
            <a:pathLst>
              <a:path w="4165795" h="1751806">
                <a:moveTo>
                  <a:pt x="0" y="0"/>
                </a:moveTo>
                <a:lnTo>
                  <a:pt x="4165795" y="0"/>
                </a:lnTo>
                <a:lnTo>
                  <a:pt x="3848295" y="1739106"/>
                </a:lnTo>
                <a:lnTo>
                  <a:pt x="419100" y="175180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" name="文本框 280"/>
          <p:cNvSpPr txBox="1"/>
          <p:nvPr/>
        </p:nvSpPr>
        <p:spPr>
          <a:xfrm>
            <a:off x="8082812" y="4991702"/>
            <a:ext cx="2357171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功能演示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矩形 3"/>
          <p:cNvSpPr/>
          <p:nvPr/>
        </p:nvSpPr>
        <p:spPr>
          <a:xfrm>
            <a:off x="0" y="2351088"/>
            <a:ext cx="12192000" cy="2220912"/>
          </a:xfrm>
          <a:prstGeom prst="rect">
            <a:avLst/>
          </a:prstGeom>
          <a:solidFill>
            <a:srgbClr val="085780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6147" name="文本框 24"/>
          <p:cNvSpPr txBox="1"/>
          <p:nvPr/>
        </p:nvSpPr>
        <p:spPr>
          <a:xfrm>
            <a:off x="4592638" y="2493963"/>
            <a:ext cx="1679575" cy="1862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1500" b="1" dirty="0">
                <a:solidFill>
                  <a:schemeClr val="bg1"/>
                </a:solidFill>
              </a:rPr>
              <a:t>01</a:t>
            </a:r>
            <a:endParaRPr lang="en-US" altLang="zh-CN" sz="11500" b="1" dirty="0">
              <a:solidFill>
                <a:schemeClr val="bg1"/>
              </a:solidFill>
            </a:endParaRPr>
          </a:p>
        </p:txBody>
      </p:sp>
      <p:sp>
        <p:nvSpPr>
          <p:cNvPr id="6148" name="文本框 25"/>
          <p:cNvSpPr txBox="1"/>
          <p:nvPr/>
        </p:nvSpPr>
        <p:spPr>
          <a:xfrm>
            <a:off x="5994400" y="3033713"/>
            <a:ext cx="554038" cy="779462"/>
          </a:xfrm>
          <a:prstGeom prst="rect">
            <a:avLst/>
          </a:prstGeom>
          <a:noFill/>
          <a:ln w="9525">
            <a:noFill/>
          </a:ln>
        </p:spPr>
        <p:txBody>
          <a:bodyPr vert="eaVert"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FIRST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6149" name="文本框 27"/>
          <p:cNvSpPr txBox="1"/>
          <p:nvPr/>
        </p:nvSpPr>
        <p:spPr>
          <a:xfrm>
            <a:off x="6572250" y="3144838"/>
            <a:ext cx="2032000" cy="646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  <a:endParaRPr lang="zh-CN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0" name="椭圆 5"/>
          <p:cNvSpPr/>
          <p:nvPr/>
        </p:nvSpPr>
        <p:spPr>
          <a:xfrm>
            <a:off x="642938" y="1592263"/>
            <a:ext cx="3673475" cy="3673475"/>
          </a:xfrm>
          <a:prstGeom prst="ellipse">
            <a:avLst/>
          </a:prstGeom>
          <a:solidFill>
            <a:srgbClr val="58B7C8"/>
          </a:solidFill>
          <a:ln w="9525">
            <a:noFill/>
          </a:ln>
        </p:spPr>
        <p:txBody>
          <a:bodyPr/>
          <a:p>
            <a:endParaRPr lang="zh-CN" altLang="en-US" dirty="0">
              <a:latin typeface="Calibri" panose="020F0502020204030204" pitchFamily="34" charset="0"/>
            </a:endParaRPr>
          </a:p>
        </p:txBody>
      </p:sp>
      <p:cxnSp>
        <p:nvCxnSpPr>
          <p:cNvPr id="6151" name="直接连接符 29"/>
          <p:cNvCxnSpPr/>
          <p:nvPr/>
        </p:nvCxnSpPr>
        <p:spPr>
          <a:xfrm>
            <a:off x="6548438" y="3144838"/>
            <a:ext cx="0" cy="668337"/>
          </a:xfrm>
          <a:prstGeom prst="line">
            <a:avLst/>
          </a:prstGeom>
          <a:ln w="317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cxnSp>
      <p:pic>
        <p:nvPicPr>
          <p:cNvPr id="6152" name="图片 7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79513" y="2292350"/>
            <a:ext cx="2738437" cy="2290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5370195" y="5408930"/>
            <a:ext cx="2545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请看</a:t>
            </a:r>
            <a:r>
              <a:rPr lang="en-US" altLang="zh-CN" sz="2800"/>
              <a:t>vcr   →</a:t>
            </a:r>
            <a:endParaRPr lang="en-US" altLang="zh-CN" sz="2800"/>
          </a:p>
        </p:txBody>
      </p:sp>
      <p:sp>
        <p:nvSpPr>
          <p:cNvPr id="7" name="动作按钮: 影片 6">
            <a:hlinkClick r:id="rId2" action="ppaction://hlinkfile"/>
          </p:cNvPr>
          <p:cNvSpPr/>
          <p:nvPr/>
        </p:nvSpPr>
        <p:spPr>
          <a:xfrm>
            <a:off x="7648575" y="5408930"/>
            <a:ext cx="955675" cy="788035"/>
          </a:xfrm>
          <a:prstGeom prst="actionButtonMovi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矩形 3"/>
          <p:cNvSpPr/>
          <p:nvPr/>
        </p:nvSpPr>
        <p:spPr>
          <a:xfrm>
            <a:off x="0" y="1193483"/>
            <a:ext cx="12192000" cy="2220912"/>
          </a:xfrm>
          <a:prstGeom prst="rect">
            <a:avLst/>
          </a:prstGeom>
          <a:solidFill>
            <a:srgbClr val="085780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7171" name="文本框 24"/>
          <p:cNvSpPr txBox="1"/>
          <p:nvPr/>
        </p:nvSpPr>
        <p:spPr>
          <a:xfrm>
            <a:off x="4508818" y="1283018"/>
            <a:ext cx="1677987" cy="1862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1500" b="1" dirty="0">
                <a:solidFill>
                  <a:schemeClr val="bg1"/>
                </a:solidFill>
              </a:rPr>
              <a:t>02</a:t>
            </a:r>
            <a:endParaRPr lang="en-US" altLang="zh-CN" sz="11500" b="1" dirty="0">
              <a:solidFill>
                <a:schemeClr val="bg1"/>
              </a:solidFill>
            </a:endParaRPr>
          </a:p>
        </p:txBody>
      </p:sp>
      <p:sp>
        <p:nvSpPr>
          <p:cNvPr id="7172" name="文本框 25"/>
          <p:cNvSpPr txBox="1"/>
          <p:nvPr/>
        </p:nvSpPr>
        <p:spPr>
          <a:xfrm>
            <a:off x="5994400" y="1818640"/>
            <a:ext cx="554038" cy="9937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second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7173" name="文本框 27"/>
          <p:cNvSpPr txBox="1"/>
          <p:nvPr/>
        </p:nvSpPr>
        <p:spPr>
          <a:xfrm>
            <a:off x="6404610" y="1891348"/>
            <a:ext cx="20116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作品介绍</a:t>
            </a:r>
            <a:endParaRPr lang="zh-CN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4" name="椭圆 5"/>
          <p:cNvSpPr/>
          <p:nvPr/>
        </p:nvSpPr>
        <p:spPr>
          <a:xfrm>
            <a:off x="642938" y="467043"/>
            <a:ext cx="3673475" cy="3673475"/>
          </a:xfrm>
          <a:prstGeom prst="ellipse">
            <a:avLst/>
          </a:prstGeom>
          <a:solidFill>
            <a:srgbClr val="58B7C8"/>
          </a:solidFill>
          <a:ln w="9525">
            <a:noFill/>
          </a:ln>
        </p:spPr>
        <p:txBody>
          <a:bodyPr/>
          <a:p>
            <a:endParaRPr lang="zh-CN" altLang="en-US" dirty="0">
              <a:latin typeface="Calibri" panose="020F0502020204030204" pitchFamily="34" charset="0"/>
            </a:endParaRPr>
          </a:p>
        </p:txBody>
      </p:sp>
      <p:cxnSp>
        <p:nvCxnSpPr>
          <p:cNvPr id="7175" name="直接连接符 29"/>
          <p:cNvCxnSpPr/>
          <p:nvPr/>
        </p:nvCxnSpPr>
        <p:spPr>
          <a:xfrm>
            <a:off x="6404293" y="1981518"/>
            <a:ext cx="0" cy="668337"/>
          </a:xfrm>
          <a:prstGeom prst="line">
            <a:avLst/>
          </a:prstGeom>
          <a:ln w="317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cxnSp>
      <p:pic>
        <p:nvPicPr>
          <p:cNvPr id="7176" name="图片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9775" y="817245"/>
            <a:ext cx="3576638" cy="2995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526915" y="3813175"/>
            <a:ext cx="576707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、主题思想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、市场分析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、建设网页的目的及其功能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、网页设计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78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7650" name="组合 3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84175"/>
            <a:ext cx="695325" cy="506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1" name="矩形 36"/>
          <p:cNvSpPr/>
          <p:nvPr/>
        </p:nvSpPr>
        <p:spPr>
          <a:xfrm>
            <a:off x="858838" y="425450"/>
            <a:ext cx="30003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1</a:t>
            </a:r>
            <a:r>
              <a:rPr lang="zh-CN" altLang="en-US" sz="2400" b="1" dirty="0">
                <a:solidFill>
                  <a:schemeClr val="bg1"/>
                </a:solidFill>
              </a:rPr>
              <a:t>、主题思想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7652" name="Slide Number Placeholder 2"/>
          <p:cNvSpPr txBox="1"/>
          <p:nvPr/>
        </p:nvSpPr>
        <p:spPr>
          <a:xfrm>
            <a:off x="10826750" y="5443538"/>
            <a:ext cx="508000" cy="30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zh-CN" sz="1000" b="1" dirty="0">
                <a:solidFill>
                  <a:srgbClr val="FFFFFF"/>
                </a:solidFill>
                <a:latin typeface="PT Sans Caption"/>
              </a:rPr>
            </a:fld>
            <a:endParaRPr lang="en-US" altLang="zh-CN" sz="1000" b="1" dirty="0">
              <a:solidFill>
                <a:srgbClr val="FFFFFF"/>
              </a:solidFill>
              <a:latin typeface="PT Sans Caption"/>
            </a:endParaRPr>
          </a:p>
        </p:txBody>
      </p:sp>
      <p:sp>
        <p:nvSpPr>
          <p:cNvPr id="29700" name="Rectangle 69"/>
          <p:cNvSpPr/>
          <p:nvPr/>
        </p:nvSpPr>
        <p:spPr>
          <a:xfrm>
            <a:off x="1357313" y="2306638"/>
            <a:ext cx="2540000" cy="373062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D9D9D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2400" dirty="0">
              <a:solidFill>
                <a:srgbClr val="FFFFFF"/>
              </a:solidFill>
              <a:latin typeface="PT Sans"/>
            </a:endParaRPr>
          </a:p>
        </p:txBody>
      </p:sp>
      <p:sp>
        <p:nvSpPr>
          <p:cNvPr id="29701" name="Rectangle 76"/>
          <p:cNvSpPr/>
          <p:nvPr/>
        </p:nvSpPr>
        <p:spPr>
          <a:xfrm>
            <a:off x="4826000" y="2306638"/>
            <a:ext cx="2540000" cy="373062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D9D9D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2400" dirty="0">
              <a:solidFill>
                <a:srgbClr val="FFFFFF"/>
              </a:solidFill>
              <a:latin typeface="PT Sans"/>
            </a:endParaRPr>
          </a:p>
        </p:txBody>
      </p:sp>
      <p:sp>
        <p:nvSpPr>
          <p:cNvPr id="29702" name="Rectangle 79"/>
          <p:cNvSpPr/>
          <p:nvPr/>
        </p:nvSpPr>
        <p:spPr>
          <a:xfrm>
            <a:off x="8356600" y="2306638"/>
            <a:ext cx="2540000" cy="373062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D9D9D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2400" dirty="0">
              <a:solidFill>
                <a:srgbClr val="FFFFFF"/>
              </a:solidFill>
              <a:latin typeface="PT Sans"/>
            </a:endParaRPr>
          </a:p>
        </p:txBody>
      </p:sp>
      <p:grpSp>
        <p:nvGrpSpPr>
          <p:cNvPr id="29703" name="Group 1"/>
          <p:cNvGrpSpPr/>
          <p:nvPr/>
        </p:nvGrpSpPr>
        <p:grpSpPr>
          <a:xfrm>
            <a:off x="2038350" y="1716088"/>
            <a:ext cx="1179513" cy="1181100"/>
            <a:chOff x="0" y="0"/>
            <a:chExt cx="885025" cy="885025"/>
          </a:xfrm>
        </p:grpSpPr>
        <p:sp>
          <p:nvSpPr>
            <p:cNvPr id="29719" name="Rectangle 70"/>
            <p:cNvSpPr/>
            <p:nvPr/>
          </p:nvSpPr>
          <p:spPr>
            <a:xfrm rot="-8100000">
              <a:off x="0" y="0"/>
              <a:ext cx="885025" cy="885025"/>
            </a:xfrm>
            <a:prstGeom prst="rect">
              <a:avLst/>
            </a:prstGeom>
            <a:solidFill>
              <a:srgbClr val="F0AF1D"/>
            </a:solidFill>
            <a:ln w="127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en-US" altLang="zh-CN" sz="2400" dirty="0">
                <a:solidFill>
                  <a:srgbClr val="FFFFFF"/>
                </a:solidFill>
                <a:latin typeface="PT Sans"/>
              </a:endParaRPr>
            </a:p>
          </p:txBody>
        </p:sp>
        <p:sp>
          <p:nvSpPr>
            <p:cNvPr id="29720" name="Freeform 12"/>
            <p:cNvSpPr>
              <a:spLocks noEditPoints="1"/>
            </p:cNvSpPr>
            <p:nvPr/>
          </p:nvSpPr>
          <p:spPr>
            <a:xfrm>
              <a:off x="161997" y="216498"/>
              <a:ext cx="561032" cy="452029"/>
            </a:xfrm>
            <a:custGeom>
              <a:avLst/>
              <a:gdLst/>
              <a:ahLst/>
              <a:cxnLst>
                <a:cxn ang="0">
                  <a:pos x="457434539" y="1261425670"/>
                </a:cxn>
                <a:cxn ang="0">
                  <a:pos x="322283865" y="1459501549"/>
                </a:cxn>
                <a:cxn ang="0">
                  <a:pos x="1465870213" y="1459501549"/>
                </a:cxn>
                <a:cxn ang="0">
                  <a:pos x="1330719539" y="1261425670"/>
                </a:cxn>
                <a:cxn ang="0">
                  <a:pos x="457434539" y="1261425670"/>
                </a:cxn>
                <a:cxn ang="0">
                  <a:pos x="0" y="0"/>
                </a:cxn>
                <a:cxn ang="0">
                  <a:pos x="0" y="1105052695"/>
                </a:cxn>
                <a:cxn ang="0">
                  <a:pos x="1808947730" y="1105052695"/>
                </a:cxn>
                <a:cxn ang="0">
                  <a:pos x="1808947730" y="0"/>
                </a:cxn>
                <a:cxn ang="0">
                  <a:pos x="0" y="0"/>
                </a:cxn>
                <a:cxn ang="0">
                  <a:pos x="1684192269" y="990376166"/>
                </a:cxn>
                <a:cxn ang="0">
                  <a:pos x="114360247" y="990376166"/>
                </a:cxn>
                <a:cxn ang="0">
                  <a:pos x="114360247" y="114676529"/>
                </a:cxn>
                <a:cxn ang="0">
                  <a:pos x="1684192269" y="114676529"/>
                </a:cxn>
                <a:cxn ang="0">
                  <a:pos x="1684192269" y="990376166"/>
                </a:cxn>
              </a:cxnLst>
              <a:pathLst>
                <a:path w="174" h="140">
                  <a:moveTo>
                    <a:pt x="44" y="121"/>
                  </a:moveTo>
                  <a:lnTo>
                    <a:pt x="31" y="140"/>
                  </a:lnTo>
                  <a:lnTo>
                    <a:pt x="141" y="140"/>
                  </a:lnTo>
                  <a:lnTo>
                    <a:pt x="128" y="121"/>
                  </a:lnTo>
                  <a:lnTo>
                    <a:pt x="44" y="121"/>
                  </a:lnTo>
                  <a:close/>
                  <a:moveTo>
                    <a:pt x="0" y="0"/>
                  </a:moveTo>
                  <a:lnTo>
                    <a:pt x="0" y="106"/>
                  </a:lnTo>
                  <a:lnTo>
                    <a:pt x="174" y="106"/>
                  </a:lnTo>
                  <a:lnTo>
                    <a:pt x="174" y="0"/>
                  </a:lnTo>
                  <a:lnTo>
                    <a:pt x="0" y="0"/>
                  </a:lnTo>
                  <a:close/>
                  <a:moveTo>
                    <a:pt x="162" y="95"/>
                  </a:moveTo>
                  <a:lnTo>
                    <a:pt x="11" y="95"/>
                  </a:lnTo>
                  <a:lnTo>
                    <a:pt x="11" y="11"/>
                  </a:lnTo>
                  <a:lnTo>
                    <a:pt x="162" y="11"/>
                  </a:lnTo>
                  <a:lnTo>
                    <a:pt x="162" y="9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9704" name="Group 3"/>
          <p:cNvGrpSpPr/>
          <p:nvPr/>
        </p:nvGrpSpPr>
        <p:grpSpPr>
          <a:xfrm>
            <a:off x="5505450" y="1716088"/>
            <a:ext cx="1181100" cy="1181100"/>
            <a:chOff x="0" y="0"/>
            <a:chExt cx="885025" cy="885025"/>
          </a:xfrm>
        </p:grpSpPr>
        <p:sp>
          <p:nvSpPr>
            <p:cNvPr id="29717" name="Rectangle 77"/>
            <p:cNvSpPr/>
            <p:nvPr/>
          </p:nvSpPr>
          <p:spPr>
            <a:xfrm rot="-8100000">
              <a:off x="0" y="0"/>
              <a:ext cx="885025" cy="885025"/>
            </a:xfrm>
            <a:prstGeom prst="rect">
              <a:avLst/>
            </a:prstGeom>
            <a:solidFill>
              <a:srgbClr val="E36E57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en-US" altLang="zh-CN" sz="2400" dirty="0">
                <a:solidFill>
                  <a:srgbClr val="FFFFFF"/>
                </a:solidFill>
                <a:latin typeface="PT Sans"/>
              </a:endParaRPr>
            </a:p>
          </p:txBody>
        </p:sp>
        <p:sp>
          <p:nvSpPr>
            <p:cNvPr id="29718" name="Freeform 135"/>
            <p:cNvSpPr>
              <a:spLocks noEditPoints="1"/>
            </p:cNvSpPr>
            <p:nvPr/>
          </p:nvSpPr>
          <p:spPr>
            <a:xfrm>
              <a:off x="171295" y="186759"/>
              <a:ext cx="542435" cy="472252"/>
            </a:xfrm>
            <a:custGeom>
              <a:avLst/>
              <a:gdLst/>
              <a:ahLst/>
              <a:cxnLst>
                <a:cxn ang="0">
                  <a:pos x="198732641" y="522370932"/>
                </a:cxn>
                <a:cxn ang="0">
                  <a:pos x="130810897" y="346572748"/>
                </a:cxn>
                <a:cxn ang="0">
                  <a:pos x="88045765" y="424426184"/>
                </a:cxn>
                <a:cxn ang="0">
                  <a:pos x="143389996" y="617803870"/>
                </a:cxn>
                <a:cxn ang="0">
                  <a:pos x="155967509" y="178308410"/>
                </a:cxn>
                <a:cxn ang="0">
                  <a:pos x="140874493" y="148173027"/>
                </a:cxn>
                <a:cxn ang="0">
                  <a:pos x="88045765" y="248628000"/>
                </a:cxn>
                <a:cxn ang="0">
                  <a:pos x="155967509" y="210957187"/>
                </a:cxn>
                <a:cxn ang="0">
                  <a:pos x="611292524" y="439493876"/>
                </a:cxn>
                <a:cxn ang="0">
                  <a:pos x="435200993" y="366664060"/>
                </a:cxn>
                <a:cxn ang="0">
                  <a:pos x="571042895" y="424426184"/>
                </a:cxn>
                <a:cxn ang="0">
                  <a:pos x="588653000" y="339038902"/>
                </a:cxn>
                <a:cxn ang="0">
                  <a:pos x="581106492" y="313923970"/>
                </a:cxn>
                <a:cxn ang="0">
                  <a:pos x="616323529" y="283787003"/>
                </a:cxn>
                <a:cxn ang="0">
                  <a:pos x="724494902" y="354106594"/>
                </a:cxn>
                <a:cxn ang="0">
                  <a:pos x="774808127" y="128081715"/>
                </a:cxn>
                <a:cxn ang="0">
                  <a:pos x="654057655" y="110500629"/>
                </a:cxn>
                <a:cxn ang="0">
                  <a:pos x="576073900" y="115524249"/>
                </a:cxn>
                <a:cxn ang="0">
                  <a:pos x="530793266" y="105478594"/>
                </a:cxn>
                <a:cxn ang="0">
                  <a:pos x="467904114" y="173286374"/>
                </a:cxn>
                <a:cxn ang="0">
                  <a:pos x="447778506" y="175798184"/>
                </a:cxn>
                <a:cxn ang="0">
                  <a:pos x="410044380" y="140637596"/>
                </a:cxn>
                <a:cxn ang="0">
                  <a:pos x="410044380" y="210957187"/>
                </a:cxn>
                <a:cxn ang="0">
                  <a:pos x="465387025" y="218491033"/>
                </a:cxn>
                <a:cxn ang="0">
                  <a:pos x="442747501" y="246116190"/>
                </a:cxn>
                <a:cxn ang="0">
                  <a:pos x="435200993" y="366664060"/>
                </a:cxn>
                <a:cxn ang="0">
                  <a:pos x="659090246" y="657984908"/>
                </a:cxn>
                <a:cxn ang="0">
                  <a:pos x="772292624" y="547484279"/>
                </a:cxn>
                <a:cxn ang="0">
                  <a:pos x="115717881" y="311413745"/>
                </a:cxn>
                <a:cxn ang="0">
                  <a:pos x="88045765" y="293832659"/>
                </a:cxn>
                <a:cxn ang="0">
                  <a:pos x="860338390" y="0"/>
                </a:cxn>
                <a:cxn ang="0">
                  <a:pos x="0" y="748395810"/>
                </a:cxn>
                <a:cxn ang="0">
                  <a:pos x="860338390" y="0"/>
                </a:cxn>
                <a:cxn ang="0">
                  <a:pos x="55342645" y="690633686"/>
                </a:cxn>
                <a:cxn ang="0">
                  <a:pos x="804995745" y="60273935"/>
                </a:cxn>
              </a:cxnLst>
              <a:pathLst>
                <a:path w="342" h="298">
                  <a:moveTo>
                    <a:pt x="57" y="246"/>
                  </a:moveTo>
                  <a:cubicBezTo>
                    <a:pt x="47" y="231"/>
                    <a:pt x="69" y="218"/>
                    <a:pt x="79" y="208"/>
                  </a:cubicBezTo>
                  <a:cubicBezTo>
                    <a:pt x="85" y="203"/>
                    <a:pt x="120" y="170"/>
                    <a:pt x="104" y="163"/>
                  </a:cubicBezTo>
                  <a:cubicBezTo>
                    <a:pt x="95" y="159"/>
                    <a:pt x="63" y="131"/>
                    <a:pt x="52" y="138"/>
                  </a:cubicBezTo>
                  <a:cubicBezTo>
                    <a:pt x="49" y="140"/>
                    <a:pt x="40" y="142"/>
                    <a:pt x="35" y="142"/>
                  </a:cubicBezTo>
                  <a:cubicBezTo>
                    <a:pt x="35" y="169"/>
                    <a:pt x="35" y="169"/>
                    <a:pt x="35" y="169"/>
                  </a:cubicBezTo>
                  <a:cubicBezTo>
                    <a:pt x="40" y="176"/>
                    <a:pt x="52" y="180"/>
                    <a:pt x="52" y="189"/>
                  </a:cubicBezTo>
                  <a:cubicBezTo>
                    <a:pt x="52" y="204"/>
                    <a:pt x="34" y="243"/>
                    <a:pt x="57" y="246"/>
                  </a:cubicBezTo>
                  <a:close/>
                  <a:moveTo>
                    <a:pt x="62" y="84"/>
                  </a:moveTo>
                  <a:cubicBezTo>
                    <a:pt x="66" y="81"/>
                    <a:pt x="55" y="72"/>
                    <a:pt x="62" y="71"/>
                  </a:cubicBezTo>
                  <a:cubicBezTo>
                    <a:pt x="64" y="70"/>
                    <a:pt x="86" y="83"/>
                    <a:pt x="86" y="81"/>
                  </a:cubicBezTo>
                  <a:cubicBezTo>
                    <a:pt x="86" y="76"/>
                    <a:pt x="62" y="62"/>
                    <a:pt x="56" y="59"/>
                  </a:cubicBezTo>
                  <a:cubicBezTo>
                    <a:pt x="39" y="49"/>
                    <a:pt x="43" y="64"/>
                    <a:pt x="35" y="72"/>
                  </a:cubicBezTo>
                  <a:cubicBezTo>
                    <a:pt x="35" y="99"/>
                    <a:pt x="35" y="99"/>
                    <a:pt x="35" y="99"/>
                  </a:cubicBezTo>
                  <a:cubicBezTo>
                    <a:pt x="35" y="97"/>
                    <a:pt x="41" y="96"/>
                    <a:pt x="43" y="95"/>
                  </a:cubicBezTo>
                  <a:cubicBezTo>
                    <a:pt x="48" y="89"/>
                    <a:pt x="56" y="89"/>
                    <a:pt x="62" y="84"/>
                  </a:cubicBezTo>
                  <a:close/>
                  <a:moveTo>
                    <a:pt x="240" y="199"/>
                  </a:moveTo>
                  <a:cubicBezTo>
                    <a:pt x="247" y="195"/>
                    <a:pt x="245" y="178"/>
                    <a:pt x="243" y="175"/>
                  </a:cubicBezTo>
                  <a:cubicBezTo>
                    <a:pt x="240" y="179"/>
                    <a:pt x="234" y="202"/>
                    <a:pt x="240" y="199"/>
                  </a:cubicBezTo>
                  <a:close/>
                  <a:moveTo>
                    <a:pt x="173" y="146"/>
                  </a:moveTo>
                  <a:cubicBezTo>
                    <a:pt x="187" y="152"/>
                    <a:pt x="187" y="228"/>
                    <a:pt x="210" y="208"/>
                  </a:cubicBezTo>
                  <a:cubicBezTo>
                    <a:pt x="223" y="197"/>
                    <a:pt x="226" y="183"/>
                    <a:pt x="227" y="169"/>
                  </a:cubicBezTo>
                  <a:cubicBezTo>
                    <a:pt x="227" y="161"/>
                    <a:pt x="250" y="142"/>
                    <a:pt x="248" y="137"/>
                  </a:cubicBezTo>
                  <a:cubicBezTo>
                    <a:pt x="246" y="134"/>
                    <a:pt x="234" y="143"/>
                    <a:pt x="234" y="135"/>
                  </a:cubicBezTo>
                  <a:cubicBezTo>
                    <a:pt x="233" y="129"/>
                    <a:pt x="217" y="118"/>
                    <a:pt x="220" y="114"/>
                  </a:cubicBezTo>
                  <a:cubicBezTo>
                    <a:pt x="225" y="108"/>
                    <a:pt x="231" y="125"/>
                    <a:pt x="231" y="125"/>
                  </a:cubicBezTo>
                  <a:cubicBezTo>
                    <a:pt x="235" y="135"/>
                    <a:pt x="238" y="133"/>
                    <a:pt x="247" y="131"/>
                  </a:cubicBezTo>
                  <a:cubicBezTo>
                    <a:pt x="267" y="126"/>
                    <a:pt x="250" y="119"/>
                    <a:pt x="245" y="113"/>
                  </a:cubicBezTo>
                  <a:cubicBezTo>
                    <a:pt x="238" y="104"/>
                    <a:pt x="267" y="114"/>
                    <a:pt x="269" y="114"/>
                  </a:cubicBezTo>
                  <a:cubicBezTo>
                    <a:pt x="280" y="114"/>
                    <a:pt x="282" y="142"/>
                    <a:pt x="288" y="141"/>
                  </a:cubicBezTo>
                  <a:cubicBezTo>
                    <a:pt x="292" y="140"/>
                    <a:pt x="302" y="130"/>
                    <a:pt x="308" y="124"/>
                  </a:cubicBezTo>
                  <a:cubicBezTo>
                    <a:pt x="308" y="51"/>
                    <a:pt x="308" y="51"/>
                    <a:pt x="308" y="51"/>
                  </a:cubicBezTo>
                  <a:cubicBezTo>
                    <a:pt x="303" y="51"/>
                    <a:pt x="293" y="52"/>
                    <a:pt x="289" y="52"/>
                  </a:cubicBezTo>
                  <a:cubicBezTo>
                    <a:pt x="284" y="52"/>
                    <a:pt x="259" y="54"/>
                    <a:pt x="260" y="44"/>
                  </a:cubicBezTo>
                  <a:cubicBezTo>
                    <a:pt x="260" y="43"/>
                    <a:pt x="225" y="54"/>
                    <a:pt x="222" y="53"/>
                  </a:cubicBezTo>
                  <a:cubicBezTo>
                    <a:pt x="217" y="52"/>
                    <a:pt x="230" y="46"/>
                    <a:pt x="229" y="46"/>
                  </a:cubicBezTo>
                  <a:cubicBezTo>
                    <a:pt x="230" y="44"/>
                    <a:pt x="229" y="43"/>
                    <a:pt x="227" y="42"/>
                  </a:cubicBezTo>
                  <a:cubicBezTo>
                    <a:pt x="211" y="42"/>
                    <a:pt x="211" y="42"/>
                    <a:pt x="211" y="42"/>
                  </a:cubicBezTo>
                  <a:cubicBezTo>
                    <a:pt x="196" y="45"/>
                    <a:pt x="178" y="52"/>
                    <a:pt x="175" y="57"/>
                  </a:cubicBezTo>
                  <a:cubicBezTo>
                    <a:pt x="179" y="52"/>
                    <a:pt x="186" y="69"/>
                    <a:pt x="186" y="69"/>
                  </a:cubicBezTo>
                  <a:cubicBezTo>
                    <a:pt x="188" y="69"/>
                    <a:pt x="199" y="49"/>
                    <a:pt x="204" y="57"/>
                  </a:cubicBezTo>
                  <a:cubicBezTo>
                    <a:pt x="210" y="67"/>
                    <a:pt x="184" y="72"/>
                    <a:pt x="178" y="70"/>
                  </a:cubicBezTo>
                  <a:cubicBezTo>
                    <a:pt x="175" y="68"/>
                    <a:pt x="169" y="77"/>
                    <a:pt x="167" y="75"/>
                  </a:cubicBezTo>
                  <a:cubicBezTo>
                    <a:pt x="163" y="71"/>
                    <a:pt x="165" y="57"/>
                    <a:pt x="163" y="56"/>
                  </a:cubicBezTo>
                  <a:cubicBezTo>
                    <a:pt x="157" y="53"/>
                    <a:pt x="153" y="71"/>
                    <a:pt x="152" y="72"/>
                  </a:cubicBezTo>
                  <a:cubicBezTo>
                    <a:pt x="151" y="74"/>
                    <a:pt x="170" y="80"/>
                    <a:pt x="163" y="84"/>
                  </a:cubicBezTo>
                  <a:cubicBezTo>
                    <a:pt x="161" y="85"/>
                    <a:pt x="143" y="83"/>
                    <a:pt x="146" y="92"/>
                  </a:cubicBezTo>
                  <a:cubicBezTo>
                    <a:pt x="150" y="106"/>
                    <a:pt x="181" y="77"/>
                    <a:pt x="185" y="87"/>
                  </a:cubicBezTo>
                  <a:cubicBezTo>
                    <a:pt x="188" y="95"/>
                    <a:pt x="220" y="85"/>
                    <a:pt x="226" y="83"/>
                  </a:cubicBezTo>
                  <a:cubicBezTo>
                    <a:pt x="220" y="109"/>
                    <a:pt x="194" y="103"/>
                    <a:pt x="176" y="98"/>
                  </a:cubicBezTo>
                  <a:cubicBezTo>
                    <a:pt x="159" y="93"/>
                    <a:pt x="141" y="110"/>
                    <a:pt x="140" y="127"/>
                  </a:cubicBezTo>
                  <a:cubicBezTo>
                    <a:pt x="139" y="155"/>
                    <a:pt x="159" y="140"/>
                    <a:pt x="173" y="146"/>
                  </a:cubicBezTo>
                  <a:close/>
                  <a:moveTo>
                    <a:pt x="269" y="243"/>
                  </a:moveTo>
                  <a:cubicBezTo>
                    <a:pt x="262" y="246"/>
                    <a:pt x="261" y="258"/>
                    <a:pt x="262" y="262"/>
                  </a:cubicBezTo>
                  <a:cubicBezTo>
                    <a:pt x="307" y="262"/>
                    <a:pt x="307" y="262"/>
                    <a:pt x="307" y="262"/>
                  </a:cubicBezTo>
                  <a:cubicBezTo>
                    <a:pt x="307" y="218"/>
                    <a:pt x="307" y="218"/>
                    <a:pt x="307" y="218"/>
                  </a:cubicBezTo>
                  <a:cubicBezTo>
                    <a:pt x="296" y="225"/>
                    <a:pt x="286" y="237"/>
                    <a:pt x="269" y="243"/>
                  </a:cubicBezTo>
                  <a:close/>
                  <a:moveTo>
                    <a:pt x="46" y="124"/>
                  </a:moveTo>
                  <a:cubicBezTo>
                    <a:pt x="46" y="119"/>
                    <a:pt x="37" y="115"/>
                    <a:pt x="35" y="111"/>
                  </a:cubicBezTo>
                  <a:cubicBezTo>
                    <a:pt x="35" y="117"/>
                    <a:pt x="35" y="117"/>
                    <a:pt x="35" y="117"/>
                  </a:cubicBezTo>
                  <a:cubicBezTo>
                    <a:pt x="38" y="121"/>
                    <a:pt x="46" y="124"/>
                    <a:pt x="46" y="124"/>
                  </a:cubicBezTo>
                  <a:close/>
                  <a:moveTo>
                    <a:pt x="34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342" y="298"/>
                    <a:pt x="342" y="298"/>
                    <a:pt x="342" y="298"/>
                  </a:cubicBezTo>
                  <a:lnTo>
                    <a:pt x="342" y="0"/>
                  </a:lnTo>
                  <a:close/>
                  <a:moveTo>
                    <a:pt x="320" y="275"/>
                  </a:moveTo>
                  <a:cubicBezTo>
                    <a:pt x="22" y="275"/>
                    <a:pt x="22" y="275"/>
                    <a:pt x="22" y="275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320" y="24"/>
                    <a:pt x="320" y="24"/>
                    <a:pt x="320" y="24"/>
                  </a:cubicBezTo>
                  <a:lnTo>
                    <a:pt x="320" y="2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9705" name="Group 5"/>
          <p:cNvGrpSpPr/>
          <p:nvPr/>
        </p:nvGrpSpPr>
        <p:grpSpPr>
          <a:xfrm>
            <a:off x="9036050" y="1716088"/>
            <a:ext cx="1179513" cy="1181100"/>
            <a:chOff x="0" y="0"/>
            <a:chExt cx="885025" cy="885025"/>
          </a:xfrm>
        </p:grpSpPr>
        <p:sp>
          <p:nvSpPr>
            <p:cNvPr id="29715" name="Rectangle 80"/>
            <p:cNvSpPr/>
            <p:nvPr/>
          </p:nvSpPr>
          <p:spPr>
            <a:xfrm rot="-8100000">
              <a:off x="0" y="0"/>
              <a:ext cx="885025" cy="885025"/>
            </a:xfrm>
            <a:prstGeom prst="rect">
              <a:avLst/>
            </a:prstGeom>
            <a:solidFill>
              <a:srgbClr val="F0AF1D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en-US" altLang="zh-CN" sz="2400" dirty="0">
                <a:solidFill>
                  <a:srgbClr val="FFFFFF"/>
                </a:solidFill>
                <a:latin typeface="PT Sans"/>
              </a:endParaRPr>
            </a:p>
          </p:txBody>
        </p:sp>
        <p:sp>
          <p:nvSpPr>
            <p:cNvPr id="29716" name="Freeform 230"/>
            <p:cNvSpPr/>
            <p:nvPr/>
          </p:nvSpPr>
          <p:spPr>
            <a:xfrm>
              <a:off x="201305" y="83268"/>
              <a:ext cx="482415" cy="474630"/>
            </a:xfrm>
            <a:custGeom>
              <a:avLst/>
              <a:gdLst/>
              <a:ahLst/>
              <a:cxnLst>
                <a:cxn ang="0">
                  <a:pos x="1006919026" y="590878697"/>
                </a:cxn>
                <a:cxn ang="0">
                  <a:pos x="1077403223" y="511432766"/>
                </a:cxn>
                <a:cxn ang="0">
                  <a:pos x="986781004" y="417090583"/>
                </a:cxn>
                <a:cxn ang="0">
                  <a:pos x="986781004" y="422055257"/>
                </a:cxn>
                <a:cxn ang="0">
                  <a:pos x="750155325" y="402194331"/>
                </a:cxn>
                <a:cxn ang="0">
                  <a:pos x="760223214" y="307852149"/>
                </a:cxn>
                <a:cxn ang="0">
                  <a:pos x="840777544" y="89377508"/>
                </a:cxn>
                <a:cxn ang="0">
                  <a:pos x="785396302" y="4964674"/>
                </a:cxn>
                <a:cxn ang="0">
                  <a:pos x="704844216" y="74481257"/>
                </a:cxn>
                <a:cxn ang="0">
                  <a:pos x="629324952" y="198613714"/>
                </a:cxn>
                <a:cxn ang="0">
                  <a:pos x="463183470" y="357505577"/>
                </a:cxn>
                <a:cxn ang="0">
                  <a:pos x="231590613" y="491571840"/>
                </a:cxn>
                <a:cxn ang="0">
                  <a:pos x="40276043" y="506468091"/>
                </a:cxn>
                <a:cxn ang="0">
                  <a:pos x="0" y="719978057"/>
                </a:cxn>
                <a:cxn ang="0">
                  <a:pos x="40276043" y="938454925"/>
                </a:cxn>
                <a:cxn ang="0">
                  <a:pos x="292006921" y="958315851"/>
                </a:cxn>
                <a:cxn ang="0">
                  <a:pos x="594081732" y="1032794880"/>
                </a:cxn>
                <a:cxn ang="0">
                  <a:pos x="881053587" y="1037761783"/>
                </a:cxn>
                <a:cxn ang="0">
                  <a:pos x="886088653" y="1032794880"/>
                </a:cxn>
                <a:cxn ang="0">
                  <a:pos x="941469895" y="973212103"/>
                </a:cxn>
                <a:cxn ang="0">
                  <a:pos x="926364696" y="913627097"/>
                </a:cxn>
                <a:cxn ang="0">
                  <a:pos x="941469895" y="908662423"/>
                </a:cxn>
                <a:cxn ang="0">
                  <a:pos x="1022024225" y="829216491"/>
                </a:cxn>
                <a:cxn ang="0">
                  <a:pos x="991816071" y="754735234"/>
                </a:cxn>
                <a:cxn ang="0">
                  <a:pos x="1077403223" y="680253977"/>
                </a:cxn>
                <a:cxn ang="0">
                  <a:pos x="1006919026" y="590878697"/>
                </a:cxn>
              </a:cxnLst>
              <a:pathLst>
                <a:path w="215" h="213">
                  <a:moveTo>
                    <a:pt x="200" y="119"/>
                  </a:moveTo>
                  <a:cubicBezTo>
                    <a:pt x="208" y="118"/>
                    <a:pt x="214" y="113"/>
                    <a:pt x="214" y="103"/>
                  </a:cubicBezTo>
                  <a:cubicBezTo>
                    <a:pt x="214" y="92"/>
                    <a:pt x="206" y="85"/>
                    <a:pt x="196" y="84"/>
                  </a:cubicBezTo>
                  <a:cubicBezTo>
                    <a:pt x="196" y="85"/>
                    <a:pt x="196" y="85"/>
                    <a:pt x="196" y="85"/>
                  </a:cubicBezTo>
                  <a:cubicBezTo>
                    <a:pt x="183" y="83"/>
                    <a:pt x="162" y="82"/>
                    <a:pt x="149" y="81"/>
                  </a:cubicBezTo>
                  <a:cubicBezTo>
                    <a:pt x="147" y="73"/>
                    <a:pt x="148" y="70"/>
                    <a:pt x="151" y="62"/>
                  </a:cubicBezTo>
                  <a:cubicBezTo>
                    <a:pt x="163" y="49"/>
                    <a:pt x="169" y="36"/>
                    <a:pt x="167" y="18"/>
                  </a:cubicBezTo>
                  <a:cubicBezTo>
                    <a:pt x="167" y="12"/>
                    <a:pt x="161" y="2"/>
                    <a:pt x="156" y="1"/>
                  </a:cubicBezTo>
                  <a:cubicBezTo>
                    <a:pt x="148" y="0"/>
                    <a:pt x="146" y="6"/>
                    <a:pt x="140" y="15"/>
                  </a:cubicBezTo>
                  <a:cubicBezTo>
                    <a:pt x="134" y="25"/>
                    <a:pt x="132" y="28"/>
                    <a:pt x="125" y="40"/>
                  </a:cubicBezTo>
                  <a:cubicBezTo>
                    <a:pt x="118" y="51"/>
                    <a:pt x="117" y="54"/>
                    <a:pt x="92" y="72"/>
                  </a:cubicBezTo>
                  <a:cubicBezTo>
                    <a:pt x="69" y="88"/>
                    <a:pt x="72" y="94"/>
                    <a:pt x="46" y="99"/>
                  </a:cubicBezTo>
                  <a:cubicBezTo>
                    <a:pt x="41" y="99"/>
                    <a:pt x="27" y="102"/>
                    <a:pt x="8" y="102"/>
                  </a:cubicBezTo>
                  <a:cubicBezTo>
                    <a:pt x="4" y="102"/>
                    <a:pt x="0" y="112"/>
                    <a:pt x="0" y="145"/>
                  </a:cubicBezTo>
                  <a:cubicBezTo>
                    <a:pt x="0" y="179"/>
                    <a:pt x="4" y="189"/>
                    <a:pt x="8" y="189"/>
                  </a:cubicBezTo>
                  <a:cubicBezTo>
                    <a:pt x="29" y="189"/>
                    <a:pt x="46" y="190"/>
                    <a:pt x="58" y="193"/>
                  </a:cubicBezTo>
                  <a:cubicBezTo>
                    <a:pt x="76" y="201"/>
                    <a:pt x="100" y="206"/>
                    <a:pt x="118" y="208"/>
                  </a:cubicBezTo>
                  <a:cubicBezTo>
                    <a:pt x="151" y="213"/>
                    <a:pt x="165" y="211"/>
                    <a:pt x="175" y="209"/>
                  </a:cubicBezTo>
                  <a:cubicBezTo>
                    <a:pt x="176" y="208"/>
                    <a:pt x="176" y="208"/>
                    <a:pt x="176" y="208"/>
                  </a:cubicBezTo>
                  <a:cubicBezTo>
                    <a:pt x="181" y="207"/>
                    <a:pt x="185" y="203"/>
                    <a:pt x="187" y="196"/>
                  </a:cubicBezTo>
                  <a:cubicBezTo>
                    <a:pt x="189" y="190"/>
                    <a:pt x="188" y="186"/>
                    <a:pt x="184" y="184"/>
                  </a:cubicBezTo>
                  <a:cubicBezTo>
                    <a:pt x="187" y="183"/>
                    <a:pt x="187" y="183"/>
                    <a:pt x="187" y="183"/>
                  </a:cubicBezTo>
                  <a:cubicBezTo>
                    <a:pt x="196" y="182"/>
                    <a:pt x="202" y="177"/>
                    <a:pt x="203" y="167"/>
                  </a:cubicBezTo>
                  <a:cubicBezTo>
                    <a:pt x="204" y="159"/>
                    <a:pt x="202" y="154"/>
                    <a:pt x="197" y="152"/>
                  </a:cubicBezTo>
                  <a:cubicBezTo>
                    <a:pt x="206" y="152"/>
                    <a:pt x="213" y="148"/>
                    <a:pt x="214" y="137"/>
                  </a:cubicBezTo>
                  <a:cubicBezTo>
                    <a:pt x="215" y="127"/>
                    <a:pt x="209" y="120"/>
                    <a:pt x="200" y="119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9706" name="组合 122"/>
          <p:cNvGrpSpPr/>
          <p:nvPr/>
        </p:nvGrpSpPr>
        <p:grpSpPr>
          <a:xfrm>
            <a:off x="1481138" y="3725863"/>
            <a:ext cx="2301875" cy="1065212"/>
            <a:chOff x="0" y="0"/>
            <a:chExt cx="2302760" cy="1064566"/>
          </a:xfrm>
        </p:grpSpPr>
        <p:sp>
          <p:nvSpPr>
            <p:cNvPr id="29713" name="TextBox 51"/>
            <p:cNvSpPr txBox="1"/>
            <p:nvPr/>
          </p:nvSpPr>
          <p:spPr>
            <a:xfrm>
              <a:off x="0" y="326032"/>
              <a:ext cx="2302760" cy="7385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向普通用户提供健身教练的预约服务</a:t>
              </a:r>
              <a:endPara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14" name="TextBox 21"/>
            <p:cNvSpPr txBox="1"/>
            <p:nvPr/>
          </p:nvSpPr>
          <p:spPr>
            <a:xfrm>
              <a:off x="497708" y="0"/>
              <a:ext cx="1345528" cy="3692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教练预约</a:t>
              </a:r>
              <a:endParaRPr lang="zh-CN" altLang="zh-CN" sz="18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29707" name="组合 125"/>
          <p:cNvGrpSpPr/>
          <p:nvPr/>
        </p:nvGrpSpPr>
        <p:grpSpPr>
          <a:xfrm>
            <a:off x="4967288" y="3725863"/>
            <a:ext cx="2301875" cy="1065212"/>
            <a:chOff x="0" y="0"/>
            <a:chExt cx="2302760" cy="1064566"/>
          </a:xfrm>
        </p:grpSpPr>
        <p:sp>
          <p:nvSpPr>
            <p:cNvPr id="29711" name="TextBox 51"/>
            <p:cNvSpPr txBox="1"/>
            <p:nvPr/>
          </p:nvSpPr>
          <p:spPr>
            <a:xfrm>
              <a:off x="0" y="326032"/>
              <a:ext cx="2302760" cy="7385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发布最新的健身教学视频、健身技巧。</a:t>
              </a:r>
              <a:endPara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12" name="TextBox 21"/>
            <p:cNvSpPr txBox="1"/>
            <p:nvPr/>
          </p:nvSpPr>
          <p:spPr>
            <a:xfrm>
              <a:off x="497708" y="0"/>
              <a:ext cx="134552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健身视频</a:t>
              </a:r>
              <a:endParaRPr lang="zh-CN" altLang="zh-CN" sz="18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29708" name="组合 128"/>
          <p:cNvGrpSpPr/>
          <p:nvPr/>
        </p:nvGrpSpPr>
        <p:grpSpPr>
          <a:xfrm>
            <a:off x="8466138" y="3725863"/>
            <a:ext cx="2301875" cy="1386435"/>
            <a:chOff x="0" y="0"/>
            <a:chExt cx="2302760" cy="1386634"/>
          </a:xfrm>
        </p:grpSpPr>
        <p:sp>
          <p:nvSpPr>
            <p:cNvPr id="29709" name="TextBox 51"/>
            <p:cNvSpPr txBox="1"/>
            <p:nvPr/>
          </p:nvSpPr>
          <p:spPr>
            <a:xfrm>
              <a:off x="0" y="326032"/>
              <a:ext cx="2302760" cy="106060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为健身者提供合理的饮食推荐，方便健身者了解食物成分。</a:t>
              </a:r>
              <a:endPara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10" name="TextBox 21"/>
            <p:cNvSpPr txBox="1"/>
            <p:nvPr/>
          </p:nvSpPr>
          <p:spPr>
            <a:xfrm>
              <a:off x="497708" y="0"/>
              <a:ext cx="1345528" cy="3692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饮食推荐</a:t>
              </a:r>
              <a:endParaRPr lang="zh-CN" altLang="zh-CN" sz="1800" b="1" dirty="0">
                <a:solidFill>
                  <a:srgbClr val="262626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78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矩形 1"/>
          <p:cNvSpPr/>
          <p:nvPr/>
        </p:nvSpPr>
        <p:spPr>
          <a:xfrm>
            <a:off x="0" y="1771650"/>
            <a:ext cx="12192000" cy="50863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pic>
        <p:nvPicPr>
          <p:cNvPr id="10243" name="组合 1934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84175"/>
            <a:ext cx="695325" cy="5064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130425"/>
            <a:ext cx="11353800" cy="4368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6" name="矩形 1937"/>
          <p:cNvSpPr/>
          <p:nvPr/>
        </p:nvSpPr>
        <p:spPr>
          <a:xfrm>
            <a:off x="909003" y="430530"/>
            <a:ext cx="30003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</a:rPr>
              <a:t>、市场现状分析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4545" y="1249680"/>
            <a:ext cx="1979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人群分析</a:t>
            </a:r>
            <a:endParaRPr lang="zh-CN" altLang="en-US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78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290" name="矩形 1"/>
          <p:cNvSpPr/>
          <p:nvPr/>
        </p:nvSpPr>
        <p:spPr>
          <a:xfrm>
            <a:off x="0" y="1771650"/>
            <a:ext cx="12192000" cy="50863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pic>
        <p:nvPicPr>
          <p:cNvPr id="12291" name="组合 1934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84175"/>
            <a:ext cx="695325" cy="506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2" name="矩形 1937"/>
          <p:cNvSpPr/>
          <p:nvPr/>
        </p:nvSpPr>
        <p:spPr>
          <a:xfrm>
            <a:off x="858838" y="425450"/>
            <a:ext cx="30003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</a:rPr>
              <a:t>、市场现状分析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12293" name="文本框 3"/>
          <p:cNvSpPr txBox="1"/>
          <p:nvPr/>
        </p:nvSpPr>
        <p:spPr>
          <a:xfrm>
            <a:off x="955040" y="5705475"/>
            <a:ext cx="439896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000" b="1" dirty="0">
                <a:latin typeface="Calibri" panose="020F0502020204030204" pitchFamily="34" charset="0"/>
              </a:rPr>
              <a:t>2008-2015</a:t>
            </a:r>
            <a:r>
              <a:rPr lang="zh-CN" altLang="en-US" sz="2000" b="1" dirty="0">
                <a:latin typeface="Calibri" panose="020F0502020204030204" pitchFamily="34" charset="0"/>
              </a:rPr>
              <a:t>年国内健身俱乐部总数情况</a:t>
            </a:r>
            <a:endParaRPr lang="zh-CN" altLang="en-US" sz="2000" b="1" dirty="0">
              <a:latin typeface="Calibri" panose="020F0502020204030204" pitchFamily="34" charset="0"/>
            </a:endParaRPr>
          </a:p>
        </p:txBody>
      </p:sp>
      <p:pic>
        <p:nvPicPr>
          <p:cNvPr id="12294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" y="2379345"/>
            <a:ext cx="5136515" cy="3214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1" name="文本框 3"/>
          <p:cNvSpPr txBox="1"/>
          <p:nvPr/>
        </p:nvSpPr>
        <p:spPr>
          <a:xfrm>
            <a:off x="6426835" y="5705475"/>
            <a:ext cx="503174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2000" b="1" dirty="0">
                <a:latin typeface="Calibri" panose="020F0502020204030204" pitchFamily="34" charset="0"/>
              </a:rPr>
              <a:t>2008-2015</a:t>
            </a:r>
            <a:r>
              <a:rPr lang="zh-CN" altLang="en-US" sz="2000" b="1" dirty="0">
                <a:latin typeface="Calibri" panose="020F0502020204030204" pitchFamily="34" charset="0"/>
              </a:rPr>
              <a:t>年国内健身俱乐部会员总数情况</a:t>
            </a:r>
            <a:endParaRPr lang="zh-CN" altLang="en-US" sz="2000" b="1" dirty="0">
              <a:latin typeface="Calibri" panose="020F0502020204030204" pitchFamily="34" charset="0"/>
            </a:endParaRPr>
          </a:p>
        </p:txBody>
      </p:sp>
      <p:pic>
        <p:nvPicPr>
          <p:cNvPr id="14342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835" y="2379345"/>
            <a:ext cx="4810760" cy="3035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78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386" name="矩形 1"/>
          <p:cNvSpPr/>
          <p:nvPr/>
        </p:nvSpPr>
        <p:spPr>
          <a:xfrm>
            <a:off x="0" y="1771650"/>
            <a:ext cx="12192000" cy="50863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pic>
        <p:nvPicPr>
          <p:cNvPr id="16387" name="组合 1934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84175"/>
            <a:ext cx="695325" cy="506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8" name="矩形 1937"/>
          <p:cNvSpPr/>
          <p:nvPr/>
        </p:nvSpPr>
        <p:spPr>
          <a:xfrm>
            <a:off x="858838" y="425450"/>
            <a:ext cx="30003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</a:rPr>
              <a:t>、市场现状分析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16389" name="文本框 3"/>
          <p:cNvSpPr txBox="1"/>
          <p:nvPr/>
        </p:nvSpPr>
        <p:spPr>
          <a:xfrm>
            <a:off x="3859213" y="5974080"/>
            <a:ext cx="478313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000" b="1" dirty="0">
                <a:latin typeface="Calibri" panose="020F0502020204030204" pitchFamily="34" charset="0"/>
              </a:rPr>
              <a:t>2009-2015</a:t>
            </a:r>
            <a:r>
              <a:rPr lang="zh-CN" altLang="en-US" sz="2000" b="1" dirty="0">
                <a:latin typeface="Calibri" panose="020F0502020204030204" pitchFamily="34" charset="0"/>
              </a:rPr>
              <a:t>年国内健身行业产值增长情况</a:t>
            </a:r>
            <a:endParaRPr lang="zh-CN" altLang="en-US" sz="2000" b="1" dirty="0">
              <a:latin typeface="Calibri" panose="020F0502020204030204" pitchFamily="34" charset="0"/>
            </a:endParaRPr>
          </a:p>
        </p:txBody>
      </p:sp>
      <p:pic>
        <p:nvPicPr>
          <p:cNvPr id="16390" name="图片 6" descr="QQ图片201710301705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320" y="1879600"/>
            <a:ext cx="6262370" cy="39262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78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8434" name="组合 1934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84175"/>
            <a:ext cx="695325" cy="506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5" name="矩形 1937"/>
          <p:cNvSpPr/>
          <p:nvPr/>
        </p:nvSpPr>
        <p:spPr>
          <a:xfrm>
            <a:off x="858838" y="425450"/>
            <a:ext cx="30003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市场现状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18436" name="矩形 1"/>
          <p:cNvSpPr/>
          <p:nvPr/>
        </p:nvSpPr>
        <p:spPr>
          <a:xfrm>
            <a:off x="9525" y="1771650"/>
            <a:ext cx="12192000" cy="50863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grpSp>
        <p:nvGrpSpPr>
          <p:cNvPr id="18437" name="Group 10"/>
          <p:cNvGrpSpPr/>
          <p:nvPr/>
        </p:nvGrpSpPr>
        <p:grpSpPr>
          <a:xfrm>
            <a:off x="1366838" y="2565400"/>
            <a:ext cx="3911600" cy="3435350"/>
            <a:chOff x="0" y="0"/>
            <a:chExt cx="4928" cy="4328"/>
          </a:xfrm>
        </p:grpSpPr>
        <p:grpSp>
          <p:nvGrpSpPr>
            <p:cNvPr id="18453" name="Group 8"/>
            <p:cNvGrpSpPr/>
            <p:nvPr/>
          </p:nvGrpSpPr>
          <p:grpSpPr>
            <a:xfrm>
              <a:off x="0" y="0"/>
              <a:ext cx="4928" cy="4328"/>
              <a:chOff x="0" y="0"/>
              <a:chExt cx="4928" cy="4328"/>
            </a:xfrm>
          </p:grpSpPr>
          <p:grpSp>
            <p:nvGrpSpPr>
              <p:cNvPr id="18455" name="Group 5"/>
              <p:cNvGrpSpPr/>
              <p:nvPr/>
            </p:nvGrpSpPr>
            <p:grpSpPr>
              <a:xfrm>
                <a:off x="0" y="0"/>
                <a:ext cx="4928" cy="4328"/>
                <a:chOff x="0" y="0"/>
                <a:chExt cx="4928" cy="4328"/>
              </a:xfrm>
            </p:grpSpPr>
            <p:sp>
              <p:nvSpPr>
                <p:cNvPr id="18458" name="AutoShape 3"/>
                <p:cNvSpPr/>
                <p:nvPr/>
              </p:nvSpPr>
              <p:spPr>
                <a:xfrm>
                  <a:off x="0" y="0"/>
                  <a:ext cx="4928" cy="4328"/>
                </a:xfrm>
                <a:custGeom>
                  <a:avLst/>
                  <a:gdLst/>
                  <a:ahLst/>
                  <a:cxnLst>
                    <a:cxn ang="0">
                      <a:pos x="406" y="375"/>
                    </a:cxn>
                    <a:cxn ang="0">
                      <a:pos x="555" y="46"/>
                    </a:cxn>
                    <a:cxn ang="0">
                      <a:pos x="1084" y="332"/>
                    </a:cxn>
                    <a:cxn ang="0">
                      <a:pos x="1061" y="322"/>
                    </a:cxn>
                    <a:cxn ang="0">
                      <a:pos x="1047" y="318"/>
                    </a:cxn>
                    <a:cxn ang="0">
                      <a:pos x="1006" y="317"/>
                    </a:cxn>
                    <a:cxn ang="0">
                      <a:pos x="778" y="252"/>
                    </a:cxn>
                    <a:cxn ang="0">
                      <a:pos x="778" y="249"/>
                    </a:cxn>
                    <a:cxn ang="0">
                      <a:pos x="782" y="211"/>
                    </a:cxn>
                    <a:cxn ang="0">
                      <a:pos x="782" y="208"/>
                    </a:cxn>
                    <a:cxn ang="0">
                      <a:pos x="743" y="71"/>
                    </a:cxn>
                    <a:cxn ang="0">
                      <a:pos x="718" y="28"/>
                    </a:cxn>
                    <a:cxn ang="0">
                      <a:pos x="706" y="15"/>
                    </a:cxn>
                    <a:cxn ang="0">
                      <a:pos x="691" y="7"/>
                    </a:cxn>
                    <a:cxn ang="0">
                      <a:pos x="628" y="2"/>
                    </a:cxn>
                    <a:cxn ang="0">
                      <a:pos x="572" y="25"/>
                    </a:cxn>
                    <a:cxn ang="0">
                      <a:pos x="564" y="32"/>
                    </a:cxn>
                    <a:cxn ang="0">
                      <a:pos x="556" y="45"/>
                    </a:cxn>
                    <a:cxn ang="0">
                      <a:pos x="556" y="45"/>
                    </a:cxn>
                    <a:cxn ang="0">
                      <a:pos x="555" y="46"/>
                    </a:cxn>
                    <a:cxn ang="0">
                      <a:pos x="555" y="47"/>
                    </a:cxn>
                    <a:cxn ang="0">
                      <a:pos x="554" y="49"/>
                    </a:cxn>
                    <a:cxn ang="0">
                      <a:pos x="552" y="55"/>
                    </a:cxn>
                    <a:cxn ang="0">
                      <a:pos x="549" y="74"/>
                    </a:cxn>
                    <a:cxn ang="0">
                      <a:pos x="553" y="170"/>
                    </a:cxn>
                    <a:cxn ang="0">
                      <a:pos x="462" y="303"/>
                    </a:cxn>
                    <a:cxn ang="0">
                      <a:pos x="407" y="374"/>
                    </a:cxn>
                    <a:cxn ang="0">
                      <a:pos x="397" y="383"/>
                    </a:cxn>
                    <a:cxn ang="0">
                      <a:pos x="386" y="390"/>
                    </a:cxn>
                    <a:cxn ang="0">
                      <a:pos x="48" y="394"/>
                    </a:cxn>
                    <a:cxn ang="0">
                      <a:pos x="0" y="420"/>
                    </a:cxn>
                    <a:cxn ang="0">
                      <a:pos x="5" y="469"/>
                    </a:cxn>
                    <a:cxn ang="0">
                      <a:pos x="90" y="867"/>
                    </a:cxn>
                    <a:cxn ang="0">
                      <a:pos x="395" y="822"/>
                    </a:cxn>
                    <a:cxn ang="0">
                      <a:pos x="402" y="794"/>
                    </a:cxn>
                    <a:cxn ang="0">
                      <a:pos x="418" y="804"/>
                    </a:cxn>
                    <a:cxn ang="0">
                      <a:pos x="468" y="823"/>
                    </a:cxn>
                    <a:cxn ang="0">
                      <a:pos x="478" y="824"/>
                    </a:cxn>
                    <a:cxn ang="0">
                      <a:pos x="482" y="824"/>
                    </a:cxn>
                    <a:cxn ang="0">
                      <a:pos x="895" y="824"/>
                    </a:cxn>
                    <a:cxn ang="0">
                      <a:pos x="906" y="824"/>
                    </a:cxn>
                    <a:cxn ang="0">
                      <a:pos x="910" y="824"/>
                    </a:cxn>
                    <a:cxn ang="0">
                      <a:pos x="915" y="823"/>
                    </a:cxn>
                    <a:cxn ang="0">
                      <a:pos x="993" y="776"/>
                    </a:cxn>
                    <a:cxn ang="0">
                      <a:pos x="1026" y="714"/>
                    </a:cxn>
                    <a:cxn ang="0">
                      <a:pos x="1023" y="695"/>
                    </a:cxn>
                    <a:cxn ang="0">
                      <a:pos x="1021" y="690"/>
                    </a:cxn>
                    <a:cxn ang="0">
                      <a:pos x="1021" y="685"/>
                    </a:cxn>
                    <a:cxn ang="0">
                      <a:pos x="1050" y="646"/>
                    </a:cxn>
                    <a:cxn ang="0">
                      <a:pos x="1059" y="611"/>
                    </a:cxn>
                    <a:cxn ang="0">
                      <a:pos x="1057" y="573"/>
                    </a:cxn>
                    <a:cxn ang="0">
                      <a:pos x="1065" y="565"/>
                    </a:cxn>
                    <a:cxn ang="0">
                      <a:pos x="1093" y="504"/>
                    </a:cxn>
                    <a:cxn ang="0">
                      <a:pos x="1089" y="479"/>
                    </a:cxn>
                    <a:cxn ang="0">
                      <a:pos x="1089" y="473"/>
                    </a:cxn>
                    <a:cxn ang="0">
                      <a:pos x="1100" y="459"/>
                    </a:cxn>
                    <a:cxn ang="0">
                      <a:pos x="1124" y="397"/>
                    </a:cxn>
                    <a:cxn ang="0">
                      <a:pos x="1121" y="375"/>
                    </a:cxn>
                  </a:cxnLst>
                  <a:pathLst>
                    <a:path w="21600" h="21600">
                      <a:moveTo>
                        <a:pt x="7803" y="9352"/>
                      </a:moveTo>
                      <a:lnTo>
                        <a:pt x="7804" y="9352"/>
                      </a:lnTo>
                      <a:lnTo>
                        <a:pt x="7803" y="9353"/>
                      </a:lnTo>
                      <a:cubicBezTo>
                        <a:pt x="7803" y="9353"/>
                        <a:pt x="7803" y="9352"/>
                        <a:pt x="7803" y="9352"/>
                      </a:cubicBezTo>
                      <a:close/>
                      <a:moveTo>
                        <a:pt x="10661" y="1160"/>
                      </a:moveTo>
                      <a:lnTo>
                        <a:pt x="10660" y="1161"/>
                      </a:lnTo>
                      <a:lnTo>
                        <a:pt x="10660" y="1160"/>
                      </a:lnTo>
                      <a:cubicBezTo>
                        <a:pt x="10660" y="1160"/>
                        <a:pt x="10661" y="1160"/>
                        <a:pt x="10661" y="1160"/>
                      </a:cubicBezTo>
                      <a:close/>
                      <a:moveTo>
                        <a:pt x="21530" y="9337"/>
                      </a:moveTo>
                      <a:cubicBezTo>
                        <a:pt x="21449" y="9032"/>
                        <a:pt x="21308" y="8784"/>
                        <a:pt x="21158" y="8598"/>
                      </a:cubicBezTo>
                      <a:lnTo>
                        <a:pt x="21158" y="8599"/>
                      </a:lnTo>
                      <a:cubicBezTo>
                        <a:pt x="21046" y="8459"/>
                        <a:pt x="20928" y="8352"/>
                        <a:pt x="20819" y="8268"/>
                      </a:cubicBezTo>
                      <a:lnTo>
                        <a:pt x="20820" y="8268"/>
                      </a:lnTo>
                      <a:lnTo>
                        <a:pt x="20819" y="8267"/>
                      </a:lnTo>
                      <a:cubicBezTo>
                        <a:pt x="20655" y="8141"/>
                        <a:pt x="20503" y="8062"/>
                        <a:pt x="20389" y="8011"/>
                      </a:cubicBezTo>
                      <a:lnTo>
                        <a:pt x="20388" y="8010"/>
                      </a:lnTo>
                      <a:cubicBezTo>
                        <a:pt x="20285" y="7964"/>
                        <a:pt x="20285" y="7964"/>
                        <a:pt x="20285" y="7964"/>
                      </a:cubicBezTo>
                      <a:lnTo>
                        <a:pt x="20272" y="7958"/>
                      </a:lnTo>
                      <a:lnTo>
                        <a:pt x="20257" y="7954"/>
                      </a:lnTo>
                      <a:cubicBezTo>
                        <a:pt x="20206" y="7939"/>
                        <a:pt x="20148" y="7922"/>
                        <a:pt x="20124" y="7915"/>
                      </a:cubicBezTo>
                      <a:cubicBezTo>
                        <a:pt x="20107" y="7910"/>
                        <a:pt x="20100" y="7910"/>
                        <a:pt x="20094" y="7909"/>
                      </a:cubicBezTo>
                      <a:cubicBezTo>
                        <a:pt x="20082" y="7907"/>
                        <a:pt x="20075" y="7906"/>
                        <a:pt x="20068" y="7906"/>
                      </a:cubicBezTo>
                      <a:cubicBezTo>
                        <a:pt x="20042" y="7904"/>
                        <a:pt x="20010" y="7903"/>
                        <a:pt x="19964" y="7902"/>
                      </a:cubicBezTo>
                      <a:cubicBezTo>
                        <a:pt x="19829" y="7898"/>
                        <a:pt x="19591" y="7896"/>
                        <a:pt x="19327" y="7896"/>
                      </a:cubicBezTo>
                      <a:lnTo>
                        <a:pt x="15077" y="7896"/>
                      </a:lnTo>
                      <a:cubicBezTo>
                        <a:pt x="14918" y="7897"/>
                        <a:pt x="14776" y="7874"/>
                        <a:pt x="14691" y="7846"/>
                      </a:cubicBezTo>
                      <a:cubicBezTo>
                        <a:pt x="14758" y="7484"/>
                        <a:pt x="14827" y="7077"/>
                        <a:pt x="14885" y="6662"/>
                      </a:cubicBezTo>
                      <a:cubicBezTo>
                        <a:pt x="14914" y="6453"/>
                        <a:pt x="14929" y="6343"/>
                        <a:pt x="14937" y="6285"/>
                      </a:cubicBezTo>
                      <a:cubicBezTo>
                        <a:pt x="14941" y="6256"/>
                        <a:pt x="14943" y="6239"/>
                        <a:pt x="14944" y="6229"/>
                      </a:cubicBezTo>
                      <a:lnTo>
                        <a:pt x="14946" y="6218"/>
                      </a:lnTo>
                      <a:lnTo>
                        <a:pt x="14947" y="6206"/>
                      </a:lnTo>
                      <a:lnTo>
                        <a:pt x="14947" y="6205"/>
                      </a:lnTo>
                      <a:cubicBezTo>
                        <a:pt x="14982" y="5769"/>
                        <a:pt x="15011" y="5412"/>
                        <a:pt x="15011" y="5412"/>
                      </a:cubicBezTo>
                      <a:lnTo>
                        <a:pt x="15011" y="5405"/>
                      </a:lnTo>
                      <a:lnTo>
                        <a:pt x="15012" y="5398"/>
                      </a:lnTo>
                      <a:cubicBezTo>
                        <a:pt x="15012" y="5397"/>
                        <a:pt x="15014" y="5339"/>
                        <a:pt x="15016" y="5267"/>
                      </a:cubicBezTo>
                      <a:lnTo>
                        <a:pt x="15017" y="5261"/>
                      </a:lnTo>
                      <a:lnTo>
                        <a:pt x="15017" y="5255"/>
                      </a:lnTo>
                      <a:cubicBezTo>
                        <a:pt x="15017" y="5255"/>
                        <a:pt x="15017" y="5255"/>
                        <a:pt x="15017" y="5190"/>
                      </a:cubicBezTo>
                      <a:lnTo>
                        <a:pt x="15017" y="5189"/>
                      </a:lnTo>
                      <a:cubicBezTo>
                        <a:pt x="15016" y="4713"/>
                        <a:pt x="14947" y="4231"/>
                        <a:pt x="14851" y="3754"/>
                      </a:cubicBezTo>
                      <a:lnTo>
                        <a:pt x="14851" y="3753"/>
                      </a:lnTo>
                      <a:cubicBezTo>
                        <a:pt x="14704" y="3038"/>
                        <a:pt x="14487" y="2333"/>
                        <a:pt x="14274" y="1758"/>
                      </a:cubicBezTo>
                      <a:lnTo>
                        <a:pt x="14273" y="1757"/>
                      </a:lnTo>
                      <a:lnTo>
                        <a:pt x="14274" y="1758"/>
                      </a:lnTo>
                      <a:cubicBezTo>
                        <a:pt x="14167" y="1470"/>
                        <a:pt x="14061" y="1215"/>
                        <a:pt x="13959" y="1000"/>
                      </a:cubicBezTo>
                      <a:lnTo>
                        <a:pt x="13959" y="999"/>
                      </a:lnTo>
                      <a:cubicBezTo>
                        <a:pt x="13907" y="892"/>
                        <a:pt x="13856" y="792"/>
                        <a:pt x="13800" y="696"/>
                      </a:cubicBezTo>
                      <a:lnTo>
                        <a:pt x="13799" y="696"/>
                      </a:lnTo>
                      <a:cubicBezTo>
                        <a:pt x="13771" y="648"/>
                        <a:pt x="13741" y="599"/>
                        <a:pt x="13704" y="548"/>
                      </a:cubicBezTo>
                      <a:lnTo>
                        <a:pt x="13704" y="547"/>
                      </a:lnTo>
                      <a:cubicBezTo>
                        <a:pt x="13670" y="500"/>
                        <a:pt x="13623" y="439"/>
                        <a:pt x="13559" y="375"/>
                      </a:cubicBezTo>
                      <a:lnTo>
                        <a:pt x="13559" y="374"/>
                      </a:lnTo>
                      <a:lnTo>
                        <a:pt x="13558" y="373"/>
                      </a:lnTo>
                      <a:cubicBezTo>
                        <a:pt x="13461" y="277"/>
                        <a:pt x="13361" y="211"/>
                        <a:pt x="13271" y="163"/>
                      </a:cubicBezTo>
                      <a:lnTo>
                        <a:pt x="13270" y="163"/>
                      </a:lnTo>
                      <a:cubicBezTo>
                        <a:pt x="13135" y="92"/>
                        <a:pt x="13006" y="54"/>
                        <a:pt x="12890" y="32"/>
                      </a:cubicBezTo>
                      <a:lnTo>
                        <a:pt x="12889" y="31"/>
                      </a:lnTo>
                      <a:cubicBezTo>
                        <a:pt x="12771" y="9"/>
                        <a:pt x="12656" y="0"/>
                        <a:pt x="12545" y="0"/>
                      </a:cubicBezTo>
                      <a:cubicBezTo>
                        <a:pt x="12381" y="0"/>
                        <a:pt x="12219" y="19"/>
                        <a:pt x="12059" y="53"/>
                      </a:cubicBezTo>
                      <a:lnTo>
                        <a:pt x="12058" y="53"/>
                      </a:lnTo>
                      <a:cubicBezTo>
                        <a:pt x="11819" y="105"/>
                        <a:pt x="11576" y="191"/>
                        <a:pt x="11340" y="336"/>
                      </a:cubicBezTo>
                      <a:lnTo>
                        <a:pt x="11339" y="337"/>
                      </a:lnTo>
                      <a:cubicBezTo>
                        <a:pt x="11221" y="410"/>
                        <a:pt x="11099" y="503"/>
                        <a:pt x="10982" y="628"/>
                      </a:cubicBezTo>
                      <a:lnTo>
                        <a:pt x="10982" y="629"/>
                      </a:lnTo>
                      <a:cubicBezTo>
                        <a:pt x="10885" y="734"/>
                        <a:pt x="10885" y="734"/>
                        <a:pt x="10885" y="734"/>
                      </a:cubicBezTo>
                      <a:lnTo>
                        <a:pt x="10859" y="761"/>
                      </a:lnTo>
                      <a:lnTo>
                        <a:pt x="10842" y="795"/>
                      </a:lnTo>
                      <a:cubicBezTo>
                        <a:pt x="10757" y="961"/>
                        <a:pt x="10688" y="1095"/>
                        <a:pt x="10684" y="1104"/>
                      </a:cubicBezTo>
                      <a:cubicBezTo>
                        <a:pt x="10682" y="1108"/>
                        <a:pt x="10680" y="1110"/>
                        <a:pt x="10679" y="1113"/>
                      </a:cubicBezTo>
                      <a:cubicBezTo>
                        <a:pt x="10679" y="1113"/>
                        <a:pt x="10678" y="1114"/>
                        <a:pt x="10678" y="1115"/>
                      </a:cubicBezTo>
                      <a:cubicBezTo>
                        <a:pt x="10678" y="1116"/>
                        <a:pt x="10677" y="1117"/>
                        <a:pt x="10677" y="1118"/>
                      </a:cubicBezTo>
                      <a:cubicBezTo>
                        <a:pt x="10677" y="1118"/>
                        <a:pt x="10676" y="1119"/>
                        <a:pt x="10676" y="1119"/>
                      </a:cubicBezTo>
                      <a:lnTo>
                        <a:pt x="10676" y="1121"/>
                      </a:lnTo>
                      <a:cubicBezTo>
                        <a:pt x="10675" y="1122"/>
                        <a:pt x="10675" y="1123"/>
                        <a:pt x="10674" y="1123"/>
                      </a:cubicBezTo>
                      <a:cubicBezTo>
                        <a:pt x="10673" y="1127"/>
                        <a:pt x="10672" y="1130"/>
                        <a:pt x="10671" y="1133"/>
                      </a:cubicBezTo>
                      <a:lnTo>
                        <a:pt x="10669" y="1136"/>
                      </a:lnTo>
                      <a:lnTo>
                        <a:pt x="10669" y="1137"/>
                      </a:lnTo>
                      <a:lnTo>
                        <a:pt x="10667" y="1142"/>
                      </a:lnTo>
                      <a:cubicBezTo>
                        <a:pt x="10666" y="1146"/>
                        <a:pt x="10663" y="1152"/>
                        <a:pt x="10660" y="1160"/>
                      </a:cubicBezTo>
                      <a:lnTo>
                        <a:pt x="10660" y="1161"/>
                      </a:lnTo>
                      <a:lnTo>
                        <a:pt x="10657" y="1168"/>
                      </a:lnTo>
                      <a:lnTo>
                        <a:pt x="10656" y="1171"/>
                      </a:lnTo>
                      <a:lnTo>
                        <a:pt x="10655" y="1174"/>
                      </a:lnTo>
                      <a:lnTo>
                        <a:pt x="10654" y="1177"/>
                      </a:lnTo>
                      <a:lnTo>
                        <a:pt x="10652" y="1184"/>
                      </a:lnTo>
                      <a:lnTo>
                        <a:pt x="10649" y="1195"/>
                      </a:lnTo>
                      <a:cubicBezTo>
                        <a:pt x="10648" y="1199"/>
                        <a:pt x="10647" y="1203"/>
                        <a:pt x="10645" y="1211"/>
                      </a:cubicBezTo>
                      <a:cubicBezTo>
                        <a:pt x="10644" y="1214"/>
                        <a:pt x="10643" y="1218"/>
                        <a:pt x="10643" y="1223"/>
                      </a:cubicBezTo>
                      <a:cubicBezTo>
                        <a:pt x="10634" y="1254"/>
                        <a:pt x="10622" y="1292"/>
                        <a:pt x="10610" y="1335"/>
                      </a:cubicBezTo>
                      <a:lnTo>
                        <a:pt x="10605" y="1351"/>
                      </a:lnTo>
                      <a:lnTo>
                        <a:pt x="10602" y="1368"/>
                      </a:lnTo>
                      <a:cubicBezTo>
                        <a:pt x="10602" y="1368"/>
                        <a:pt x="10602" y="1368"/>
                        <a:pt x="10588" y="1447"/>
                      </a:cubicBezTo>
                      <a:lnTo>
                        <a:pt x="10587" y="1448"/>
                      </a:lnTo>
                      <a:lnTo>
                        <a:pt x="10587" y="1449"/>
                      </a:lnTo>
                      <a:cubicBezTo>
                        <a:pt x="10564" y="1583"/>
                        <a:pt x="10553" y="1709"/>
                        <a:pt x="10546" y="1834"/>
                      </a:cubicBezTo>
                      <a:cubicBezTo>
                        <a:pt x="10539" y="1960"/>
                        <a:pt x="10536" y="2088"/>
                        <a:pt x="10536" y="2220"/>
                      </a:cubicBezTo>
                      <a:cubicBezTo>
                        <a:pt x="10537" y="2598"/>
                        <a:pt x="10557" y="3011"/>
                        <a:pt x="10577" y="3385"/>
                      </a:cubicBezTo>
                      <a:cubicBezTo>
                        <a:pt x="10586" y="3572"/>
                        <a:pt x="10596" y="3748"/>
                        <a:pt x="10603" y="3900"/>
                      </a:cubicBezTo>
                      <a:cubicBezTo>
                        <a:pt x="10609" y="4029"/>
                        <a:pt x="10613" y="4142"/>
                        <a:pt x="10614" y="4220"/>
                      </a:cubicBezTo>
                      <a:cubicBezTo>
                        <a:pt x="10611" y="4227"/>
                        <a:pt x="10608" y="4233"/>
                        <a:pt x="10606" y="4239"/>
                      </a:cubicBezTo>
                      <a:cubicBezTo>
                        <a:pt x="10603" y="4244"/>
                        <a:pt x="10597" y="4257"/>
                        <a:pt x="10582" y="4289"/>
                      </a:cubicBezTo>
                      <a:cubicBezTo>
                        <a:pt x="10523" y="4413"/>
                        <a:pt x="10438" y="4586"/>
                        <a:pt x="10335" y="4789"/>
                      </a:cubicBezTo>
                      <a:cubicBezTo>
                        <a:pt x="9975" y="5502"/>
                        <a:pt x="9399" y="6588"/>
                        <a:pt x="8876" y="7534"/>
                      </a:cubicBezTo>
                      <a:cubicBezTo>
                        <a:pt x="8614" y="8007"/>
                        <a:pt x="8365" y="8446"/>
                        <a:pt x="8165" y="8783"/>
                      </a:cubicBezTo>
                      <a:cubicBezTo>
                        <a:pt x="8065" y="8951"/>
                        <a:pt x="7977" y="9094"/>
                        <a:pt x="7910" y="9197"/>
                      </a:cubicBezTo>
                      <a:cubicBezTo>
                        <a:pt x="7877" y="9248"/>
                        <a:pt x="7848" y="9290"/>
                        <a:pt x="7829" y="9317"/>
                      </a:cubicBezTo>
                      <a:cubicBezTo>
                        <a:pt x="7824" y="9324"/>
                        <a:pt x="7822" y="9328"/>
                        <a:pt x="7820" y="9330"/>
                      </a:cubicBezTo>
                      <a:lnTo>
                        <a:pt x="7811" y="9343"/>
                      </a:lnTo>
                      <a:lnTo>
                        <a:pt x="7810" y="9344"/>
                      </a:lnTo>
                      <a:cubicBezTo>
                        <a:pt x="7799" y="9355"/>
                        <a:pt x="7781" y="9374"/>
                        <a:pt x="7756" y="9400"/>
                      </a:cubicBezTo>
                      <a:cubicBezTo>
                        <a:pt x="7722" y="9435"/>
                        <a:pt x="7677" y="9481"/>
                        <a:pt x="7628" y="9532"/>
                      </a:cubicBezTo>
                      <a:cubicBezTo>
                        <a:pt x="7617" y="9543"/>
                        <a:pt x="7588" y="9567"/>
                        <a:pt x="7517" y="9628"/>
                      </a:cubicBezTo>
                      <a:lnTo>
                        <a:pt x="7519" y="9627"/>
                      </a:lnTo>
                      <a:lnTo>
                        <a:pt x="7517" y="9628"/>
                      </a:lnTo>
                      <a:cubicBezTo>
                        <a:pt x="7450" y="9686"/>
                        <a:pt x="7425" y="9707"/>
                        <a:pt x="7416" y="9715"/>
                      </a:cubicBezTo>
                      <a:cubicBezTo>
                        <a:pt x="7365" y="9755"/>
                        <a:pt x="7319" y="9789"/>
                        <a:pt x="7285" y="9814"/>
                      </a:cubicBezTo>
                      <a:cubicBezTo>
                        <a:pt x="7274" y="9814"/>
                        <a:pt x="7263" y="9814"/>
                        <a:pt x="7250" y="9813"/>
                      </a:cubicBezTo>
                      <a:cubicBezTo>
                        <a:pt x="7124" y="9810"/>
                        <a:pt x="6900" y="9808"/>
                        <a:pt x="6644" y="9808"/>
                      </a:cubicBezTo>
                      <a:lnTo>
                        <a:pt x="918" y="9808"/>
                      </a:lnTo>
                      <a:cubicBezTo>
                        <a:pt x="698" y="9809"/>
                        <a:pt x="499" y="9855"/>
                        <a:pt x="333" y="9945"/>
                      </a:cubicBezTo>
                      <a:cubicBezTo>
                        <a:pt x="251" y="9992"/>
                        <a:pt x="175" y="10050"/>
                        <a:pt x="112" y="10132"/>
                      </a:cubicBezTo>
                      <a:cubicBezTo>
                        <a:pt x="80" y="10174"/>
                        <a:pt x="53" y="10222"/>
                        <a:pt x="32" y="10277"/>
                      </a:cubicBezTo>
                      <a:cubicBezTo>
                        <a:pt x="12" y="10333"/>
                        <a:pt x="0" y="10396"/>
                        <a:pt x="0" y="10460"/>
                      </a:cubicBezTo>
                      <a:cubicBezTo>
                        <a:pt x="0" y="10472"/>
                        <a:pt x="1" y="10485"/>
                        <a:pt x="1" y="10498"/>
                      </a:cubicBezTo>
                      <a:lnTo>
                        <a:pt x="1" y="10496"/>
                      </a:lnTo>
                      <a:lnTo>
                        <a:pt x="1" y="10498"/>
                      </a:lnTo>
                      <a:cubicBezTo>
                        <a:pt x="17" y="10711"/>
                        <a:pt x="55" y="11243"/>
                        <a:pt x="86" y="11679"/>
                      </a:cubicBezTo>
                      <a:lnTo>
                        <a:pt x="720" y="20555"/>
                      </a:lnTo>
                      <a:cubicBezTo>
                        <a:pt x="741" y="20849"/>
                        <a:pt x="864" y="21109"/>
                        <a:pt x="1042" y="21295"/>
                      </a:cubicBezTo>
                      <a:cubicBezTo>
                        <a:pt x="1220" y="21481"/>
                        <a:pt x="1458" y="21600"/>
                        <a:pt x="1717" y="21600"/>
                      </a:cubicBezTo>
                      <a:lnTo>
                        <a:pt x="1722" y="21600"/>
                      </a:lnTo>
                      <a:lnTo>
                        <a:pt x="1723" y="21600"/>
                      </a:lnTo>
                      <a:lnTo>
                        <a:pt x="6646" y="21562"/>
                      </a:lnTo>
                      <a:cubicBezTo>
                        <a:pt x="6906" y="21560"/>
                        <a:pt x="7143" y="21436"/>
                        <a:pt x="7313" y="21241"/>
                      </a:cubicBezTo>
                      <a:cubicBezTo>
                        <a:pt x="7483" y="21047"/>
                        <a:pt x="7590" y="20777"/>
                        <a:pt x="7590" y="20480"/>
                      </a:cubicBezTo>
                      <a:lnTo>
                        <a:pt x="7590" y="20286"/>
                      </a:lnTo>
                      <a:cubicBezTo>
                        <a:pt x="7590" y="20087"/>
                        <a:pt x="7592" y="19905"/>
                        <a:pt x="7595" y="19769"/>
                      </a:cubicBezTo>
                      <a:cubicBezTo>
                        <a:pt x="7639" y="19769"/>
                        <a:pt x="7678" y="19769"/>
                        <a:pt x="7710" y="19770"/>
                      </a:cubicBezTo>
                      <a:cubicBezTo>
                        <a:pt x="7716" y="19770"/>
                        <a:pt x="7721" y="19770"/>
                        <a:pt x="7726" y="19770"/>
                      </a:cubicBezTo>
                      <a:cubicBezTo>
                        <a:pt x="7745" y="19786"/>
                        <a:pt x="7767" y="19805"/>
                        <a:pt x="7794" y="19828"/>
                      </a:cubicBezTo>
                      <a:lnTo>
                        <a:pt x="7793" y="19827"/>
                      </a:lnTo>
                      <a:lnTo>
                        <a:pt x="7794" y="19828"/>
                      </a:lnTo>
                      <a:cubicBezTo>
                        <a:pt x="7854" y="19879"/>
                        <a:pt x="7935" y="19948"/>
                        <a:pt x="8033" y="20026"/>
                      </a:cubicBezTo>
                      <a:lnTo>
                        <a:pt x="8033" y="20027"/>
                      </a:lnTo>
                      <a:cubicBezTo>
                        <a:pt x="8315" y="20250"/>
                        <a:pt x="8591" y="20367"/>
                        <a:pt x="8796" y="20433"/>
                      </a:cubicBezTo>
                      <a:lnTo>
                        <a:pt x="8797" y="20433"/>
                      </a:lnTo>
                      <a:cubicBezTo>
                        <a:pt x="8986" y="20494"/>
                        <a:pt x="8986" y="20494"/>
                        <a:pt x="8986" y="20494"/>
                      </a:cubicBezTo>
                      <a:lnTo>
                        <a:pt x="9007" y="20500"/>
                      </a:lnTo>
                      <a:lnTo>
                        <a:pt x="9028" y="20503"/>
                      </a:lnTo>
                      <a:cubicBezTo>
                        <a:pt x="9072" y="20508"/>
                        <a:pt x="9114" y="20512"/>
                        <a:pt x="9146" y="20516"/>
                      </a:cubicBezTo>
                      <a:cubicBezTo>
                        <a:pt x="9162" y="20518"/>
                        <a:pt x="9175" y="20519"/>
                        <a:pt x="9185" y="20520"/>
                      </a:cubicBezTo>
                      <a:cubicBezTo>
                        <a:pt x="9195" y="20521"/>
                        <a:pt x="9200" y="20522"/>
                        <a:pt x="9204" y="20522"/>
                      </a:cubicBezTo>
                      <a:lnTo>
                        <a:pt x="9199" y="20522"/>
                      </a:lnTo>
                      <a:lnTo>
                        <a:pt x="9204" y="20522"/>
                      </a:lnTo>
                      <a:cubicBezTo>
                        <a:pt x="9223" y="20524"/>
                        <a:pt x="9235" y="20525"/>
                        <a:pt x="9253" y="20525"/>
                      </a:cubicBezTo>
                      <a:cubicBezTo>
                        <a:pt x="9260" y="20525"/>
                        <a:pt x="9582" y="20527"/>
                        <a:pt x="9967" y="20529"/>
                      </a:cubicBezTo>
                      <a:cubicBezTo>
                        <a:pt x="9967" y="20529"/>
                        <a:pt x="12800" y="20543"/>
                        <a:pt x="15200" y="20543"/>
                      </a:cubicBezTo>
                      <a:cubicBezTo>
                        <a:pt x="15800" y="20543"/>
                        <a:pt x="16329" y="20542"/>
                        <a:pt x="16717" y="20539"/>
                      </a:cubicBezTo>
                      <a:cubicBezTo>
                        <a:pt x="16911" y="20538"/>
                        <a:pt x="17069" y="20536"/>
                        <a:pt x="17186" y="20533"/>
                      </a:cubicBezTo>
                      <a:cubicBezTo>
                        <a:pt x="17245" y="20532"/>
                        <a:pt x="17293" y="20531"/>
                        <a:pt x="17335" y="20529"/>
                      </a:cubicBezTo>
                      <a:lnTo>
                        <a:pt x="17338" y="20529"/>
                      </a:lnTo>
                      <a:lnTo>
                        <a:pt x="17336" y="20529"/>
                      </a:lnTo>
                      <a:cubicBezTo>
                        <a:pt x="17356" y="20528"/>
                        <a:pt x="17377" y="20527"/>
                        <a:pt x="17401" y="20525"/>
                      </a:cubicBezTo>
                      <a:lnTo>
                        <a:pt x="17400" y="20525"/>
                      </a:lnTo>
                      <a:lnTo>
                        <a:pt x="17402" y="20525"/>
                      </a:lnTo>
                      <a:cubicBezTo>
                        <a:pt x="17412" y="20524"/>
                        <a:pt x="17429" y="20523"/>
                        <a:pt x="17449" y="20520"/>
                      </a:cubicBezTo>
                      <a:cubicBezTo>
                        <a:pt x="17459" y="20519"/>
                        <a:pt x="17473" y="20517"/>
                        <a:pt x="17490" y="20514"/>
                      </a:cubicBezTo>
                      <a:lnTo>
                        <a:pt x="17491" y="20514"/>
                      </a:lnTo>
                      <a:lnTo>
                        <a:pt x="17492" y="20514"/>
                      </a:lnTo>
                      <a:cubicBezTo>
                        <a:pt x="17505" y="20512"/>
                        <a:pt x="17534" y="20506"/>
                        <a:pt x="17569" y="20496"/>
                      </a:cubicBezTo>
                      <a:lnTo>
                        <a:pt x="17571" y="20496"/>
                      </a:lnTo>
                      <a:cubicBezTo>
                        <a:pt x="17728" y="20451"/>
                        <a:pt x="17948" y="20359"/>
                        <a:pt x="18205" y="20177"/>
                      </a:cubicBezTo>
                      <a:lnTo>
                        <a:pt x="18207" y="20176"/>
                      </a:lnTo>
                      <a:lnTo>
                        <a:pt x="18205" y="20177"/>
                      </a:lnTo>
                      <a:cubicBezTo>
                        <a:pt x="18462" y="19996"/>
                        <a:pt x="18757" y="19728"/>
                        <a:pt x="19082" y="19335"/>
                      </a:cubicBezTo>
                      <a:cubicBezTo>
                        <a:pt x="19284" y="19091"/>
                        <a:pt x="19440" y="18843"/>
                        <a:pt x="19547" y="18577"/>
                      </a:cubicBezTo>
                      <a:cubicBezTo>
                        <a:pt x="19600" y="18444"/>
                        <a:pt x="19640" y="18309"/>
                        <a:pt x="19666" y="18174"/>
                      </a:cubicBezTo>
                      <a:cubicBezTo>
                        <a:pt x="19691" y="18041"/>
                        <a:pt x="19702" y="17914"/>
                        <a:pt x="19702" y="17795"/>
                      </a:cubicBezTo>
                      <a:lnTo>
                        <a:pt x="19702" y="17791"/>
                      </a:lnTo>
                      <a:lnTo>
                        <a:pt x="19702" y="17789"/>
                      </a:lnTo>
                      <a:lnTo>
                        <a:pt x="19702" y="17787"/>
                      </a:lnTo>
                      <a:cubicBezTo>
                        <a:pt x="19702" y="17589"/>
                        <a:pt x="19673" y="17425"/>
                        <a:pt x="19652" y="17320"/>
                      </a:cubicBezTo>
                      <a:lnTo>
                        <a:pt x="19652" y="17319"/>
                      </a:lnTo>
                      <a:cubicBezTo>
                        <a:pt x="19642" y="17268"/>
                        <a:pt x="19633" y="17227"/>
                        <a:pt x="19628" y="17206"/>
                      </a:cubicBezTo>
                      <a:lnTo>
                        <a:pt x="19629" y="17207"/>
                      </a:lnTo>
                      <a:cubicBezTo>
                        <a:pt x="19627" y="17202"/>
                        <a:pt x="19627" y="17199"/>
                        <a:pt x="19627" y="17197"/>
                      </a:cubicBezTo>
                      <a:lnTo>
                        <a:pt x="19625" y="17189"/>
                      </a:lnTo>
                      <a:lnTo>
                        <a:pt x="19625" y="17188"/>
                      </a:lnTo>
                      <a:lnTo>
                        <a:pt x="19624" y="17186"/>
                      </a:lnTo>
                      <a:lnTo>
                        <a:pt x="19624" y="17181"/>
                      </a:lnTo>
                      <a:lnTo>
                        <a:pt x="19604" y="17071"/>
                      </a:lnTo>
                      <a:cubicBezTo>
                        <a:pt x="19693" y="16977"/>
                        <a:pt x="19769" y="16877"/>
                        <a:pt x="19839" y="16774"/>
                      </a:cubicBezTo>
                      <a:lnTo>
                        <a:pt x="19839" y="16773"/>
                      </a:lnTo>
                      <a:cubicBezTo>
                        <a:pt x="19975" y="16571"/>
                        <a:pt x="20091" y="16344"/>
                        <a:pt x="20181" y="16094"/>
                      </a:cubicBezTo>
                      <a:lnTo>
                        <a:pt x="20182" y="16093"/>
                      </a:lnTo>
                      <a:lnTo>
                        <a:pt x="20182" y="16094"/>
                      </a:lnTo>
                      <a:cubicBezTo>
                        <a:pt x="20227" y="15968"/>
                        <a:pt x="20266" y="15835"/>
                        <a:pt x="20295" y="15692"/>
                      </a:cubicBezTo>
                      <a:cubicBezTo>
                        <a:pt x="20324" y="15550"/>
                        <a:pt x="20343" y="15395"/>
                        <a:pt x="20343" y="15228"/>
                      </a:cubicBezTo>
                      <a:lnTo>
                        <a:pt x="20343" y="15227"/>
                      </a:lnTo>
                      <a:cubicBezTo>
                        <a:pt x="20343" y="15137"/>
                        <a:pt x="20338" y="15042"/>
                        <a:pt x="20323" y="14943"/>
                      </a:cubicBezTo>
                      <a:cubicBezTo>
                        <a:pt x="20295" y="14750"/>
                        <a:pt x="20245" y="14581"/>
                        <a:pt x="20190" y="14432"/>
                      </a:cubicBezTo>
                      <a:cubicBezTo>
                        <a:pt x="20195" y="14425"/>
                        <a:pt x="20200" y="14417"/>
                        <a:pt x="20205" y="14410"/>
                      </a:cubicBezTo>
                      <a:cubicBezTo>
                        <a:pt x="20233" y="14369"/>
                        <a:pt x="20270" y="14322"/>
                        <a:pt x="20310" y="14276"/>
                      </a:cubicBezTo>
                      <a:lnTo>
                        <a:pt x="20321" y="14264"/>
                      </a:lnTo>
                      <a:lnTo>
                        <a:pt x="20330" y="14251"/>
                      </a:lnTo>
                      <a:cubicBezTo>
                        <a:pt x="20330" y="14251"/>
                        <a:pt x="20330" y="14251"/>
                        <a:pt x="20454" y="14070"/>
                      </a:cubicBezTo>
                      <a:lnTo>
                        <a:pt x="20454" y="14069"/>
                      </a:lnTo>
                      <a:cubicBezTo>
                        <a:pt x="20598" y="13860"/>
                        <a:pt x="20739" y="13613"/>
                        <a:pt x="20853" y="13325"/>
                      </a:cubicBezTo>
                      <a:cubicBezTo>
                        <a:pt x="20953" y="13075"/>
                        <a:pt x="21006" y="12808"/>
                        <a:pt x="21006" y="12545"/>
                      </a:cubicBezTo>
                      <a:lnTo>
                        <a:pt x="21006" y="12541"/>
                      </a:lnTo>
                      <a:lnTo>
                        <a:pt x="21006" y="12540"/>
                      </a:lnTo>
                      <a:cubicBezTo>
                        <a:pt x="21006" y="12380"/>
                        <a:pt x="20987" y="12227"/>
                        <a:pt x="20953" y="12086"/>
                      </a:cubicBezTo>
                      <a:lnTo>
                        <a:pt x="20952" y="12081"/>
                      </a:lnTo>
                      <a:lnTo>
                        <a:pt x="20954" y="12086"/>
                      </a:lnTo>
                      <a:cubicBezTo>
                        <a:pt x="20918" y="11937"/>
                        <a:pt x="20918" y="11937"/>
                        <a:pt x="20918" y="11937"/>
                      </a:cubicBezTo>
                      <a:lnTo>
                        <a:pt x="20911" y="11907"/>
                      </a:lnTo>
                      <a:lnTo>
                        <a:pt x="20902" y="11888"/>
                      </a:lnTo>
                      <a:lnTo>
                        <a:pt x="20902" y="11882"/>
                      </a:lnTo>
                      <a:cubicBezTo>
                        <a:pt x="20902" y="11864"/>
                        <a:pt x="20908" y="11824"/>
                        <a:pt x="20924" y="11783"/>
                      </a:cubicBezTo>
                      <a:cubicBezTo>
                        <a:pt x="20940" y="11741"/>
                        <a:pt x="20964" y="11698"/>
                        <a:pt x="20992" y="11665"/>
                      </a:cubicBezTo>
                      <a:lnTo>
                        <a:pt x="21006" y="11649"/>
                      </a:lnTo>
                      <a:lnTo>
                        <a:pt x="21017" y="11630"/>
                      </a:lnTo>
                      <a:cubicBezTo>
                        <a:pt x="21017" y="11630"/>
                        <a:pt x="21017" y="11630"/>
                        <a:pt x="21133" y="11440"/>
                      </a:cubicBezTo>
                      <a:cubicBezTo>
                        <a:pt x="21295" y="11172"/>
                        <a:pt x="21441" y="10846"/>
                        <a:pt x="21531" y="10466"/>
                      </a:cubicBezTo>
                      <a:cubicBezTo>
                        <a:pt x="21576" y="10276"/>
                        <a:pt x="21600" y="10084"/>
                        <a:pt x="21600" y="9894"/>
                      </a:cubicBezTo>
                      <a:lnTo>
                        <a:pt x="21600" y="9891"/>
                      </a:lnTo>
                      <a:lnTo>
                        <a:pt x="21600" y="9890"/>
                      </a:lnTo>
                      <a:lnTo>
                        <a:pt x="21600" y="9889"/>
                      </a:lnTo>
                      <a:lnTo>
                        <a:pt x="21600" y="9887"/>
                      </a:lnTo>
                      <a:cubicBezTo>
                        <a:pt x="21600" y="9696"/>
                        <a:pt x="21576" y="9510"/>
                        <a:pt x="21530" y="9337"/>
                      </a:cubicBezTo>
                      <a:close/>
                      <a:moveTo>
                        <a:pt x="21530" y="9337"/>
                      </a:moveTo>
                    </a:path>
                  </a:pathLst>
                </a:custGeom>
                <a:solidFill>
                  <a:srgbClr val="F0AF1D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8459" name="AutoShape 4"/>
                <p:cNvSpPr/>
                <p:nvPr/>
              </p:nvSpPr>
              <p:spPr>
                <a:xfrm>
                  <a:off x="1656" y="202"/>
                  <a:ext cx="3093" cy="3717"/>
                </a:xfrm>
                <a:custGeom>
                  <a:avLst/>
                  <a:gdLst/>
                  <a:ahLst/>
                  <a:cxnLst>
                    <a:cxn ang="0">
                      <a:pos x="1" y="350"/>
                    </a:cxn>
                    <a:cxn ang="0">
                      <a:pos x="42" y="315"/>
                    </a:cxn>
                    <a:cxn ang="0">
                      <a:pos x="143" y="121"/>
                    </a:cxn>
                    <a:cxn ang="0">
                      <a:pos x="143" y="18"/>
                    </a:cxn>
                    <a:cxn ang="0">
                      <a:pos x="193" y="5"/>
                    </a:cxn>
                    <a:cxn ang="0">
                      <a:pos x="231" y="151"/>
                    </a:cxn>
                    <a:cxn ang="0">
                      <a:pos x="213" y="275"/>
                    </a:cxn>
                    <a:cxn ang="0">
                      <a:pos x="424" y="275"/>
                    </a:cxn>
                    <a:cxn ang="0">
                      <a:pos x="448" y="320"/>
                    </a:cxn>
                    <a:cxn ang="0">
                      <a:pos x="412" y="372"/>
                    </a:cxn>
                    <a:cxn ang="0">
                      <a:pos x="427" y="415"/>
                    </a:cxn>
                    <a:cxn ang="0">
                      <a:pos x="394" y="461"/>
                    </a:cxn>
                    <a:cxn ang="0">
                      <a:pos x="408" y="491"/>
                    </a:cxn>
                    <a:cxn ang="0">
                      <a:pos x="388" y="538"/>
                    </a:cxn>
                    <a:cxn ang="0">
                      <a:pos x="373" y="552"/>
                    </a:cxn>
                    <a:cxn ang="0">
                      <a:pos x="384" y="569"/>
                    </a:cxn>
                    <a:cxn ang="0">
                      <a:pos x="374" y="615"/>
                    </a:cxn>
                    <a:cxn ang="0">
                      <a:pos x="338" y="645"/>
                    </a:cxn>
                    <a:cxn ang="0">
                      <a:pos x="70" y="645"/>
                    </a:cxn>
                    <a:cxn ang="0">
                      <a:pos x="45" y="634"/>
                    </a:cxn>
                    <a:cxn ang="0">
                      <a:pos x="21" y="619"/>
                    </a:cxn>
                    <a:cxn ang="0">
                      <a:pos x="0" y="619"/>
                    </a:cxn>
                    <a:cxn ang="0">
                      <a:pos x="1" y="350"/>
                    </a:cxn>
                    <a:cxn ang="0">
                      <a:pos x="1" y="350"/>
                    </a:cxn>
                  </a:cxnLst>
                  <a:pathLst>
                    <a:path w="21277" h="21400">
                      <a:moveTo>
                        <a:pt x="55" y="11590"/>
                      </a:moveTo>
                      <a:cubicBezTo>
                        <a:pt x="55" y="11590"/>
                        <a:pt x="1264" y="11039"/>
                        <a:pt x="1979" y="10441"/>
                      </a:cubicBezTo>
                      <a:cubicBezTo>
                        <a:pt x="2693" y="9844"/>
                        <a:pt x="6650" y="4375"/>
                        <a:pt x="6760" y="4007"/>
                      </a:cubicBezTo>
                      <a:cubicBezTo>
                        <a:pt x="6870" y="3639"/>
                        <a:pt x="6486" y="1158"/>
                        <a:pt x="6760" y="606"/>
                      </a:cubicBezTo>
                      <a:cubicBezTo>
                        <a:pt x="7035" y="55"/>
                        <a:pt x="8684" y="-175"/>
                        <a:pt x="9124" y="147"/>
                      </a:cubicBezTo>
                      <a:cubicBezTo>
                        <a:pt x="9563" y="468"/>
                        <a:pt x="11047" y="3364"/>
                        <a:pt x="10937" y="5018"/>
                      </a:cubicBezTo>
                      <a:cubicBezTo>
                        <a:pt x="10827" y="6673"/>
                        <a:pt x="10058" y="9108"/>
                        <a:pt x="10058" y="9108"/>
                      </a:cubicBezTo>
                      <a:lnTo>
                        <a:pt x="20061" y="9108"/>
                      </a:lnTo>
                      <a:cubicBezTo>
                        <a:pt x="20061" y="9108"/>
                        <a:pt x="21600" y="9430"/>
                        <a:pt x="21215" y="10625"/>
                      </a:cubicBezTo>
                      <a:cubicBezTo>
                        <a:pt x="20831" y="11820"/>
                        <a:pt x="19511" y="12325"/>
                        <a:pt x="19511" y="12325"/>
                      </a:cubicBezTo>
                      <a:cubicBezTo>
                        <a:pt x="19511" y="12325"/>
                        <a:pt x="20721" y="12831"/>
                        <a:pt x="20226" y="13750"/>
                      </a:cubicBezTo>
                      <a:cubicBezTo>
                        <a:pt x="19731" y="14669"/>
                        <a:pt x="18632" y="15267"/>
                        <a:pt x="18632" y="15267"/>
                      </a:cubicBezTo>
                      <a:cubicBezTo>
                        <a:pt x="18632" y="15267"/>
                        <a:pt x="19182" y="15726"/>
                        <a:pt x="19292" y="16278"/>
                      </a:cubicBezTo>
                      <a:cubicBezTo>
                        <a:pt x="19401" y="16829"/>
                        <a:pt x="18797" y="17657"/>
                        <a:pt x="18357" y="17840"/>
                      </a:cubicBezTo>
                      <a:cubicBezTo>
                        <a:pt x="17918" y="18024"/>
                        <a:pt x="17643" y="18300"/>
                        <a:pt x="17643" y="18300"/>
                      </a:cubicBezTo>
                      <a:cubicBezTo>
                        <a:pt x="17643" y="18300"/>
                        <a:pt x="18137" y="18530"/>
                        <a:pt x="18192" y="18851"/>
                      </a:cubicBezTo>
                      <a:cubicBezTo>
                        <a:pt x="18247" y="19173"/>
                        <a:pt x="18577" y="19587"/>
                        <a:pt x="17698" y="20368"/>
                      </a:cubicBezTo>
                      <a:cubicBezTo>
                        <a:pt x="16818" y="21149"/>
                        <a:pt x="16214" y="21333"/>
                        <a:pt x="15994" y="21379"/>
                      </a:cubicBezTo>
                      <a:cubicBezTo>
                        <a:pt x="15774" y="21425"/>
                        <a:pt x="3298" y="21379"/>
                        <a:pt x="3298" y="21379"/>
                      </a:cubicBezTo>
                      <a:cubicBezTo>
                        <a:pt x="3298" y="21379"/>
                        <a:pt x="2693" y="21333"/>
                        <a:pt x="2144" y="21011"/>
                      </a:cubicBezTo>
                      <a:cubicBezTo>
                        <a:pt x="1594" y="20690"/>
                        <a:pt x="1429" y="20506"/>
                        <a:pt x="989" y="20506"/>
                      </a:cubicBezTo>
                      <a:cubicBezTo>
                        <a:pt x="550" y="20506"/>
                        <a:pt x="0" y="20506"/>
                        <a:pt x="0" y="20506"/>
                      </a:cubicBezTo>
                      <a:cubicBezTo>
                        <a:pt x="0" y="20506"/>
                        <a:pt x="55" y="11590"/>
                        <a:pt x="55" y="11590"/>
                      </a:cubicBezTo>
                      <a:close/>
                      <a:moveTo>
                        <a:pt x="55" y="11590"/>
                      </a:move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8456" name="AutoShape 6"/>
              <p:cNvSpPr/>
              <p:nvPr/>
            </p:nvSpPr>
            <p:spPr>
              <a:xfrm>
                <a:off x="236" y="2162"/>
                <a:ext cx="1326" cy="19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" y="179"/>
                  </a:cxn>
                  <a:cxn ang="0">
                    <a:pos x="81" y="178"/>
                  </a:cxn>
                  <a:cxn ang="0">
                    <a:pos x="8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21600">
                    <a:moveTo>
                      <a:pt x="0" y="0"/>
                    </a:moveTo>
                    <a:lnTo>
                      <a:pt x="2602" y="21600"/>
                    </a:lnTo>
                    <a:lnTo>
                      <a:pt x="21600" y="21512"/>
                    </a:lnTo>
                    <a:lnTo>
                      <a:pt x="21600" y="0"/>
                    </a:lnTo>
                    <a:cubicBezTo>
                      <a:pt x="21600" y="0"/>
                      <a:pt x="0" y="0"/>
                      <a:pt x="0" y="0"/>
                    </a:cubicBez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08578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457" name="AutoShape 7"/>
              <p:cNvSpPr/>
              <p:nvPr/>
            </p:nvSpPr>
            <p:spPr>
              <a:xfrm>
                <a:off x="439" y="2534"/>
                <a:ext cx="935" cy="134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84"/>
                  </a:cxn>
                  <a:cxn ang="0">
                    <a:pos x="39" y="84"/>
                  </a:cxn>
                  <a:cxn ang="0">
                    <a:pos x="40" y="5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21600">
                    <a:moveTo>
                      <a:pt x="0" y="0"/>
                    </a:moveTo>
                    <a:lnTo>
                      <a:pt x="2400" y="21600"/>
                    </a:lnTo>
                    <a:lnTo>
                      <a:pt x="21046" y="21600"/>
                    </a:lnTo>
                    <a:lnTo>
                      <a:pt x="21600" y="1406"/>
                    </a:lnTo>
                    <a:cubicBezTo>
                      <a:pt x="21600" y="1406"/>
                      <a:pt x="0" y="0"/>
                      <a:pt x="0" y="0"/>
                    </a:cubicBez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F0AF1D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8454" name="AutoShape 9"/>
            <p:cNvSpPr/>
            <p:nvPr/>
          </p:nvSpPr>
          <p:spPr>
            <a:xfrm>
              <a:off x="946" y="3514"/>
              <a:ext cx="336" cy="335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3" y="0"/>
                </a:cxn>
              </a:cxnLst>
              <a:pathLst>
                <a:path w="21600" h="21600">
                  <a:moveTo>
                    <a:pt x="13372" y="15429"/>
                  </a:moveTo>
                  <a:cubicBezTo>
                    <a:pt x="12519" y="15429"/>
                    <a:pt x="11828" y="14738"/>
                    <a:pt x="11828" y="13885"/>
                  </a:cubicBezTo>
                  <a:cubicBezTo>
                    <a:pt x="11828" y="13033"/>
                    <a:pt x="12519" y="12343"/>
                    <a:pt x="13372" y="12343"/>
                  </a:cubicBezTo>
                  <a:cubicBezTo>
                    <a:pt x="14223" y="12343"/>
                    <a:pt x="14914" y="13033"/>
                    <a:pt x="14914" y="13885"/>
                  </a:cubicBezTo>
                  <a:cubicBezTo>
                    <a:pt x="14914" y="14738"/>
                    <a:pt x="14223" y="15429"/>
                    <a:pt x="13372" y="15429"/>
                  </a:cubicBezTo>
                  <a:close/>
                  <a:moveTo>
                    <a:pt x="8228" y="9772"/>
                  </a:moveTo>
                  <a:cubicBezTo>
                    <a:pt x="7376" y="9772"/>
                    <a:pt x="6686" y="9081"/>
                    <a:pt x="6686" y="8228"/>
                  </a:cubicBezTo>
                  <a:cubicBezTo>
                    <a:pt x="6686" y="7376"/>
                    <a:pt x="7376" y="6686"/>
                    <a:pt x="8228" y="6686"/>
                  </a:cubicBezTo>
                  <a:cubicBezTo>
                    <a:pt x="9081" y="6686"/>
                    <a:pt x="9772" y="7376"/>
                    <a:pt x="9772" y="8228"/>
                  </a:cubicBezTo>
                  <a:cubicBezTo>
                    <a:pt x="9772" y="9081"/>
                    <a:pt x="9081" y="9772"/>
                    <a:pt x="8228" y="9772"/>
                  </a:cubicBezTo>
                  <a:close/>
                  <a:moveTo>
                    <a:pt x="10799" y="0"/>
                  </a:moveTo>
                  <a:cubicBezTo>
                    <a:pt x="4835" y="0"/>
                    <a:pt x="0" y="4835"/>
                    <a:pt x="0" y="10799"/>
                  </a:cubicBezTo>
                  <a:cubicBezTo>
                    <a:pt x="0" y="16765"/>
                    <a:pt x="4835" y="21600"/>
                    <a:pt x="10799" y="21600"/>
                  </a:cubicBezTo>
                  <a:cubicBezTo>
                    <a:pt x="16765" y="21600"/>
                    <a:pt x="21600" y="16765"/>
                    <a:pt x="21600" y="10799"/>
                  </a:cubicBezTo>
                  <a:cubicBezTo>
                    <a:pt x="21600" y="4835"/>
                    <a:pt x="16765" y="0"/>
                    <a:pt x="10799" y="0"/>
                  </a:cubicBezTo>
                  <a:close/>
                  <a:moveTo>
                    <a:pt x="10799" y="0"/>
                  </a:moveTo>
                </a:path>
              </a:pathLst>
            </a:custGeom>
            <a:solidFill>
              <a:srgbClr val="ECF1F4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8438" name="组合 1946"/>
          <p:cNvGrpSpPr/>
          <p:nvPr/>
        </p:nvGrpSpPr>
        <p:grpSpPr>
          <a:xfrm>
            <a:off x="5986463" y="3154363"/>
            <a:ext cx="4816475" cy="609600"/>
            <a:chOff x="0" y="52789"/>
            <a:chExt cx="4817863" cy="609659"/>
          </a:xfrm>
        </p:grpSpPr>
        <p:grpSp>
          <p:nvGrpSpPr>
            <p:cNvPr id="18449" name="Group 18"/>
            <p:cNvGrpSpPr/>
            <p:nvPr/>
          </p:nvGrpSpPr>
          <p:grpSpPr>
            <a:xfrm>
              <a:off x="0" y="57928"/>
              <a:ext cx="604520" cy="604520"/>
              <a:chOff x="0" y="0"/>
              <a:chExt cx="392" cy="392"/>
            </a:xfrm>
          </p:grpSpPr>
          <p:sp>
            <p:nvSpPr>
              <p:cNvPr id="18451" name="Rectangle 16"/>
              <p:cNvSpPr/>
              <p:nvPr/>
            </p:nvSpPr>
            <p:spPr>
              <a:xfrm>
                <a:off x="0" y="0"/>
                <a:ext cx="392" cy="392"/>
              </a:xfrm>
              <a:prstGeom prst="rect">
                <a:avLst/>
              </a:prstGeom>
              <a:solidFill>
                <a:srgbClr val="F0AF1D"/>
              </a:solidFill>
              <a:ln w="9525">
                <a:noFill/>
              </a:ln>
            </p:spPr>
            <p:txBody>
              <a:bodyPr lIns="0" tIns="0" rIns="0" bIns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en-US" altLang="zh-CN" dirty="0">
                  <a:solidFill>
                    <a:srgbClr val="000000"/>
                  </a:solidFill>
                  <a:sym typeface="Gill Sans"/>
                </a:endParaRPr>
              </a:p>
            </p:txBody>
          </p:sp>
          <p:sp>
            <p:nvSpPr>
              <p:cNvPr id="18452" name="Freeform 17"/>
              <p:cNvSpPr/>
              <p:nvPr/>
            </p:nvSpPr>
            <p:spPr>
              <a:xfrm>
                <a:off x="69" y="106"/>
                <a:ext cx="248" cy="184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2"/>
                  </a:cxn>
                  <a:cxn ang="0">
                    <a:pos x="3" y="0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pathLst>
                  <a:path w="21600" h="19417">
                    <a:moveTo>
                      <a:pt x="0" y="11243"/>
                    </a:moveTo>
                    <a:cubicBezTo>
                      <a:pt x="0" y="11243"/>
                      <a:pt x="315" y="19959"/>
                      <a:pt x="3942" y="19391"/>
                    </a:cubicBezTo>
                    <a:cubicBezTo>
                      <a:pt x="7568" y="18822"/>
                      <a:pt x="21600" y="822"/>
                      <a:pt x="21600" y="822"/>
                    </a:cubicBezTo>
                    <a:cubicBezTo>
                      <a:pt x="21600" y="822"/>
                      <a:pt x="21600" y="-1641"/>
                      <a:pt x="17501" y="1959"/>
                    </a:cubicBezTo>
                    <a:cubicBezTo>
                      <a:pt x="13401" y="5559"/>
                      <a:pt x="5991" y="13706"/>
                      <a:pt x="4888" y="13517"/>
                    </a:cubicBezTo>
                    <a:cubicBezTo>
                      <a:pt x="3784" y="13327"/>
                      <a:pt x="3153" y="7075"/>
                      <a:pt x="3153" y="7075"/>
                    </a:cubicBezTo>
                    <a:cubicBezTo>
                      <a:pt x="3153" y="7075"/>
                      <a:pt x="473" y="8591"/>
                      <a:pt x="0" y="11243"/>
                    </a:cubicBezTo>
                    <a:close/>
                    <a:moveTo>
                      <a:pt x="0" y="11243"/>
                    </a:moveTo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25400" cap="flat" cmpd="sng">
                <a:solidFill>
                  <a:schemeClr val="bg1">
                    <a:alpha val="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8450" name="矩形 1948"/>
            <p:cNvSpPr/>
            <p:nvPr/>
          </p:nvSpPr>
          <p:spPr>
            <a:xfrm>
              <a:off x="1025821" y="52789"/>
              <a:ext cx="3792042" cy="5851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3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健身人数逐渐增加</a:t>
              </a:r>
              <a:endParaRPr lang="en-US" altLang="zh-CN" sz="3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439" name="组合 1951"/>
          <p:cNvGrpSpPr/>
          <p:nvPr/>
        </p:nvGrpSpPr>
        <p:grpSpPr>
          <a:xfrm>
            <a:off x="5986463" y="4303713"/>
            <a:ext cx="4632325" cy="609600"/>
            <a:chOff x="0" y="52674"/>
            <a:chExt cx="4633174" cy="609774"/>
          </a:xfrm>
        </p:grpSpPr>
        <p:grpSp>
          <p:nvGrpSpPr>
            <p:cNvPr id="18445" name="Group 18"/>
            <p:cNvGrpSpPr/>
            <p:nvPr/>
          </p:nvGrpSpPr>
          <p:grpSpPr>
            <a:xfrm>
              <a:off x="0" y="57928"/>
              <a:ext cx="604520" cy="604520"/>
              <a:chOff x="0" y="0"/>
              <a:chExt cx="392" cy="392"/>
            </a:xfrm>
          </p:grpSpPr>
          <p:sp>
            <p:nvSpPr>
              <p:cNvPr id="18447" name="Rectangle 16"/>
              <p:cNvSpPr/>
              <p:nvPr/>
            </p:nvSpPr>
            <p:spPr>
              <a:xfrm>
                <a:off x="0" y="0"/>
                <a:ext cx="392" cy="392"/>
              </a:xfrm>
              <a:prstGeom prst="rect">
                <a:avLst/>
              </a:prstGeom>
              <a:solidFill>
                <a:srgbClr val="E36E57"/>
              </a:solidFill>
              <a:ln w="9525">
                <a:noFill/>
              </a:ln>
            </p:spPr>
            <p:txBody>
              <a:bodyPr lIns="0" tIns="0" rIns="0" bIns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en-US" altLang="zh-CN" dirty="0">
                  <a:solidFill>
                    <a:srgbClr val="000000"/>
                  </a:solidFill>
                  <a:sym typeface="Gill Sans"/>
                </a:endParaRPr>
              </a:p>
            </p:txBody>
          </p:sp>
          <p:sp>
            <p:nvSpPr>
              <p:cNvPr id="18448" name="Freeform 17"/>
              <p:cNvSpPr/>
              <p:nvPr/>
            </p:nvSpPr>
            <p:spPr>
              <a:xfrm>
                <a:off x="69" y="106"/>
                <a:ext cx="248" cy="184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2"/>
                  </a:cxn>
                  <a:cxn ang="0">
                    <a:pos x="3" y="0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pathLst>
                  <a:path w="21600" h="19417">
                    <a:moveTo>
                      <a:pt x="0" y="11243"/>
                    </a:moveTo>
                    <a:cubicBezTo>
                      <a:pt x="0" y="11243"/>
                      <a:pt x="315" y="19959"/>
                      <a:pt x="3942" y="19391"/>
                    </a:cubicBezTo>
                    <a:cubicBezTo>
                      <a:pt x="7568" y="18822"/>
                      <a:pt x="21600" y="822"/>
                      <a:pt x="21600" y="822"/>
                    </a:cubicBezTo>
                    <a:cubicBezTo>
                      <a:pt x="21600" y="822"/>
                      <a:pt x="21600" y="-1641"/>
                      <a:pt x="17501" y="1959"/>
                    </a:cubicBezTo>
                    <a:cubicBezTo>
                      <a:pt x="13401" y="5559"/>
                      <a:pt x="5991" y="13706"/>
                      <a:pt x="4888" y="13517"/>
                    </a:cubicBezTo>
                    <a:cubicBezTo>
                      <a:pt x="3784" y="13327"/>
                      <a:pt x="3153" y="7075"/>
                      <a:pt x="3153" y="7075"/>
                    </a:cubicBezTo>
                    <a:cubicBezTo>
                      <a:pt x="3153" y="7075"/>
                      <a:pt x="473" y="8591"/>
                      <a:pt x="0" y="11243"/>
                    </a:cubicBezTo>
                    <a:close/>
                    <a:moveTo>
                      <a:pt x="0" y="11243"/>
                    </a:moveTo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25400" cap="flat" cmpd="sng">
                <a:solidFill>
                  <a:schemeClr val="bg1">
                    <a:alpha val="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8446" name="矩形 1953"/>
            <p:cNvSpPr/>
            <p:nvPr/>
          </p:nvSpPr>
          <p:spPr>
            <a:xfrm>
              <a:off x="841132" y="52674"/>
              <a:ext cx="3792042" cy="58389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3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健身人群青年化</a:t>
              </a:r>
              <a:endParaRPr lang="en-US" altLang="zh-CN" sz="3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440" name="组合 1946"/>
          <p:cNvGrpSpPr/>
          <p:nvPr/>
        </p:nvGrpSpPr>
        <p:grpSpPr>
          <a:xfrm>
            <a:off x="5980113" y="5311775"/>
            <a:ext cx="4025900" cy="609600"/>
            <a:chOff x="0" y="52789"/>
            <a:chExt cx="4026331" cy="609659"/>
          </a:xfrm>
        </p:grpSpPr>
        <p:grpSp>
          <p:nvGrpSpPr>
            <p:cNvPr id="18441" name="Group 18"/>
            <p:cNvGrpSpPr/>
            <p:nvPr/>
          </p:nvGrpSpPr>
          <p:grpSpPr>
            <a:xfrm>
              <a:off x="0" y="57928"/>
              <a:ext cx="604520" cy="604520"/>
              <a:chOff x="0" y="0"/>
              <a:chExt cx="392" cy="392"/>
            </a:xfrm>
          </p:grpSpPr>
          <p:sp>
            <p:nvSpPr>
              <p:cNvPr id="18443" name="Rectangle 16"/>
              <p:cNvSpPr/>
              <p:nvPr/>
            </p:nvSpPr>
            <p:spPr>
              <a:xfrm>
                <a:off x="0" y="0"/>
                <a:ext cx="392" cy="392"/>
              </a:xfrm>
              <a:prstGeom prst="rect">
                <a:avLst/>
              </a:prstGeom>
              <a:solidFill>
                <a:srgbClr val="F0AF1D"/>
              </a:solidFill>
              <a:ln w="9525">
                <a:noFill/>
              </a:ln>
            </p:spPr>
            <p:txBody>
              <a:bodyPr lIns="0" tIns="0" rIns="0" bIns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en-US" altLang="zh-CN" dirty="0">
                  <a:solidFill>
                    <a:srgbClr val="000000"/>
                  </a:solidFill>
                  <a:sym typeface="Gill Sans"/>
                </a:endParaRPr>
              </a:p>
            </p:txBody>
          </p:sp>
          <p:sp>
            <p:nvSpPr>
              <p:cNvPr id="18444" name="Freeform 17"/>
              <p:cNvSpPr/>
              <p:nvPr/>
            </p:nvSpPr>
            <p:spPr>
              <a:xfrm>
                <a:off x="69" y="106"/>
                <a:ext cx="248" cy="184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2"/>
                  </a:cxn>
                  <a:cxn ang="0">
                    <a:pos x="3" y="0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pathLst>
                  <a:path w="21600" h="19417">
                    <a:moveTo>
                      <a:pt x="0" y="11243"/>
                    </a:moveTo>
                    <a:cubicBezTo>
                      <a:pt x="0" y="11243"/>
                      <a:pt x="315" y="19959"/>
                      <a:pt x="3942" y="19391"/>
                    </a:cubicBezTo>
                    <a:cubicBezTo>
                      <a:pt x="7568" y="18822"/>
                      <a:pt x="21600" y="822"/>
                      <a:pt x="21600" y="822"/>
                    </a:cubicBezTo>
                    <a:cubicBezTo>
                      <a:pt x="21600" y="822"/>
                      <a:pt x="21600" y="-1641"/>
                      <a:pt x="17501" y="1959"/>
                    </a:cubicBezTo>
                    <a:cubicBezTo>
                      <a:pt x="13401" y="5559"/>
                      <a:pt x="5991" y="13706"/>
                      <a:pt x="4888" y="13517"/>
                    </a:cubicBezTo>
                    <a:cubicBezTo>
                      <a:pt x="3784" y="13327"/>
                      <a:pt x="3153" y="7075"/>
                      <a:pt x="3153" y="7075"/>
                    </a:cubicBezTo>
                    <a:cubicBezTo>
                      <a:pt x="3153" y="7075"/>
                      <a:pt x="473" y="8591"/>
                      <a:pt x="0" y="11243"/>
                    </a:cubicBezTo>
                    <a:close/>
                    <a:moveTo>
                      <a:pt x="0" y="11243"/>
                    </a:moveTo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25400" cap="flat" cmpd="sng">
                <a:solidFill>
                  <a:schemeClr val="bg1">
                    <a:alpha val="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8442" name="矩形 1948"/>
            <p:cNvSpPr/>
            <p:nvPr/>
          </p:nvSpPr>
          <p:spPr>
            <a:xfrm>
              <a:off x="234289" y="52789"/>
              <a:ext cx="3792042" cy="5851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3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前景广阔</a:t>
              </a:r>
              <a:endParaRPr lang="en-US" altLang="zh-CN" sz="3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703</Words>
  <Application>WPS 演示</Application>
  <PresentationFormat>宽屏</PresentationFormat>
  <Paragraphs>173</Paragraphs>
  <Slides>16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Calibri Light</vt:lpstr>
      <vt:lpstr>微软雅黑</vt:lpstr>
      <vt:lpstr>华文中宋</vt:lpstr>
      <vt:lpstr>PT Sans Caption</vt:lpstr>
      <vt:lpstr>PT Sans</vt:lpstr>
      <vt:lpstr>Gill Sans</vt:lpstr>
      <vt:lpstr>Arial Unicode MS</vt:lpstr>
      <vt:lpstr>The Frontman</vt:lpstr>
      <vt:lpstr>Gill Sans MT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山珊</cp:lastModifiedBy>
  <cp:revision>36</cp:revision>
  <dcterms:created xsi:type="dcterms:W3CDTF">2015-05-21T12:18:00Z</dcterms:created>
  <dcterms:modified xsi:type="dcterms:W3CDTF">2017-11-03T23:48:37Z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