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55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22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0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8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5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58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82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BD3F-C45C-4AA4-98FF-78B81CDC1613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D8C5-5E6E-4F59-8292-E6261CEBD9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28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486600" cy="122656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E-</a:t>
            </a:r>
            <a:r>
              <a:rPr lang="en-US" altLang="zh-TW" sz="3600" dirty="0" err="1" smtClean="0"/>
              <a:t>shanshow</a:t>
            </a:r>
            <a:r>
              <a:rPr lang="zh-TW" altLang="en-US" sz="3600" dirty="0"/>
              <a:t>個人網頁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邵子軒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43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5310490" y="188640"/>
            <a:ext cx="10617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72200" y="-1167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前導列</a:t>
            </a: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076056" y="90872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945220" y="72405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封面及大略介紹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067944" y="3068960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620039" y="288429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歡迎標語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563888" y="3933056"/>
            <a:ext cx="22774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84168" y="3739015"/>
            <a:ext cx="200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近期更新集錦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706912" y="4180727"/>
            <a:ext cx="12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擺飾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979712" y="260648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107504" y="3779665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111550" y="4437112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1835696" y="4437112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4283968" y="5517232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3779912" y="6237312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7403309" y="4221377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403309" y="4657740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403309" y="5098172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7411693" y="5517232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7418880" y="5949280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7418880" y="6381328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706912" y="4617090"/>
            <a:ext cx="12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橫裝飾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741344" y="5028508"/>
            <a:ext cx="12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主題圖片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741344" y="5476582"/>
            <a:ext cx="12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icon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741343" y="5908630"/>
            <a:ext cx="12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讀更多鈕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7741342" y="6311664"/>
            <a:ext cx="14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社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群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網站鈕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4932040" y="509817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084168" y="491350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文章簡介</a:t>
            </a: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5220072" y="6525344"/>
            <a:ext cx="6212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1344" y="6339802"/>
            <a:ext cx="13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功能前導列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0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508104" y="118902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96136" y="782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色彩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59225" y="513811"/>
            <a:ext cx="720080" cy="789818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60232" y="51381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R:166 G:166 B:166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44208" y="983154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使用相對低調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的灰色，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配合亮度的疊加，讓文章以及標頭更為顯眼，以及讓人知道這個網站另有深意。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508104" y="2460482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24242" y="2423091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視覺</a:t>
            </a:r>
            <a:r>
              <a:rPr lang="zh-TW" altLang="en-US" dirty="0" smtClean="0"/>
              <a:t>回饋</a:t>
            </a:r>
            <a:endParaRPr lang="en-US" altLang="zh-TW" dirty="0" smtClean="0"/>
          </a:p>
          <a:p>
            <a:r>
              <a:rPr lang="zh-TW" altLang="en-US" dirty="0" smtClean="0"/>
              <a:t>滑鼠放在按鈕上時按鈕將會加深顏色</a:t>
            </a:r>
            <a:endParaRPr lang="en-US" altLang="zh-TW" dirty="0" smtClean="0"/>
          </a:p>
          <a:p>
            <a:r>
              <a:rPr lang="zh-TW" altLang="en-US" dirty="0"/>
              <a:t>按下</a:t>
            </a:r>
            <a:r>
              <a:rPr lang="zh-TW" altLang="en-US" dirty="0" smtClean="0"/>
              <a:t>後會有位移表示真的按下去了</a:t>
            </a:r>
            <a:endParaRPr lang="en-US" altLang="zh-TW" dirty="0" smtClean="0"/>
          </a:p>
        </p:txBody>
      </p:sp>
      <p:sp>
        <p:nvSpPr>
          <p:cNvPr id="13" name="橢圓 12"/>
          <p:cNvSpPr/>
          <p:nvPr/>
        </p:nvSpPr>
        <p:spPr>
          <a:xfrm>
            <a:off x="5508104" y="3937810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96136" y="3937810"/>
            <a:ext cx="334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頭標字形使用</a:t>
            </a:r>
            <a:r>
              <a:rPr lang="en-US" altLang="zh-TW" sz="1600" dirty="0" smtClean="0"/>
              <a:t>Lucida Handwriting</a:t>
            </a:r>
          </a:p>
          <a:p>
            <a:r>
              <a:rPr lang="zh-TW" altLang="en-US" sz="1600" dirty="0"/>
              <a:t>中間</a:t>
            </a:r>
            <a:r>
              <a:rPr lang="zh-TW" altLang="en-US" sz="1600" dirty="0" smtClean="0"/>
              <a:t>文章使用</a:t>
            </a:r>
            <a:r>
              <a:rPr lang="en-US" altLang="zh-TW" sz="1600" dirty="0" smtClean="0"/>
              <a:t>Calibri (</a:t>
            </a:r>
            <a:r>
              <a:rPr lang="zh-TW" altLang="en-US" sz="1600" dirty="0" smtClean="0"/>
              <a:t>本文</a:t>
            </a:r>
            <a:r>
              <a:rPr lang="en-US" altLang="zh-TW" sz="1600" dirty="0" smtClean="0"/>
              <a:t>)</a:t>
            </a:r>
          </a:p>
          <a:p>
            <a:r>
              <a:rPr lang="zh-TW" altLang="en-US" sz="1600" dirty="0" smtClean="0"/>
              <a:t>功能導列使用</a:t>
            </a:r>
            <a:r>
              <a:rPr lang="en-US" altLang="zh-TW" sz="1600" dirty="0" smtClean="0"/>
              <a:t>Vladimir Script</a:t>
            </a:r>
            <a:endParaRPr lang="zh-TW" altLang="en-US" sz="1600" dirty="0"/>
          </a:p>
        </p:txBody>
      </p:sp>
      <p:sp>
        <p:nvSpPr>
          <p:cNvPr id="15" name="橢圓 14"/>
          <p:cNvSpPr/>
          <p:nvPr/>
        </p:nvSpPr>
        <p:spPr>
          <a:xfrm>
            <a:off x="5536210" y="4768807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828198" y="4728157"/>
            <a:ext cx="2276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標題</a:t>
            </a:r>
            <a:r>
              <a:rPr lang="en-US" altLang="zh-TW" dirty="0" smtClean="0"/>
              <a:t>LOGO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E-</a:t>
            </a:r>
            <a:r>
              <a:rPr lang="en-US" altLang="zh-TW" dirty="0" err="1" smtClean="0"/>
              <a:t>shanshow</a:t>
            </a:r>
            <a:endParaRPr lang="en-US" altLang="zh-TW" dirty="0" smtClean="0"/>
          </a:p>
          <a:p>
            <a:r>
              <a:rPr lang="zh-TW" altLang="en-US" dirty="0"/>
              <a:t>代表</a:t>
            </a:r>
            <a:r>
              <a:rPr lang="en-US" altLang="zh-TW" dirty="0"/>
              <a:t>E</a:t>
            </a:r>
            <a:r>
              <a:rPr lang="zh-TW" altLang="en-US" dirty="0"/>
              <a:t>化的個人</a:t>
            </a:r>
            <a:r>
              <a:rPr lang="zh-TW" altLang="en-US" dirty="0" smtClean="0"/>
              <a:t>日記</a:t>
            </a:r>
            <a:endParaRPr lang="en-US" altLang="zh-TW" dirty="0" smtClean="0"/>
          </a:p>
          <a:p>
            <a:r>
              <a:rPr lang="zh-TW" altLang="en-US" dirty="0"/>
              <a:t>同時也暗示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r>
              <a:rPr lang="en-US" altLang="zh-TW" dirty="0" smtClean="0"/>
              <a:t>Ex-</a:t>
            </a:r>
            <a:r>
              <a:rPr lang="en-US" altLang="zh-TW" dirty="0" err="1" smtClean="0"/>
              <a:t>shanshow</a:t>
            </a:r>
            <a:r>
              <a:rPr lang="zh-TW" altLang="en-US" dirty="0" smtClean="0"/>
              <a:t>的存在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48" y="4516969"/>
            <a:ext cx="1439652" cy="1079739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5540166" y="6205485"/>
            <a:ext cx="288032" cy="288032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28198" y="6124185"/>
            <a:ext cx="277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ICON </a:t>
            </a:r>
            <a:r>
              <a:rPr lang="zh-TW" altLang="en-US" dirty="0" smtClean="0"/>
              <a:t>以社群連結為主</a:t>
            </a:r>
            <a:endParaRPr lang="en-US" altLang="zh-TW" dirty="0" smtClean="0"/>
          </a:p>
          <a:p>
            <a:r>
              <a:rPr lang="zh-TW" altLang="en-US" dirty="0"/>
              <a:t>為</a:t>
            </a:r>
            <a:r>
              <a:rPr lang="zh-TW" altLang="en-US" dirty="0" smtClean="0"/>
              <a:t>各網站的代表圖案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11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158</Words>
  <Application>Microsoft Office PowerPoint</Application>
  <PresentationFormat>如螢幕大小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E-shanshow個人網頁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E-shanshow個人網頁</dc:title>
  <dc:creator>nicole</dc:creator>
  <cp:lastModifiedBy>nicole</cp:lastModifiedBy>
  <cp:revision>7</cp:revision>
  <dcterms:created xsi:type="dcterms:W3CDTF">2016-03-29T12:26:26Z</dcterms:created>
  <dcterms:modified xsi:type="dcterms:W3CDTF">2016-03-29T13:22:46Z</dcterms:modified>
</cp:coreProperties>
</file>