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049588" cy="108013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3834" y="-96"/>
      </p:cViewPr>
      <p:guideLst>
        <p:guide orient="horz" pos="3402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3355420"/>
            <a:ext cx="2592150" cy="23152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6120770"/>
            <a:ext cx="2134712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9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08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210962" y="432556"/>
            <a:ext cx="686157" cy="921615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91" y="432556"/>
            <a:ext cx="2007645" cy="921615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8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7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6940869"/>
            <a:ext cx="259215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4578079"/>
            <a:ext cx="259215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9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80" y="2520316"/>
            <a:ext cx="1346901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50218" y="2520316"/>
            <a:ext cx="1346901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6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2417808"/>
            <a:ext cx="13474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3425428"/>
            <a:ext cx="13474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2417808"/>
            <a:ext cx="1347960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3425428"/>
            <a:ext cx="1347960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5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1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91" y="430059"/>
            <a:ext cx="100329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430060"/>
            <a:ext cx="1704804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91" y="2260283"/>
            <a:ext cx="10032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51" y="7560947"/>
            <a:ext cx="1829753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51" y="965121"/>
            <a:ext cx="1829753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51" y="8453558"/>
            <a:ext cx="1829753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432560"/>
            <a:ext cx="2744629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2520316"/>
            <a:ext cx="2744629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10011252"/>
            <a:ext cx="71157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184-23DF-405A-A4C3-DA02A773F5A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10011252"/>
            <a:ext cx="96570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9" y="10011252"/>
            <a:ext cx="71157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9062-5FC1-466C-BCEE-C6CFEB1D9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1524616" y="36079"/>
            <a:ext cx="0" cy="1080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-1067494" y="4590"/>
            <a:ext cx="94873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cxnSp>
        <p:nvCxnSpPr>
          <p:cNvPr id="77" name="直線接點 76"/>
          <p:cNvCxnSpPr/>
          <p:nvPr/>
        </p:nvCxnSpPr>
        <p:spPr>
          <a:xfrm>
            <a:off x="-419422" y="45720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圖片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3" r="27665" b="-205"/>
          <a:stretch/>
        </p:blipFill>
        <p:spPr>
          <a:xfrm>
            <a:off x="-1" y="4590"/>
            <a:ext cx="3049589" cy="3113260"/>
          </a:xfrm>
          <a:prstGeom prst="rect">
            <a:avLst/>
          </a:prstGeom>
        </p:spPr>
      </p:pic>
      <p:grpSp>
        <p:nvGrpSpPr>
          <p:cNvPr id="79" name="群組 78"/>
          <p:cNvGrpSpPr/>
          <p:nvPr/>
        </p:nvGrpSpPr>
        <p:grpSpPr>
          <a:xfrm>
            <a:off x="87166" y="144985"/>
            <a:ext cx="1396009" cy="292806"/>
            <a:chOff x="4881313" y="241370"/>
            <a:chExt cx="1396009" cy="292806"/>
          </a:xfrm>
        </p:grpSpPr>
        <p:sp>
          <p:nvSpPr>
            <p:cNvPr id="112" name="矩形 111"/>
            <p:cNvSpPr/>
            <p:nvPr/>
          </p:nvSpPr>
          <p:spPr>
            <a:xfrm>
              <a:off x="5233625" y="241370"/>
              <a:ext cx="1043697" cy="2928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introduction</a:t>
              </a:r>
              <a:endParaRPr lang="zh-TW" altLang="en-US" sz="1200" dirty="0"/>
            </a:p>
          </p:txBody>
        </p:sp>
        <p:grpSp>
          <p:nvGrpSpPr>
            <p:cNvPr id="113" name="群組 112"/>
            <p:cNvGrpSpPr/>
            <p:nvPr/>
          </p:nvGrpSpPr>
          <p:grpSpPr>
            <a:xfrm>
              <a:off x="4881313" y="317797"/>
              <a:ext cx="281100" cy="195222"/>
              <a:chOff x="4882131" y="242161"/>
              <a:chExt cx="351494" cy="285005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4882131" y="242161"/>
                <a:ext cx="279352" cy="2129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021807" y="383150"/>
                <a:ext cx="211818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0" name="群組 79"/>
          <p:cNvGrpSpPr/>
          <p:nvPr/>
        </p:nvGrpSpPr>
        <p:grpSpPr>
          <a:xfrm>
            <a:off x="1610847" y="144985"/>
            <a:ext cx="1395622" cy="292806"/>
            <a:chOff x="6707885" y="241397"/>
            <a:chExt cx="1395622" cy="292806"/>
          </a:xfrm>
        </p:grpSpPr>
        <p:sp>
          <p:nvSpPr>
            <p:cNvPr id="108" name="矩形 107"/>
            <p:cNvSpPr/>
            <p:nvPr/>
          </p:nvSpPr>
          <p:spPr>
            <a:xfrm>
              <a:off x="7059810" y="241397"/>
              <a:ext cx="1043697" cy="2928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a</a:t>
              </a:r>
              <a:r>
                <a:rPr lang="en-US" altLang="zh-TW" sz="1200" dirty="0" smtClean="0"/>
                <a:t>bout me</a:t>
              </a:r>
              <a:endParaRPr lang="zh-TW" altLang="en-US" sz="1200" dirty="0"/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6707885" y="331313"/>
              <a:ext cx="281100" cy="195222"/>
              <a:chOff x="4882131" y="242161"/>
              <a:chExt cx="351494" cy="285005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882131" y="242161"/>
                <a:ext cx="279352" cy="2129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021807" y="383150"/>
                <a:ext cx="211818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1" name="群組 80"/>
          <p:cNvGrpSpPr/>
          <p:nvPr/>
        </p:nvGrpSpPr>
        <p:grpSpPr>
          <a:xfrm>
            <a:off x="88326" y="714995"/>
            <a:ext cx="1395190" cy="292806"/>
            <a:chOff x="8534502" y="241370"/>
            <a:chExt cx="1395190" cy="292806"/>
          </a:xfrm>
        </p:grpSpPr>
        <p:sp>
          <p:nvSpPr>
            <p:cNvPr id="104" name="矩形 103"/>
            <p:cNvSpPr/>
            <p:nvPr/>
          </p:nvSpPr>
          <p:spPr>
            <a:xfrm>
              <a:off x="8885995" y="241370"/>
              <a:ext cx="1043697" cy="2928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gallery</a:t>
              </a:r>
              <a:endParaRPr lang="zh-TW" altLang="en-US" sz="12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8534502" y="331313"/>
              <a:ext cx="281100" cy="195222"/>
              <a:chOff x="4882131" y="242161"/>
              <a:chExt cx="351494" cy="285005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882131" y="242161"/>
                <a:ext cx="279352" cy="2129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021807" y="383150"/>
                <a:ext cx="211818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2" name="群組 81"/>
          <p:cNvGrpSpPr/>
          <p:nvPr/>
        </p:nvGrpSpPr>
        <p:grpSpPr>
          <a:xfrm>
            <a:off x="1611279" y="715796"/>
            <a:ext cx="1395190" cy="295008"/>
            <a:chOff x="10360686" y="241424"/>
            <a:chExt cx="1395190" cy="295008"/>
          </a:xfrm>
        </p:grpSpPr>
        <p:sp>
          <p:nvSpPr>
            <p:cNvPr id="100" name="矩形 99"/>
            <p:cNvSpPr/>
            <p:nvPr/>
          </p:nvSpPr>
          <p:spPr>
            <a:xfrm>
              <a:off x="10712179" y="241424"/>
              <a:ext cx="1043697" cy="2928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Ex-</a:t>
              </a:r>
              <a:r>
                <a:rPr lang="en-US" altLang="zh-TW" sz="1200" dirty="0" err="1" smtClean="0"/>
                <a:t>shanshow</a:t>
              </a:r>
              <a:endParaRPr lang="zh-TW" altLang="en-US" sz="1200" dirty="0"/>
            </a:p>
          </p:txBody>
        </p:sp>
        <p:grpSp>
          <p:nvGrpSpPr>
            <p:cNvPr id="101" name="群組 100"/>
            <p:cNvGrpSpPr/>
            <p:nvPr/>
          </p:nvGrpSpPr>
          <p:grpSpPr>
            <a:xfrm>
              <a:off x="10360686" y="341210"/>
              <a:ext cx="281100" cy="195222"/>
              <a:chOff x="4882131" y="242161"/>
              <a:chExt cx="351494" cy="285005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4882131" y="242161"/>
                <a:ext cx="279352" cy="2129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021807" y="383150"/>
                <a:ext cx="211818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83" name="圖片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" y="1080270"/>
            <a:ext cx="1722549" cy="1291912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69" y="1561227"/>
            <a:ext cx="1562927" cy="1547514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0" y="3117856"/>
            <a:ext cx="3049588" cy="67598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6934" y="3240510"/>
            <a:ext cx="2895725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Hello!</a:t>
            </a: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Welcome to my website!</a:t>
            </a: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I wish you’ll pleased here.</a:t>
            </a: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Have fun!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7" name="直線接點 86"/>
          <p:cNvCxnSpPr/>
          <p:nvPr/>
        </p:nvCxnSpPr>
        <p:spPr>
          <a:xfrm>
            <a:off x="76934" y="4248622"/>
            <a:ext cx="2895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33" y="4559713"/>
            <a:ext cx="3049156" cy="5318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18" y="4621296"/>
            <a:ext cx="867869" cy="2993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" y="4621296"/>
            <a:ext cx="867869" cy="299352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881849" y="4464655"/>
            <a:ext cx="1287331" cy="251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may interest in…</a:t>
            </a:r>
            <a:endParaRPr lang="zh-TW" altLang="en-US" sz="10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2" name="圖片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8" y="5184726"/>
            <a:ext cx="2097960" cy="1656184"/>
          </a:xfrm>
          <a:prstGeom prst="rect">
            <a:avLst/>
          </a:prstGeom>
        </p:spPr>
      </p:pic>
      <p:sp>
        <p:nvSpPr>
          <p:cNvPr id="93" name="文字方塊 92"/>
          <p:cNvSpPr txBox="1"/>
          <p:nvPr/>
        </p:nvSpPr>
        <p:spPr>
          <a:xfrm>
            <a:off x="255681" y="7128942"/>
            <a:ext cx="2537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Road</a:t>
            </a:r>
          </a:p>
          <a:p>
            <a:endParaRPr lang="en-US" altLang="zh-TW" dirty="0" smtClean="0"/>
          </a:p>
          <a:p>
            <a:r>
              <a:rPr lang="en-US" altLang="zh-TW" sz="1400" dirty="0" smtClean="0"/>
              <a:t>We must go on.</a:t>
            </a:r>
          </a:p>
          <a:p>
            <a:r>
              <a:rPr lang="en-US" altLang="zh-TW" sz="1400" dirty="0" err="1" smtClean="0"/>
              <a:t>Wwwwwwwwwwwwwww</a:t>
            </a:r>
            <a:endParaRPr lang="en-US" altLang="zh-TW" sz="1400" dirty="0" smtClean="0"/>
          </a:p>
          <a:p>
            <a:r>
              <a:rPr lang="en-US" altLang="zh-TW" sz="1400" dirty="0" err="1" smtClean="0"/>
              <a:t>wwwwwwwwwwwwww</a:t>
            </a:r>
            <a:endParaRPr lang="zh-TW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-10679" y="9673583"/>
            <a:ext cx="3060267" cy="10926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158240" y="10396855"/>
            <a:ext cx="27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Copywrong</a:t>
            </a:r>
            <a:r>
              <a:rPr lang="en-US" altLang="zh-TW" dirty="0" smtClean="0">
                <a:latin typeface="Vladimir Script" panose="03050402040407070305" pitchFamily="66" charset="0"/>
                <a:cs typeface="Italic" panose="00000400000000000000" pitchFamily="2" charset="0"/>
              </a:rPr>
              <a:t> by E-</a:t>
            </a:r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shanshow</a:t>
            </a:r>
            <a:endParaRPr lang="zh-TW" altLang="en-US" dirty="0">
              <a:latin typeface="Vladimir Script" panose="03050402040407070305" pitchFamily="66" charset="0"/>
              <a:cs typeface="Italic" panose="00000400000000000000" pitchFamily="2" charset="0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242652" y="9766858"/>
            <a:ext cx="2536326" cy="630002"/>
            <a:chOff x="239902" y="19946362"/>
            <a:chExt cx="2536326" cy="630002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427" y="19946364"/>
              <a:ext cx="630000" cy="630000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02" y="19946364"/>
              <a:ext cx="630000" cy="630000"/>
            </a:xfrm>
            <a:prstGeom prst="rect">
              <a:avLst/>
            </a:prstGeom>
          </p:spPr>
        </p:pic>
        <p:pic>
          <p:nvPicPr>
            <p:cNvPr id="99" name="圖片 9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27" y="19946362"/>
              <a:ext cx="630001" cy="630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0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把超連結按鈕放大</a:t>
            </a:r>
            <a:endParaRPr lang="en-US" altLang="zh-TW" dirty="0" smtClean="0"/>
          </a:p>
          <a:p>
            <a:r>
              <a:rPr lang="zh-TW" altLang="en-US" dirty="0" smtClean="0"/>
              <a:t>將原本在同一行的圖與說明分行</a:t>
            </a:r>
            <a:endParaRPr lang="en-US" altLang="zh-TW" dirty="0" smtClean="0"/>
          </a:p>
          <a:p>
            <a:r>
              <a:rPr lang="zh-TW" altLang="en-US" dirty="0" smtClean="0"/>
              <a:t>可讓用戶進入網站後先看到四個按鈕，而後滑下螢幕即可看到內容。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2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9032</TotalTime>
  <Words>74</Words>
  <Application>Microsoft Office PowerPoint</Application>
  <PresentationFormat>自訂</PresentationFormat>
  <Paragraphs>20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nicole</dc:creator>
  <cp:lastModifiedBy>nicole</cp:lastModifiedBy>
  <cp:revision>10</cp:revision>
  <dcterms:created xsi:type="dcterms:W3CDTF">2016-05-11T06:10:56Z</dcterms:created>
  <dcterms:modified xsi:type="dcterms:W3CDTF">2016-05-17T12:43:08Z</dcterms:modified>
</cp:coreProperties>
</file>