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8" autoAdjust="0"/>
  </p:normalViewPr>
  <p:slideViewPr>
    <p:cSldViewPr>
      <p:cViewPr>
        <p:scale>
          <a:sx n="75" d="100"/>
          <a:sy n="75" d="100"/>
        </p:scale>
        <p:origin x="-270" y="4230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1093E-4EA4-47E1-8729-F038BA16958A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101850" y="685800"/>
            <a:ext cx="2654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E531C-DE70-4A1F-8FA8-4C16C3BD0A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E531C-DE70-4A1F-8FA8-4C16C3BD0A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1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E531C-DE70-4A1F-8FA8-4C16C3BD0A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90"/>
            <a:ext cx="10365899" cy="337561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72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2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1125" y="842082"/>
            <a:ext cx="2057937" cy="179133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320" y="842082"/>
            <a:ext cx="5970555" cy="179133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95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59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6"/>
            <a:ext cx="10365899" cy="3444873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7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320" y="4899378"/>
            <a:ext cx="4014245" cy="1385605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4818" y="4899378"/>
            <a:ext cx="4014245" cy="1385605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09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60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60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1" y="3525074"/>
            <a:ext cx="5390436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1" y="4994157"/>
            <a:ext cx="5390436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6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42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57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60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5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60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08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1"/>
            <a:ext cx="7317105" cy="1301399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2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5000"/>
            <a:ext cx="7317105" cy="184820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4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6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5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7BC5A-FBA3-480C-90A7-6A8329A87EB7}" type="datetimeFigureOut">
              <a:rPr lang="zh-TW" altLang="en-US" smtClean="0"/>
              <a:t>2016/5/11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5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5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F568-E9E0-406C-B1BD-61D4C2C1F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0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/>
          <p:cNvGrpSpPr/>
          <p:nvPr/>
        </p:nvGrpSpPr>
        <p:grpSpPr>
          <a:xfrm>
            <a:off x="439199" y="-9376"/>
            <a:ext cx="11316776" cy="15757376"/>
            <a:chOff x="439199" y="-9376"/>
            <a:chExt cx="11316776" cy="15757376"/>
          </a:xfrm>
        </p:grpSpPr>
        <p:sp>
          <p:nvSpPr>
            <p:cNvPr id="6" name="矩形 5"/>
            <p:cNvSpPr/>
            <p:nvPr/>
          </p:nvSpPr>
          <p:spPr>
            <a:xfrm>
              <a:off x="4391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25975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107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22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537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252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68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2683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398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113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91829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154449" y="-9376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2041504"/>
            <a:ext cx="12196682" cy="124572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>
            <a:off x="268434" y="9170144"/>
            <a:ext cx="11716774" cy="5328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0" y="0"/>
            <a:ext cx="12195175" cy="52682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1" name="圖片 40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37" y="1"/>
            <a:ext cx="12200012" cy="5268216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0" y="14498736"/>
            <a:ext cx="12195175" cy="123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pic>
        <p:nvPicPr>
          <p:cNvPr id="1040" name="圖片 10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4449" y="14669109"/>
            <a:ext cx="630000" cy="630000"/>
          </a:xfrm>
          <a:prstGeom prst="rect">
            <a:avLst/>
          </a:prstGeom>
        </p:spPr>
      </p:pic>
      <p:pic>
        <p:nvPicPr>
          <p:cNvPr id="1039" name="圖片 10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924" y="14669109"/>
            <a:ext cx="630000" cy="630000"/>
          </a:xfrm>
          <a:prstGeom prst="rect">
            <a:avLst/>
          </a:prstGeom>
        </p:spPr>
      </p:pic>
      <p:pic>
        <p:nvPicPr>
          <p:cNvPr id="1041" name="圖片 10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249" y="14669107"/>
            <a:ext cx="630001" cy="630001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2411425" y="6223537"/>
            <a:ext cx="7394128" cy="1641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Hello!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Welcome to my website!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I wish you’ll pleased here.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Have fun!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3" name="直線接點 172"/>
          <p:cNvCxnSpPr/>
          <p:nvPr/>
        </p:nvCxnSpPr>
        <p:spPr>
          <a:xfrm>
            <a:off x="2411425" y="8486068"/>
            <a:ext cx="7430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群組 183"/>
          <p:cNvGrpSpPr/>
          <p:nvPr/>
        </p:nvGrpSpPr>
        <p:grpSpPr>
          <a:xfrm>
            <a:off x="595961" y="10538296"/>
            <a:ext cx="3557410" cy="2808312"/>
            <a:chOff x="8841398" y="3633044"/>
            <a:chExt cx="3353777" cy="2880320"/>
          </a:xfrm>
        </p:grpSpPr>
        <p:sp>
          <p:nvSpPr>
            <p:cNvPr id="186" name="矩形 185"/>
            <p:cNvSpPr/>
            <p:nvPr/>
          </p:nvSpPr>
          <p:spPr>
            <a:xfrm>
              <a:off x="8841398" y="3633044"/>
              <a:ext cx="3353777" cy="288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/>
            <p:cNvCxnSpPr/>
            <p:nvPr/>
          </p:nvCxnSpPr>
          <p:spPr>
            <a:xfrm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V="1"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字方塊 239"/>
          <p:cNvSpPr txBox="1"/>
          <p:nvPr/>
        </p:nvSpPr>
        <p:spPr>
          <a:xfrm>
            <a:off x="5449515" y="10538296"/>
            <a:ext cx="6033265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341" name="矩形 340"/>
          <p:cNvSpPr/>
          <p:nvPr/>
        </p:nvSpPr>
        <p:spPr>
          <a:xfrm>
            <a:off x="5233625" y="241370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introduction</a:t>
            </a:r>
            <a:endParaRPr lang="zh-TW" altLang="en-US" sz="1600" dirty="0"/>
          </a:p>
        </p:txBody>
      </p:sp>
      <p:sp>
        <p:nvSpPr>
          <p:cNvPr id="347" name="矩形 346"/>
          <p:cNvSpPr/>
          <p:nvPr/>
        </p:nvSpPr>
        <p:spPr>
          <a:xfrm>
            <a:off x="7059810" y="241397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a</a:t>
            </a:r>
            <a:r>
              <a:rPr lang="en-US" altLang="zh-TW" sz="1600" dirty="0" smtClean="0"/>
              <a:t>bout me</a:t>
            </a:r>
            <a:endParaRPr lang="zh-TW" altLang="en-US" sz="1600" dirty="0"/>
          </a:p>
        </p:txBody>
      </p:sp>
      <p:sp>
        <p:nvSpPr>
          <p:cNvPr id="353" name="矩形 352"/>
          <p:cNvSpPr/>
          <p:nvPr/>
        </p:nvSpPr>
        <p:spPr>
          <a:xfrm>
            <a:off x="8885995" y="241370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gallery</a:t>
            </a:r>
            <a:endParaRPr lang="zh-TW" altLang="en-US" sz="1600" dirty="0"/>
          </a:p>
        </p:txBody>
      </p:sp>
      <p:pic>
        <p:nvPicPr>
          <p:cNvPr id="406" name="圖片 4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60" y="13193834"/>
            <a:ext cx="1528190" cy="386334"/>
          </a:xfrm>
          <a:prstGeom prst="rect">
            <a:avLst/>
          </a:prstGeom>
        </p:spPr>
      </p:pic>
      <p:pic>
        <p:nvPicPr>
          <p:cNvPr id="415" name="圖片 4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708" y="9268432"/>
            <a:ext cx="3334900" cy="477776"/>
          </a:xfrm>
          <a:prstGeom prst="rect">
            <a:avLst/>
          </a:prstGeom>
        </p:spPr>
      </p:pic>
      <p:sp>
        <p:nvSpPr>
          <p:cNvPr id="359" name="矩形 358"/>
          <p:cNvSpPr/>
          <p:nvPr/>
        </p:nvSpPr>
        <p:spPr>
          <a:xfrm>
            <a:off x="10712179" y="241424"/>
            <a:ext cx="1305063" cy="4274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Ex-</a:t>
            </a:r>
            <a:r>
              <a:rPr lang="en-US" altLang="zh-TW" sz="1600" dirty="0" err="1" smtClean="0"/>
              <a:t>shanshow</a:t>
            </a:r>
            <a:endParaRPr lang="zh-TW" altLang="en-US" sz="1600" dirty="0"/>
          </a:p>
        </p:txBody>
      </p:sp>
      <p:sp>
        <p:nvSpPr>
          <p:cNvPr id="375" name="矩形 374"/>
          <p:cNvSpPr/>
          <p:nvPr/>
        </p:nvSpPr>
        <p:spPr>
          <a:xfrm>
            <a:off x="3983774" y="8758954"/>
            <a:ext cx="4311665" cy="98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may interest in…</a:t>
            </a:r>
            <a:endParaRPr lang="zh-TW" alt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" name="圖片 40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99" y="9268432"/>
            <a:ext cx="3334900" cy="477776"/>
          </a:xfrm>
          <a:prstGeom prst="rect">
            <a:avLst/>
          </a:prstGeom>
        </p:spPr>
      </p:pic>
      <p:sp>
        <p:nvSpPr>
          <p:cNvPr id="384" name="文字方塊 383"/>
          <p:cNvSpPr txBox="1"/>
          <p:nvPr/>
        </p:nvSpPr>
        <p:spPr>
          <a:xfrm>
            <a:off x="268434" y="14931422"/>
            <a:ext cx="433528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Copywrong</a:t>
            </a:r>
            <a:r>
              <a:rPr lang="en-US" altLang="zh-TW" dirty="0" smtClean="0">
                <a:latin typeface="Vladimir Script" panose="03050402040407070305" pitchFamily="66" charset="0"/>
                <a:cs typeface="Italic" panose="00000400000000000000" pitchFamily="2" charset="0"/>
              </a:rPr>
              <a:t> by E-</a:t>
            </a:r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shanshow</a:t>
            </a:r>
            <a:endParaRPr lang="zh-TW" altLang="en-US" dirty="0">
              <a:latin typeface="Vladimir Script" panose="03050402040407070305" pitchFamily="66" charset="0"/>
              <a:cs typeface="Italic" panose="00000400000000000000" pitchFamily="2" charset="0"/>
            </a:endParaRPr>
          </a:p>
        </p:txBody>
      </p:sp>
      <p:sp>
        <p:nvSpPr>
          <p:cNvPr id="392" name="文字方塊 391"/>
          <p:cNvSpPr txBox="1"/>
          <p:nvPr/>
        </p:nvSpPr>
        <p:spPr>
          <a:xfrm>
            <a:off x="5449515" y="10538296"/>
            <a:ext cx="6033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Context</a:t>
            </a:r>
          </a:p>
          <a:p>
            <a:r>
              <a:rPr lang="en-US" altLang="zh-TW" dirty="0" smtClean="0"/>
              <a:t>ccccccccccccccccccccccccccccccccccccccccccccccccccccccccccccccccccccccccccccccccccccccccccccccccccccccccccccccccccccccccccccccccccccccc</a:t>
            </a:r>
            <a:endParaRPr lang="zh-TW" altLang="en-US" dirty="0"/>
          </a:p>
        </p:txBody>
      </p:sp>
      <p:pic>
        <p:nvPicPr>
          <p:cNvPr id="407" name="圖片 40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2" y="10538296"/>
            <a:ext cx="3557410" cy="2808311"/>
          </a:xfrm>
          <a:prstGeom prst="rect">
            <a:avLst/>
          </a:prstGeom>
        </p:spPr>
      </p:pic>
      <p:grpSp>
        <p:nvGrpSpPr>
          <p:cNvPr id="1027" name="群組 1026"/>
          <p:cNvGrpSpPr/>
          <p:nvPr/>
        </p:nvGrpSpPr>
        <p:grpSpPr>
          <a:xfrm>
            <a:off x="4881312" y="317796"/>
            <a:ext cx="351494" cy="285005"/>
            <a:chOff x="4882131" y="242161"/>
            <a:chExt cx="351494" cy="285005"/>
          </a:xfrm>
        </p:grpSpPr>
        <p:sp>
          <p:nvSpPr>
            <p:cNvPr id="1024" name="矩形 1023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5" name="矩形 1024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6" name="群組 425"/>
          <p:cNvGrpSpPr/>
          <p:nvPr/>
        </p:nvGrpSpPr>
        <p:grpSpPr>
          <a:xfrm>
            <a:off x="6707884" y="331312"/>
            <a:ext cx="351494" cy="285005"/>
            <a:chOff x="4882131" y="242161"/>
            <a:chExt cx="351494" cy="285005"/>
          </a:xfrm>
        </p:grpSpPr>
        <p:sp>
          <p:nvSpPr>
            <p:cNvPr id="427" name="矩形 426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8" name="矩形 427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37" name="群組 436"/>
          <p:cNvGrpSpPr/>
          <p:nvPr/>
        </p:nvGrpSpPr>
        <p:grpSpPr>
          <a:xfrm>
            <a:off x="8534501" y="331312"/>
            <a:ext cx="351494" cy="285005"/>
            <a:chOff x="4882131" y="242161"/>
            <a:chExt cx="351494" cy="285005"/>
          </a:xfrm>
        </p:grpSpPr>
        <p:sp>
          <p:nvSpPr>
            <p:cNvPr id="438" name="矩形 437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9" name="矩形 438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0" name="群組 439"/>
          <p:cNvGrpSpPr/>
          <p:nvPr/>
        </p:nvGrpSpPr>
        <p:grpSpPr>
          <a:xfrm>
            <a:off x="10360685" y="341209"/>
            <a:ext cx="351494" cy="285005"/>
            <a:chOff x="4882131" y="242161"/>
            <a:chExt cx="351494" cy="285005"/>
          </a:xfrm>
        </p:grpSpPr>
        <p:sp>
          <p:nvSpPr>
            <p:cNvPr id="441" name="矩形 440"/>
            <p:cNvSpPr/>
            <p:nvPr/>
          </p:nvSpPr>
          <p:spPr>
            <a:xfrm>
              <a:off x="4882131" y="242161"/>
              <a:ext cx="279352" cy="21293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5021807" y="383150"/>
              <a:ext cx="211818" cy="14401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7" name="文字方塊 1036"/>
          <p:cNvSpPr txBox="1"/>
          <p:nvPr/>
        </p:nvSpPr>
        <p:spPr>
          <a:xfrm>
            <a:off x="2216554" y="3460730"/>
            <a:ext cx="7762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chemeClr val="accent4">
                    <a:lumMod val="75000"/>
                  </a:schemeClr>
                </a:solidFill>
                <a:latin typeface="Lucida Handwriting" panose="03010101010101010101" pitchFamily="66" charset="0"/>
                <a:cs typeface="Symeteo" panose="00000400000000000000" pitchFamily="2" charset="0"/>
              </a:rPr>
              <a:t>*Warning:</a:t>
            </a:r>
          </a:p>
          <a:p>
            <a:r>
              <a:rPr lang="en-US" altLang="zh-TW" sz="4000" dirty="0" smtClean="0">
                <a:solidFill>
                  <a:schemeClr val="accent4">
                    <a:lumMod val="75000"/>
                  </a:schemeClr>
                </a:solidFill>
                <a:latin typeface="Lucida Handwriting" panose="03010101010101010101" pitchFamily="66" charset="0"/>
                <a:cs typeface="Symeteo" panose="00000400000000000000" pitchFamily="2" charset="0"/>
              </a:rPr>
              <a:t>FBI is watching you.       </a:t>
            </a:r>
            <a:endParaRPr lang="zh-TW" altLang="en-US" sz="4000" dirty="0">
              <a:solidFill>
                <a:schemeClr val="accent4">
                  <a:lumMod val="75000"/>
                </a:schemeClr>
              </a:solidFill>
              <a:latin typeface="Lucida Handwriting" panose="03010101010101010101" pitchFamily="66" charset="0"/>
              <a:cs typeface="Symeteo" panose="00000400000000000000" pitchFamily="2" charset="0"/>
            </a:endParaRPr>
          </a:p>
        </p:txBody>
      </p:sp>
      <p:pic>
        <p:nvPicPr>
          <p:cNvPr id="1042" name="圖片 104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651" y="530726"/>
            <a:ext cx="4811031" cy="4763585"/>
          </a:xfrm>
          <a:prstGeom prst="rect">
            <a:avLst/>
          </a:prstGeom>
        </p:spPr>
      </p:pic>
      <p:pic>
        <p:nvPicPr>
          <p:cNvPr id="1045" name="圖片 1044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94" y="699771"/>
            <a:ext cx="5590875" cy="4193156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111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群組 36"/>
          <p:cNvGrpSpPr/>
          <p:nvPr/>
        </p:nvGrpSpPr>
        <p:grpSpPr>
          <a:xfrm>
            <a:off x="439199" y="-9376"/>
            <a:ext cx="11316776" cy="15757376"/>
            <a:chOff x="439199" y="-9376"/>
            <a:chExt cx="11316776" cy="15757376"/>
          </a:xfrm>
        </p:grpSpPr>
        <p:sp>
          <p:nvSpPr>
            <p:cNvPr id="6" name="矩形 5"/>
            <p:cNvSpPr/>
            <p:nvPr/>
          </p:nvSpPr>
          <p:spPr>
            <a:xfrm>
              <a:off x="4391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125975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107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3822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33537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3252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968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626834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3987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211399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9182924" y="0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0154449" y="-9376"/>
              <a:ext cx="630000" cy="157480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矩形 78"/>
          <p:cNvSpPr/>
          <p:nvPr/>
        </p:nvSpPr>
        <p:spPr>
          <a:xfrm>
            <a:off x="0" y="2041504"/>
            <a:ext cx="12196682" cy="124572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3" name="矩形 272"/>
          <p:cNvSpPr/>
          <p:nvPr/>
        </p:nvSpPr>
        <p:spPr>
          <a:xfrm>
            <a:off x="268434" y="9170144"/>
            <a:ext cx="11716774" cy="53285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0" y="0"/>
            <a:ext cx="12195175" cy="5268216"/>
            <a:chOff x="0" y="0"/>
            <a:chExt cx="12195175" cy="312147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8" name="矩形 37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0" y="14498736"/>
            <a:ext cx="12195175" cy="12398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baseline="-25000" dirty="0"/>
          </a:p>
        </p:txBody>
      </p:sp>
      <p:grpSp>
        <p:nvGrpSpPr>
          <p:cNvPr id="57" name="群組 56"/>
          <p:cNvGrpSpPr/>
          <p:nvPr/>
        </p:nvGrpSpPr>
        <p:grpSpPr>
          <a:xfrm>
            <a:off x="10154449" y="14676312"/>
            <a:ext cx="630000" cy="622797"/>
            <a:chOff x="0" y="0"/>
            <a:chExt cx="12195175" cy="3121472"/>
          </a:xfrm>
        </p:grpSpPr>
        <p:sp>
          <p:nvSpPr>
            <p:cNvPr id="58" name="矩形 57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9182924" y="14676312"/>
            <a:ext cx="630000" cy="622797"/>
            <a:chOff x="0" y="0"/>
            <a:chExt cx="12195175" cy="3121472"/>
          </a:xfrm>
        </p:grpSpPr>
        <p:sp>
          <p:nvSpPr>
            <p:cNvPr id="62" name="矩形 61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3" name="直線接點 62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群組 64"/>
          <p:cNvGrpSpPr/>
          <p:nvPr/>
        </p:nvGrpSpPr>
        <p:grpSpPr>
          <a:xfrm>
            <a:off x="11089249" y="14676312"/>
            <a:ext cx="630000" cy="622797"/>
            <a:chOff x="0" y="0"/>
            <a:chExt cx="12195175" cy="3121472"/>
          </a:xfrm>
        </p:grpSpPr>
        <p:sp>
          <p:nvSpPr>
            <p:cNvPr id="66" name="矩形 65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線接點 66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/>
          <p:cNvSpPr/>
          <p:nvPr/>
        </p:nvSpPr>
        <p:spPr>
          <a:xfrm>
            <a:off x="2411425" y="6223537"/>
            <a:ext cx="7394128" cy="1641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Hello!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Welcome to my website!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I wish you’ll pleased here.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</a:rPr>
              <a:t>Have fun!</a:t>
            </a:r>
            <a:endParaRPr lang="zh-TW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3" name="直線接點 172"/>
          <p:cNvCxnSpPr/>
          <p:nvPr/>
        </p:nvCxnSpPr>
        <p:spPr>
          <a:xfrm>
            <a:off x="2411425" y="8486068"/>
            <a:ext cx="7430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群組 183"/>
          <p:cNvGrpSpPr/>
          <p:nvPr/>
        </p:nvGrpSpPr>
        <p:grpSpPr>
          <a:xfrm>
            <a:off x="595961" y="10538296"/>
            <a:ext cx="3557410" cy="2808312"/>
            <a:chOff x="8841398" y="3633044"/>
            <a:chExt cx="3353777" cy="2880320"/>
          </a:xfrm>
        </p:grpSpPr>
        <p:sp>
          <p:nvSpPr>
            <p:cNvPr id="186" name="矩形 185"/>
            <p:cNvSpPr/>
            <p:nvPr/>
          </p:nvSpPr>
          <p:spPr>
            <a:xfrm>
              <a:off x="8841398" y="3633044"/>
              <a:ext cx="3353777" cy="28803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7" name="直線接點 186"/>
            <p:cNvCxnSpPr/>
            <p:nvPr/>
          </p:nvCxnSpPr>
          <p:spPr>
            <a:xfrm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接點 187"/>
            <p:cNvCxnSpPr/>
            <p:nvPr/>
          </p:nvCxnSpPr>
          <p:spPr>
            <a:xfrm flipV="1">
              <a:off x="8841398" y="3633044"/>
              <a:ext cx="3353777" cy="28803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0" name="文字方塊 239"/>
          <p:cNvSpPr txBox="1"/>
          <p:nvPr/>
        </p:nvSpPr>
        <p:spPr>
          <a:xfrm>
            <a:off x="5449515" y="10538296"/>
            <a:ext cx="6033265" cy="2808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340" name="群組 339"/>
          <p:cNvGrpSpPr/>
          <p:nvPr/>
        </p:nvGrpSpPr>
        <p:grpSpPr>
          <a:xfrm>
            <a:off x="4882131" y="241343"/>
            <a:ext cx="1656557" cy="427496"/>
            <a:chOff x="0" y="2569191"/>
            <a:chExt cx="2069901" cy="427496"/>
          </a:xfrm>
        </p:grpSpPr>
        <p:sp>
          <p:nvSpPr>
            <p:cNvPr id="341" name="矩形 340"/>
            <p:cNvSpPr/>
            <p:nvPr/>
          </p:nvSpPr>
          <p:spPr>
            <a:xfrm>
              <a:off x="439199" y="2569218"/>
              <a:ext cx="1630702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introduction</a:t>
              </a:r>
              <a:endParaRPr lang="zh-TW" altLang="en-US" sz="1600" dirty="0"/>
            </a:p>
          </p:txBody>
        </p:sp>
        <p:grpSp>
          <p:nvGrpSpPr>
            <p:cNvPr id="342" name="群組 341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43" name="矩形 342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4" name="直線接點 343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線接點 344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6" name="群組 345"/>
          <p:cNvGrpSpPr/>
          <p:nvPr/>
        </p:nvGrpSpPr>
        <p:grpSpPr>
          <a:xfrm>
            <a:off x="6708316" y="241370"/>
            <a:ext cx="1656557" cy="427496"/>
            <a:chOff x="0" y="2569191"/>
            <a:chExt cx="2069900" cy="427496"/>
          </a:xfrm>
        </p:grpSpPr>
        <p:sp>
          <p:nvSpPr>
            <p:cNvPr id="347" name="矩形 346"/>
            <p:cNvSpPr/>
            <p:nvPr/>
          </p:nvSpPr>
          <p:spPr>
            <a:xfrm>
              <a:off x="439199" y="2569218"/>
              <a:ext cx="1630701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a</a:t>
              </a:r>
              <a:r>
                <a:rPr lang="en-US" altLang="zh-TW" sz="1600" dirty="0" smtClean="0"/>
                <a:t>bout me</a:t>
              </a:r>
              <a:endParaRPr lang="zh-TW" altLang="en-US" sz="1600" dirty="0"/>
            </a:p>
          </p:txBody>
        </p:sp>
        <p:grpSp>
          <p:nvGrpSpPr>
            <p:cNvPr id="348" name="群組 347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49" name="矩形 348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0" name="直線接點 349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線接點 350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2" name="群組 351"/>
          <p:cNvGrpSpPr/>
          <p:nvPr/>
        </p:nvGrpSpPr>
        <p:grpSpPr>
          <a:xfrm>
            <a:off x="8534501" y="241343"/>
            <a:ext cx="1656557" cy="427496"/>
            <a:chOff x="0" y="2569191"/>
            <a:chExt cx="2069900" cy="427496"/>
          </a:xfrm>
        </p:grpSpPr>
        <p:sp>
          <p:nvSpPr>
            <p:cNvPr id="353" name="矩形 352"/>
            <p:cNvSpPr/>
            <p:nvPr/>
          </p:nvSpPr>
          <p:spPr>
            <a:xfrm>
              <a:off x="439199" y="2569218"/>
              <a:ext cx="1630701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gallery</a:t>
              </a:r>
              <a:endParaRPr lang="zh-TW" altLang="en-US" sz="1600" dirty="0"/>
            </a:p>
          </p:txBody>
        </p:sp>
        <p:grpSp>
          <p:nvGrpSpPr>
            <p:cNvPr id="354" name="群組 353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55" name="矩形 354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6" name="直線接點 355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線接點 356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8" name="群組 357"/>
          <p:cNvGrpSpPr/>
          <p:nvPr/>
        </p:nvGrpSpPr>
        <p:grpSpPr>
          <a:xfrm>
            <a:off x="10360685" y="241397"/>
            <a:ext cx="1656557" cy="427496"/>
            <a:chOff x="0" y="2569191"/>
            <a:chExt cx="2069900" cy="427496"/>
          </a:xfrm>
        </p:grpSpPr>
        <p:sp>
          <p:nvSpPr>
            <p:cNvPr id="359" name="矩形 358"/>
            <p:cNvSpPr/>
            <p:nvPr/>
          </p:nvSpPr>
          <p:spPr>
            <a:xfrm>
              <a:off x="439199" y="2569218"/>
              <a:ext cx="1630701" cy="42746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Ex-</a:t>
              </a:r>
              <a:r>
                <a:rPr lang="en-US" altLang="zh-TW" sz="1600" dirty="0" err="1" smtClean="0"/>
                <a:t>shanshow</a:t>
              </a:r>
              <a:endParaRPr lang="zh-TW" altLang="en-US" sz="1600" dirty="0"/>
            </a:p>
          </p:txBody>
        </p:sp>
        <p:grpSp>
          <p:nvGrpSpPr>
            <p:cNvPr id="360" name="群組 359"/>
            <p:cNvGrpSpPr/>
            <p:nvPr/>
          </p:nvGrpSpPr>
          <p:grpSpPr>
            <a:xfrm>
              <a:off x="0" y="2569191"/>
              <a:ext cx="439199" cy="427496"/>
              <a:chOff x="8841398" y="3633044"/>
              <a:chExt cx="3353777" cy="2880320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8841398" y="3633044"/>
                <a:ext cx="3353777" cy="28803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2" name="直線接點 361"/>
              <p:cNvCxnSpPr/>
              <p:nvPr/>
            </p:nvCxnSpPr>
            <p:spPr>
              <a:xfrm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直線接點 362"/>
              <p:cNvCxnSpPr/>
              <p:nvPr/>
            </p:nvCxnSpPr>
            <p:spPr>
              <a:xfrm flipV="1">
                <a:off x="8841398" y="3633044"/>
                <a:ext cx="3353777" cy="28803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4" name="群組 363"/>
          <p:cNvGrpSpPr/>
          <p:nvPr/>
        </p:nvGrpSpPr>
        <p:grpSpPr>
          <a:xfrm>
            <a:off x="4603715" y="10538296"/>
            <a:ext cx="556832" cy="595784"/>
            <a:chOff x="0" y="0"/>
            <a:chExt cx="12195175" cy="3121472"/>
          </a:xfrm>
        </p:grpSpPr>
        <p:sp>
          <p:nvSpPr>
            <p:cNvPr id="365" name="矩形 364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66" name="直線接點 365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接點 366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群組 367"/>
          <p:cNvGrpSpPr/>
          <p:nvPr/>
        </p:nvGrpSpPr>
        <p:grpSpPr>
          <a:xfrm>
            <a:off x="10191059" y="13171559"/>
            <a:ext cx="1507962" cy="408608"/>
            <a:chOff x="0" y="0"/>
            <a:chExt cx="12195175" cy="3121472"/>
          </a:xfrm>
        </p:grpSpPr>
        <p:sp>
          <p:nvSpPr>
            <p:cNvPr id="369" name="矩形 368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0" name="直線接點 369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接點 370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矩形 374"/>
          <p:cNvSpPr/>
          <p:nvPr/>
        </p:nvSpPr>
        <p:spPr>
          <a:xfrm>
            <a:off x="3983774" y="8758954"/>
            <a:ext cx="4311665" cy="987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may interest in…</a:t>
            </a:r>
            <a:endParaRPr lang="zh-TW" alt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76" name="群組 375"/>
          <p:cNvGrpSpPr/>
          <p:nvPr/>
        </p:nvGrpSpPr>
        <p:grpSpPr>
          <a:xfrm>
            <a:off x="8525102" y="9252581"/>
            <a:ext cx="556832" cy="493627"/>
            <a:chOff x="0" y="0"/>
            <a:chExt cx="12195175" cy="3121472"/>
          </a:xfrm>
        </p:grpSpPr>
        <p:sp>
          <p:nvSpPr>
            <p:cNvPr id="377" name="矩形 376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8" name="直線接點 377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接點 378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群組 379"/>
          <p:cNvGrpSpPr/>
          <p:nvPr/>
        </p:nvGrpSpPr>
        <p:grpSpPr>
          <a:xfrm>
            <a:off x="3217267" y="9252581"/>
            <a:ext cx="556832" cy="493627"/>
            <a:chOff x="0" y="0"/>
            <a:chExt cx="12195175" cy="3121472"/>
          </a:xfrm>
        </p:grpSpPr>
        <p:sp>
          <p:nvSpPr>
            <p:cNvPr id="381" name="矩形 380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2" name="直線接點 381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接點 382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4" name="文字方塊 383"/>
          <p:cNvSpPr txBox="1"/>
          <p:nvPr/>
        </p:nvSpPr>
        <p:spPr>
          <a:xfrm>
            <a:off x="268434" y="14931422"/>
            <a:ext cx="433528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Copywrong</a:t>
            </a:r>
            <a:r>
              <a:rPr lang="en-US" altLang="zh-TW" dirty="0" smtClean="0">
                <a:latin typeface="Vladimir Script" panose="03050402040407070305" pitchFamily="66" charset="0"/>
                <a:cs typeface="Italic" panose="00000400000000000000" pitchFamily="2" charset="0"/>
              </a:rPr>
              <a:t> by E-</a:t>
            </a:r>
            <a:r>
              <a:rPr lang="en-US" altLang="zh-TW" dirty="0" err="1" smtClean="0">
                <a:latin typeface="Vladimir Script" panose="03050402040407070305" pitchFamily="66" charset="0"/>
                <a:cs typeface="Italic" panose="00000400000000000000" pitchFamily="2" charset="0"/>
              </a:rPr>
              <a:t>shanshow</a:t>
            </a:r>
            <a:endParaRPr lang="zh-TW" altLang="en-US" dirty="0">
              <a:latin typeface="Vladimir Script" panose="03050402040407070305" pitchFamily="66" charset="0"/>
              <a:cs typeface="Italic" panose="00000400000000000000" pitchFamily="2" charset="0"/>
            </a:endParaRPr>
          </a:p>
        </p:txBody>
      </p:sp>
      <p:sp>
        <p:nvSpPr>
          <p:cNvPr id="392" name="文字方塊 391"/>
          <p:cNvSpPr txBox="1"/>
          <p:nvPr/>
        </p:nvSpPr>
        <p:spPr>
          <a:xfrm>
            <a:off x="5449515" y="10538296"/>
            <a:ext cx="6033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Context</a:t>
            </a:r>
          </a:p>
          <a:p>
            <a:r>
              <a:rPr lang="en-US" altLang="zh-TW" dirty="0" smtClean="0"/>
              <a:t>ccccccccccccccccccccccccccccccccccccccccccccccccccccccccccccccccccccccccccccccccccccccccccccccccccccccccccccccccccccccccccccccccccccccc</a:t>
            </a:r>
            <a:endParaRPr lang="zh-TW" altLang="en-US" dirty="0"/>
          </a:p>
        </p:txBody>
      </p:sp>
      <p:grpSp>
        <p:nvGrpSpPr>
          <p:cNvPr id="88" name="群組 87"/>
          <p:cNvGrpSpPr/>
          <p:nvPr/>
        </p:nvGrpSpPr>
        <p:grpSpPr>
          <a:xfrm>
            <a:off x="439199" y="9252581"/>
            <a:ext cx="3334900" cy="493627"/>
            <a:chOff x="0" y="0"/>
            <a:chExt cx="12195175" cy="3121472"/>
          </a:xfrm>
        </p:grpSpPr>
        <p:sp>
          <p:nvSpPr>
            <p:cNvPr id="89" name="矩形 88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8523608" y="9252580"/>
            <a:ext cx="3334900" cy="493627"/>
            <a:chOff x="0" y="0"/>
            <a:chExt cx="12195175" cy="3121472"/>
          </a:xfrm>
        </p:grpSpPr>
        <p:sp>
          <p:nvSpPr>
            <p:cNvPr id="93" name="矩形 92"/>
            <p:cNvSpPr/>
            <p:nvPr/>
          </p:nvSpPr>
          <p:spPr>
            <a:xfrm>
              <a:off x="0" y="0"/>
              <a:ext cx="12195175" cy="31214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4" name="直線接點 93"/>
            <p:cNvCxnSpPr/>
            <p:nvPr/>
          </p:nvCxnSpPr>
          <p:spPr>
            <a:xfrm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0" y="0"/>
              <a:ext cx="12195175" cy="312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242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10814</TotalTime>
  <Words>72</Words>
  <Application>Microsoft Office PowerPoint</Application>
  <PresentationFormat>自訂</PresentationFormat>
  <Paragraphs>28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nicole</dc:creator>
  <cp:lastModifiedBy>nicole</cp:lastModifiedBy>
  <cp:revision>35</cp:revision>
  <dcterms:created xsi:type="dcterms:W3CDTF">2016-03-28T06:27:47Z</dcterms:created>
  <dcterms:modified xsi:type="dcterms:W3CDTF">2016-05-17T12:46:31Z</dcterms:modified>
</cp:coreProperties>
</file>