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9" r:id="rId3"/>
    <p:sldId id="261" r:id="rId4"/>
    <p:sldId id="267" r:id="rId5"/>
    <p:sldId id="262" r:id="rId6"/>
    <p:sldId id="264" r:id="rId7"/>
    <p:sldId id="263" r:id="rId8"/>
    <p:sldId id="265" r:id="rId9"/>
    <p:sldId id="273" r:id="rId10"/>
    <p:sldId id="266" r:id="rId11"/>
    <p:sldId id="269" r:id="rId12"/>
    <p:sldId id="272" r:id="rId13"/>
  </p:sldIdLst>
  <p:sldSz cx="7620000" cy="5715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7"/>
  </p:normalViewPr>
  <p:slideViewPr>
    <p:cSldViewPr>
      <p:cViewPr varScale="1">
        <p:scale>
          <a:sx n="65" d="100"/>
          <a:sy n="65" d="100"/>
        </p:scale>
        <p:origin x="442" y="43"/>
      </p:cViewPr>
      <p:guideLst>
        <p:guide orient="horz" pos="1800"/>
        <p:guide pos="1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76E85B-508E-4C4E-84B6-63A69D2380AB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  <a:endParaRPr lang="zh-CN" altLang="en-US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2DFECD-F25D-49BA-9BD1-87BDE122C1E7}" type="slidenum">
              <a:rPr lang="zh-CN" altLang="en-US"/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0" y="935038"/>
            <a:ext cx="5715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500" y="3001963"/>
            <a:ext cx="5715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456D0-5D8B-4224-B749-728E37463200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0C58A-2359-4F49-BFAF-D48003620361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BCEAB-1F74-44D3-BF77-19E5D8740742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118D7-C6DD-4110-84DB-67C8861CFA48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600"/>
            <a:ext cx="17145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49911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9BA3D-062E-4897-98E7-E6779BA36262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04FA6-B0D7-4DDF-A5F1-4431A39AC8A3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14AA1-648F-4478-9510-941B868FC6E6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AD2CA-118C-446A-A96E-C616216DC375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1425575"/>
            <a:ext cx="657225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700" y="3824288"/>
            <a:ext cx="6572250" cy="1250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6B044-1EFF-4D7A-A005-E4AA6A78DB59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F0131-51A0-45FC-A41E-D334CAEF0A76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F8A7F-E1BD-400E-B6AD-2BB1ABAE58CC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11D67-9640-49D6-BBB2-3B564511F8A3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04800"/>
            <a:ext cx="657225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5463" y="1401763"/>
            <a:ext cx="322262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63" y="2087563"/>
            <a:ext cx="3222625" cy="3070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57625" y="1401763"/>
            <a:ext cx="32400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40088" cy="3070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6F544-26CC-421C-A292-25EB8CE82B15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BF9F1-92DA-474C-B98A-7D9BB7118744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06605-9F6B-4164-AB46-5E9D90FE01ED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283E5-6A88-4F8B-A5BF-C4FD52B509A5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D213F-656C-43D3-BEC3-AA9A25509F9E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E5434-0AFF-4326-965C-A366AEF41D88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5A0E1-3F12-4480-929E-C03195ABFC6B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AFE95-0653-47CE-A7B3-6910F1041F71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Book Antiqua" panose="020406020503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7A560-B4E3-43C3-98EF-2CAB86B3757E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59B0D-E074-499C-8E6B-7D0B7B389D0E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28600"/>
            <a:ext cx="6858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Lucida Sans" charset="0"/>
              </a:rPr>
              <a:t>单击此处编辑母版标题样式</a:t>
            </a:r>
            <a:endParaRPr lang="zh-CN" altLang="zh-CN" smtClean="0">
              <a:sym typeface="Lucida Sans" charset="0"/>
            </a:endParaRP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33500"/>
            <a:ext cx="6858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Book Antiqua" panose="02040602050305030304" pitchFamily="18" charset="0"/>
              </a:rPr>
              <a:t>单击此处编辑母版文本样式</a:t>
            </a:r>
            <a:endParaRPr lang="zh-CN" altLang="zh-CN" smtClean="0">
              <a:sym typeface="Book Antiqua" panose="02040602050305030304" pitchFamily="18" charset="0"/>
            </a:endParaRPr>
          </a:p>
          <a:p>
            <a:pPr lvl="1"/>
            <a:r>
              <a:rPr lang="zh-CN" altLang="zh-CN" smtClean="0">
                <a:sym typeface="Book Antiqua" panose="02040602050305030304" pitchFamily="18" charset="0"/>
              </a:rPr>
              <a:t>第二级</a:t>
            </a:r>
            <a:endParaRPr lang="zh-CN" altLang="zh-CN" smtClean="0">
              <a:sym typeface="Book Antiqua" panose="02040602050305030304" pitchFamily="18" charset="0"/>
            </a:endParaRPr>
          </a:p>
          <a:p>
            <a:pPr lvl="2"/>
            <a:r>
              <a:rPr lang="zh-CN" altLang="zh-CN" smtClean="0">
                <a:sym typeface="Book Antiqua" panose="02040602050305030304" pitchFamily="18" charset="0"/>
              </a:rPr>
              <a:t>第三级</a:t>
            </a:r>
            <a:endParaRPr lang="zh-CN" altLang="zh-CN" smtClean="0">
              <a:sym typeface="Book Antiqua" panose="02040602050305030304" pitchFamily="18" charset="0"/>
            </a:endParaRPr>
          </a:p>
          <a:p>
            <a:pPr lvl="3"/>
            <a:r>
              <a:rPr lang="zh-CN" altLang="zh-CN" smtClean="0">
                <a:sym typeface="Book Antiqua" panose="02040602050305030304" pitchFamily="18" charset="0"/>
              </a:rPr>
              <a:t>第四级</a:t>
            </a:r>
            <a:endParaRPr lang="zh-CN" altLang="zh-CN" smtClean="0">
              <a:sym typeface="Book Antiqua" panose="02040602050305030304" pitchFamily="18" charset="0"/>
            </a:endParaRPr>
          </a:p>
          <a:p>
            <a:pPr lvl="4"/>
            <a:r>
              <a:rPr lang="zh-CN" altLang="zh-CN" smtClean="0">
                <a:sym typeface="Book Antiqua" panose="02040602050305030304" pitchFamily="18" charset="0"/>
              </a:rPr>
              <a:t>第五级</a:t>
            </a:r>
            <a:endParaRPr lang="zh-CN" altLang="zh-CN" smtClean="0">
              <a:sym typeface="Book Antiqua" panose="02040602050305030304" pitchFamily="18" charset="0"/>
            </a:endParaRP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5346700"/>
            <a:ext cx="177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000" smtClean="0">
                <a:solidFill>
                  <a:srgbClr val="BABABA"/>
                </a:solidFill>
                <a:latin typeface="+mn-lt"/>
                <a:ea typeface="宋体" panose="02010600030101010101" pitchFamily="2" charset="-122"/>
                <a:sym typeface="Book Antiqua" panose="02040602050305030304" pitchFamily="18" charset="0"/>
              </a:defRPr>
            </a:lvl1pPr>
          </a:lstStyle>
          <a:p>
            <a:pPr>
              <a:defRPr/>
            </a:pPr>
            <a:fld id="{8FC7AB9C-B2D5-49A0-938E-2490CA8948D1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0" y="5346700"/>
            <a:ext cx="241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 smtClean="0">
                <a:solidFill>
                  <a:srgbClr val="BABABA"/>
                </a:solidFill>
                <a:latin typeface="+mn-lt"/>
                <a:ea typeface="宋体" panose="02010600030101010101" pitchFamily="2" charset="-122"/>
                <a:sym typeface="Book Antiqua" panose="0204060205030503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5346700"/>
            <a:ext cx="63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 smtClean="0">
                <a:solidFill>
                  <a:srgbClr val="BABABA"/>
                </a:solidFill>
                <a:latin typeface="+mn-lt"/>
                <a:ea typeface="宋体" panose="02010600030101010101" pitchFamily="2" charset="-122"/>
                <a:sym typeface="Book Antiqua" panose="02040602050305030304" pitchFamily="18" charset="0"/>
              </a:defRPr>
            </a:lvl1pPr>
          </a:lstStyle>
          <a:p>
            <a:pPr>
              <a:defRPr/>
            </a:pPr>
            <a:fld id="{4A13B5EF-B647-477D-8694-531E2FB40214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  <a:sym typeface="Lucida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charset="-122"/>
          <a:sym typeface="Lucida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charset="-122"/>
          <a:sym typeface="Lucida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charset="-122"/>
          <a:sym typeface="Lucida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charset="-122"/>
          <a:sym typeface="Lucida San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charset="-122"/>
          <a:sym typeface="Lucida San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charset="-122"/>
          <a:sym typeface="Lucida San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charset="-122"/>
          <a:sym typeface="Lucida San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charset="-122"/>
          <a:sym typeface="Lucida Sans" charset="0"/>
        </a:defRPr>
      </a:lvl9pPr>
    </p:titleStyle>
    <p:bodyStyle>
      <a:lvl1pPr marL="455930" indent="-341630" algn="l" defTabSz="0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buChar char=""/>
        <a:defRPr sz="2300" kern="1200">
          <a:solidFill>
            <a:schemeClr val="tx1"/>
          </a:solidFill>
          <a:latin typeface="+mn-lt"/>
          <a:ea typeface="+mn-ea"/>
          <a:cs typeface="+mn-cs"/>
          <a:sym typeface="Book Antiqua" panose="02040602050305030304" pitchFamily="18" charset="0"/>
        </a:defRPr>
      </a:lvl1pPr>
      <a:lvl2pPr marL="722630" indent="-23368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  <a:sym typeface="Book Antiqua" panose="02040602050305030304" pitchFamily="18" charset="0"/>
        </a:defRPr>
      </a:lvl2pPr>
      <a:lvl3pPr marL="944880" indent="-18923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kern="1200">
          <a:solidFill>
            <a:schemeClr val="tx1"/>
          </a:solidFill>
          <a:latin typeface="+mn-lt"/>
          <a:ea typeface="+mn-ea"/>
          <a:cs typeface="+mn-cs"/>
          <a:sym typeface="Book Antiqua" panose="02040602050305030304" pitchFamily="18" charset="0"/>
        </a:defRPr>
      </a:lvl3pPr>
      <a:lvl4pPr marL="1127125" indent="-15113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panose="02040602050305030304" pitchFamily="18" charset="0"/>
        </a:defRPr>
      </a:lvl4pPr>
      <a:lvl5pPr marL="1287780" indent="-15113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2" panose="05020102010507070707" pitchFamily="18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panose="020406020503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af02257d76c_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619760"/>
            <a:ext cx="5710555" cy="4912995"/>
          </a:xfrm>
          <a:prstGeom prst="rect">
            <a:avLst/>
          </a:prstGeom>
        </p:spPr>
      </p:pic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2502535" y="301625"/>
            <a:ext cx="2722880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FFFFFF"/>
            </a:solidFill>
            <a:miter lim="800000"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安全卫士</a:t>
            </a:r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5" name="组合 18"/>
          <p:cNvGrpSpPr/>
          <p:nvPr/>
        </p:nvGrpSpPr>
        <p:grpSpPr bwMode="auto">
          <a:xfrm>
            <a:off x="5286375" y="4238625"/>
            <a:ext cx="1961516" cy="1111250"/>
            <a:chOff x="0" y="0"/>
            <a:chExt cx="1961543" cy="1109566"/>
          </a:xfrm>
        </p:grpSpPr>
        <p:sp>
          <p:nvSpPr>
            <p:cNvPr id="3076" name="矩形 1"/>
            <p:cNvSpPr>
              <a:spLocks noChangeArrowheads="1"/>
            </p:cNvSpPr>
            <p:nvPr/>
          </p:nvSpPr>
          <p:spPr bwMode="auto">
            <a:xfrm>
              <a:off x="0" y="347136"/>
              <a:ext cx="1960590" cy="76243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"/>
            <p:cNvSpPr>
              <a:spLocks noChangeArrowheads="1"/>
            </p:cNvSpPr>
            <p:nvPr/>
          </p:nvSpPr>
          <p:spPr bwMode="auto">
            <a:xfrm>
              <a:off x="36831" y="0"/>
              <a:ext cx="1924712" cy="110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  By @15PB</a:t>
              </a: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</a:t>
              </a:r>
              <a:r>
                <a:rPr lang="en-US" altLang="zh-CN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34</a:t>
              </a: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期</a:t>
              </a:r>
              <a:endPara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          </a:t>
              </a: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罗俊武</a:t>
              </a:r>
              <a:endPara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2019-07-05 </a:t>
              </a:r>
              <a:endPara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" descr="啊啊啊啊"/>
          <p:cNvSpPr>
            <a:spLocks noChangeArrowheads="1"/>
          </p:cNvSpPr>
          <p:nvPr/>
        </p:nvSpPr>
        <p:spPr bwMode="auto">
          <a:xfrm flipV="1">
            <a:off x="0" y="1704975"/>
            <a:ext cx="7620000" cy="3240088"/>
          </a:xfrm>
          <a:prstGeom prst="rect">
            <a:avLst/>
          </a:prstGeom>
          <a:solidFill>
            <a:srgbClr val="CCFFF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tIns="21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这次项目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包含的知识点很广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让我复习了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很多知识点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巩固了所学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加深了对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结构的理解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进程线程的运用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而且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对以后的学习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打下了坚实的基础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0" name="矩形 7"/>
          <p:cNvSpPr>
            <a:spLocks noChangeArrowheads="1"/>
          </p:cNvSpPr>
          <p:nvPr/>
        </p:nvSpPr>
        <p:spPr bwMode="auto">
          <a:xfrm>
            <a:off x="2551113" y="1057275"/>
            <a:ext cx="23241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3315" name="矩形 5"/>
          <p:cNvSpPr>
            <a:spLocks noChangeArrowheads="1"/>
          </p:cNvSpPr>
          <p:nvPr/>
        </p:nvSpPr>
        <p:spPr bwMode="auto">
          <a:xfrm>
            <a:off x="5219700" y="3906838"/>
            <a:ext cx="863600" cy="863600"/>
          </a:xfrm>
          <a:prstGeom prst="rect">
            <a:avLst/>
          </a:prstGeom>
          <a:solidFill>
            <a:srgbClr val="E94D1A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6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7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8238"/>
            <a:ext cx="1687513" cy="89852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8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0" name="椭圆 3"/>
          <p:cNvSpPr>
            <a:spLocks noChangeArrowheads="1"/>
          </p:cNvSpPr>
          <p:nvPr/>
        </p:nvSpPr>
        <p:spPr bwMode="auto">
          <a:xfrm>
            <a:off x="3119438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1" name="矩形 4"/>
          <p:cNvSpPr>
            <a:spLocks noChangeArrowheads="1"/>
          </p:cNvSpPr>
          <p:nvPr/>
        </p:nvSpPr>
        <p:spPr bwMode="auto">
          <a:xfrm>
            <a:off x="2817813" y="3848100"/>
            <a:ext cx="195421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项目设计流程</a:t>
            </a:r>
            <a:endParaRPr lang="zh-CN" altLang="en-US"/>
          </a:p>
        </p:txBody>
      </p:sp>
      <p:sp>
        <p:nvSpPr>
          <p:cNvPr id="4102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3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4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>
            <a:solidFill>
              <a:srgbClr val="E94D1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1587"/>
          </a:xfrm>
          <a:prstGeom prst="line">
            <a:avLst/>
          </a:prstGeom>
          <a:noFill/>
          <a:ln w="9525">
            <a:solidFill>
              <a:srgbClr val="E94D1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>
            <a:solidFill>
              <a:srgbClr val="E94D1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>
            <a:solidFill>
              <a:srgbClr val="E94D1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>
            <a:solidFill>
              <a:srgbClr val="E94D1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>
            <a:solidFill>
              <a:srgbClr val="E94D1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811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" name="组合 4"/>
          <p:cNvGrpSpPr/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9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2" name="矩形 5"/>
          <p:cNvSpPr>
            <a:spLocks noChangeArrowheads="1"/>
          </p:cNvSpPr>
          <p:nvPr/>
        </p:nvSpPr>
        <p:spPr bwMode="auto">
          <a:xfrm>
            <a:off x="0" y="1868488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矩形 8"/>
          <p:cNvSpPr>
            <a:spLocks noChangeArrowheads="1"/>
          </p:cNvSpPr>
          <p:nvPr/>
        </p:nvSpPr>
        <p:spPr bwMode="auto">
          <a:xfrm>
            <a:off x="6821488" y="3719513"/>
            <a:ext cx="361950" cy="360362"/>
          </a:xfrm>
          <a:prstGeom prst="rect">
            <a:avLst/>
          </a:prstGeom>
          <a:solidFill>
            <a:srgbClr val="E94D1A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矩形 1"/>
          <p:cNvSpPr>
            <a:spLocks noChangeArrowheads="1"/>
          </p:cNvSpPr>
          <p:nvPr/>
        </p:nvSpPr>
        <p:spPr bwMode="auto">
          <a:xfrm>
            <a:off x="4909186" y="3538538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安全卫士</a:t>
            </a:r>
            <a:endParaRPr lang="zh-CN" altLang="en-US"/>
          </a:p>
        </p:txBody>
      </p:sp>
      <p:sp>
        <p:nvSpPr>
          <p:cNvPr id="5127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28" name="图片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2763"/>
            <a:ext cx="1317625" cy="6985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1"/>
          <p:cNvSpPr>
            <a:spLocks noChangeArrowheads="1"/>
          </p:cNvSpPr>
          <p:nvPr/>
        </p:nvSpPr>
        <p:spPr bwMode="auto">
          <a:xfrm>
            <a:off x="0" y="1657350"/>
            <a:ext cx="7620000" cy="3240088"/>
          </a:xfrm>
          <a:prstGeom prst="rect">
            <a:avLst/>
          </a:prstGeom>
          <a:solidFill>
            <a:srgbClr val="E1E0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6" name="矩形 5"/>
          <p:cNvSpPr>
            <a:spLocks noChangeArrowheads="1"/>
          </p:cNvSpPr>
          <p:nvPr/>
        </p:nvSpPr>
        <p:spPr bwMode="auto">
          <a:xfrm>
            <a:off x="-53975" y="1057275"/>
            <a:ext cx="69103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基础功能介绍</a:t>
            </a:r>
            <a:r>
              <a:rPr lang="en-US" altLang="zh-CN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(Low/Wicked</a:t>
            </a:r>
            <a:r>
              <a:rPr lang="zh-CN" altLang="en-US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Level)</a:t>
            </a:r>
            <a:endParaRPr lang="zh-CN" altLang="en-US"/>
          </a:p>
        </p:txBody>
      </p:sp>
      <p:sp>
        <p:nvSpPr>
          <p:cNvPr id="6147" name="矩形 6"/>
          <p:cNvSpPr>
            <a:spLocks noChangeArrowheads="1"/>
          </p:cNvSpPr>
          <p:nvPr/>
        </p:nvSpPr>
        <p:spPr bwMode="auto">
          <a:xfrm>
            <a:off x="209550" y="1849438"/>
            <a:ext cx="6948488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线程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CPU/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内存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内存优化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垃圾清理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遍历服务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启动关闭服务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1"/>
          <p:cNvSpPr>
            <a:spLocks noChangeArrowheads="1"/>
          </p:cNvSpPr>
          <p:nvPr/>
        </p:nvSpPr>
        <p:spPr bwMode="auto">
          <a:xfrm>
            <a:off x="0" y="1657350"/>
            <a:ext cx="7620000" cy="3240088"/>
          </a:xfrm>
          <a:prstGeom prst="rect">
            <a:avLst/>
          </a:prstGeom>
          <a:solidFill>
            <a:srgbClr val="E1E0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0" name="矩形 5"/>
          <p:cNvSpPr>
            <a:spLocks noChangeArrowheads="1"/>
          </p:cNvSpPr>
          <p:nvPr/>
        </p:nvSpPr>
        <p:spPr bwMode="auto">
          <a:xfrm>
            <a:off x="0" y="1057275"/>
            <a:ext cx="71485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高级功能介绍</a:t>
            </a:r>
            <a:r>
              <a:rPr lang="en-US" altLang="zh-CN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(Monster/God</a:t>
            </a:r>
            <a:r>
              <a:rPr lang="zh-CN" altLang="en-US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Level)</a:t>
            </a:r>
            <a:endParaRPr lang="zh-CN" altLang="en-US"/>
          </a:p>
        </p:txBody>
      </p:sp>
      <p:sp>
        <p:nvSpPr>
          <p:cNvPr id="7171" name="矩形 10"/>
          <p:cNvSpPr>
            <a:spLocks noChangeArrowheads="1"/>
          </p:cNvSpPr>
          <p:nvPr/>
        </p:nvSpPr>
        <p:spPr bwMode="auto">
          <a:xfrm>
            <a:off x="209550" y="1849438"/>
            <a:ext cx="6948488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杀毒 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MD5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查杀 全路径查杀 白名单查杀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病毒库  云杀毒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保护进程不被结束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 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头信息 区段表 目录表 导入表 导出表 资源表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重定位表 延迟加载表 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TLS 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1"/>
          <p:cNvSpPr>
            <a:spLocks noChangeArrowheads="1"/>
          </p:cNvSpPr>
          <p:nvPr/>
        </p:nvSpPr>
        <p:spPr bwMode="auto">
          <a:xfrm>
            <a:off x="0" y="1662430"/>
            <a:ext cx="7620000" cy="3240088"/>
          </a:xfrm>
          <a:prstGeom prst="rect">
            <a:avLst/>
          </a:prstGeom>
          <a:solidFill>
            <a:srgbClr val="E1E0E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4" name="矩形 9"/>
          <p:cNvSpPr>
            <a:spLocks noChangeArrowheads="1"/>
          </p:cNvSpPr>
          <p:nvPr/>
        </p:nvSpPr>
        <p:spPr bwMode="auto">
          <a:xfrm>
            <a:off x="209550" y="1849438"/>
            <a:ext cx="6948488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老板键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关机 重启 休眠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文件信息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500"/>
              </a:spcBef>
              <a:buFont typeface="Arial" panose="020B0604020202020204" pitchFamily="34" charset="0"/>
              <a:buAutoNum type="alphaUcPeriod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启动项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软件卸载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1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5" name="矩形 10"/>
          <p:cNvSpPr>
            <a:spLocks noChangeArrowheads="1"/>
          </p:cNvSpPr>
          <p:nvPr/>
        </p:nvSpPr>
        <p:spPr bwMode="auto">
          <a:xfrm>
            <a:off x="123825" y="1062038"/>
            <a:ext cx="27225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附加功能介绍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组合 4"/>
          <p:cNvGrpSpPr/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9226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" name="矩形 5"/>
          <p:cNvSpPr>
            <a:spLocks noChangeArrowheads="1"/>
          </p:cNvSpPr>
          <p:nvPr/>
        </p:nvSpPr>
        <p:spPr bwMode="auto">
          <a:xfrm>
            <a:off x="0" y="1914525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19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矩形 8"/>
          <p:cNvSpPr>
            <a:spLocks noChangeArrowheads="1"/>
          </p:cNvSpPr>
          <p:nvPr/>
        </p:nvSpPr>
        <p:spPr bwMode="auto">
          <a:xfrm>
            <a:off x="6821488" y="3719513"/>
            <a:ext cx="361950" cy="360362"/>
          </a:xfrm>
          <a:prstGeom prst="rect">
            <a:avLst/>
          </a:prstGeom>
          <a:solidFill>
            <a:srgbClr val="E94D1A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221" name="组合 1"/>
          <p:cNvGrpSpPr/>
          <p:nvPr/>
        </p:nvGrpSpPr>
        <p:grpSpPr bwMode="auto">
          <a:xfrm>
            <a:off x="4532313" y="3289300"/>
            <a:ext cx="1947862" cy="1897063"/>
            <a:chOff x="0" y="0"/>
            <a:chExt cx="1948160" cy="1896217"/>
          </a:xfrm>
        </p:grpSpPr>
        <p:sp>
          <p:nvSpPr>
            <p:cNvPr id="9222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352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3" name="矩形 13"/>
            <p:cNvSpPr>
              <a:spLocks noChangeArrowheads="1"/>
            </p:cNvSpPr>
            <p:nvPr/>
          </p:nvSpPr>
          <p:spPr bwMode="auto">
            <a:xfrm>
              <a:off x="376844" y="248690"/>
              <a:ext cx="1199063" cy="398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安全卫士</a:t>
              </a:r>
              <a:endParaRPr lang="zh-CN" altLang="en-US"/>
            </a:p>
          </p:txBody>
        </p:sp>
        <p:sp>
          <p:nvSpPr>
            <p:cNvPr id="9224" name="直接连接符 14"/>
            <p:cNvSpPr>
              <a:spLocks noChangeShapeType="1"/>
            </p:cNvSpPr>
            <p:nvPr/>
          </p:nvSpPr>
          <p:spPr bwMode="auto">
            <a:xfrm>
              <a:off x="117493" y="867976"/>
              <a:ext cx="183066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225" name="图片 1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24" y="1033002"/>
              <a:ext cx="1317827" cy="699775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1" descr="啊啊啊啊"/>
          <p:cNvSpPr>
            <a:spLocks noChangeArrowheads="1"/>
          </p:cNvSpPr>
          <p:nvPr/>
        </p:nvSpPr>
        <p:spPr bwMode="auto">
          <a:xfrm flipV="1">
            <a:off x="0" y="1704975"/>
            <a:ext cx="7620000" cy="3240088"/>
          </a:xfrm>
          <a:prstGeom prst="rect">
            <a:avLst/>
          </a:prstGeom>
          <a:solidFill>
            <a:srgbClr val="CCFFF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tIns="21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设计思路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基本上先遍历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然后输出到列表上显示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最后添加弹出菜单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提供几个功能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项目的转移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比如把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项目移到安全卫士工程中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需要先复制资源文件信息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添加头文件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源文件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ID,ID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不能重复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项目的组装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模块化各种功能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2" name="矩形 7"/>
          <p:cNvSpPr>
            <a:spLocks noChangeArrowheads="1"/>
          </p:cNvSpPr>
          <p:nvPr/>
        </p:nvSpPr>
        <p:spPr bwMode="auto">
          <a:xfrm>
            <a:off x="2562225" y="1057275"/>
            <a:ext cx="2301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3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设计与分析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组合 4"/>
          <p:cNvGrpSpPr/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74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6" name="矩形 5"/>
          <p:cNvSpPr>
            <a:spLocks noChangeArrowheads="1"/>
          </p:cNvSpPr>
          <p:nvPr/>
        </p:nvSpPr>
        <p:spPr bwMode="auto">
          <a:xfrm>
            <a:off x="0" y="1866900"/>
            <a:ext cx="45640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1267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矩形 8"/>
          <p:cNvSpPr>
            <a:spLocks noChangeArrowheads="1"/>
          </p:cNvSpPr>
          <p:nvPr/>
        </p:nvSpPr>
        <p:spPr bwMode="auto">
          <a:xfrm>
            <a:off x="6821488" y="3719513"/>
            <a:ext cx="361950" cy="360362"/>
          </a:xfrm>
          <a:prstGeom prst="rect">
            <a:avLst/>
          </a:prstGeom>
          <a:solidFill>
            <a:srgbClr val="E94D1A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69" name="组合 12"/>
          <p:cNvGrpSpPr/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1270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352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1" name="矩形 14"/>
            <p:cNvSpPr>
              <a:spLocks noChangeArrowheads="1"/>
            </p:cNvSpPr>
            <p:nvPr/>
          </p:nvSpPr>
          <p:spPr bwMode="auto">
            <a:xfrm>
              <a:off x="376845" y="248690"/>
              <a:ext cx="1199063" cy="3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安全卫士</a:t>
              </a:r>
              <a:endParaRPr lang="zh-CN" altLang="en-US"/>
            </a:p>
          </p:txBody>
        </p:sp>
        <p:sp>
          <p:nvSpPr>
            <p:cNvPr id="11272" name="直接连接符 15"/>
            <p:cNvSpPr>
              <a:spLocks noChangeShapeType="1"/>
            </p:cNvSpPr>
            <p:nvPr/>
          </p:nvSpPr>
          <p:spPr bwMode="auto">
            <a:xfrm>
              <a:off x="117493" y="868702"/>
              <a:ext cx="183066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3" name="图片 1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24" y="1032279"/>
              <a:ext cx="1317826" cy="70036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顶峰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黑体"/>
        <a:cs typeface="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自定义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Lucida Sans</vt:lpstr>
      <vt:lpstr>Lucida Sans Unicode</vt:lpstr>
      <vt:lpstr>Book Antiqua</vt:lpstr>
      <vt:lpstr>黑体</vt:lpstr>
      <vt:lpstr>Wingdings 2</vt:lpstr>
      <vt:lpstr>Wingdings 3</vt:lpstr>
      <vt:lpstr>Arial</vt:lpstr>
      <vt:lpstr>等线</vt:lpstr>
      <vt:lpstr>微软雅黑</vt:lpstr>
      <vt:lpstr>Arial Black</vt:lpstr>
      <vt:lpstr>Impact</vt:lpstr>
      <vt:lpstr>Arial Unicode MS</vt:lpstr>
      <vt:lpstr>Wingdings</vt:lpstr>
      <vt:lpstr>Symbol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流水</cp:lastModifiedBy>
  <cp:revision>151</cp:revision>
  <dcterms:created xsi:type="dcterms:W3CDTF">2014-03-18T12:44:00Z</dcterms:created>
  <dcterms:modified xsi:type="dcterms:W3CDTF">2019-07-05T12:06:35Z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