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56" r:id="rId6"/>
    <p:sldId id="257" r:id="rId7"/>
    <p:sldId id="258" r:id="rId8"/>
    <p:sldId id="274" r:id="rId9"/>
    <p:sldId id="275" r:id="rId10"/>
    <p:sldId id="276" r:id="rId11"/>
    <p:sldId id="278" r:id="rId12"/>
    <p:sldId id="280" r:id="rId13"/>
    <p:sldId id="281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0" d="100"/>
          <a:sy n="80" d="100"/>
        </p:scale>
        <p:origin x="62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ta Islam" userId="d13ab7b8a1282819" providerId="LiveId" clId="{71B90D58-6EB0-493F-9EE7-D07C346797A4}"/>
    <pc:docChg chg="undo custSel addSld delSld modSld sldOrd">
      <pc:chgData name="Shanta Islam" userId="d13ab7b8a1282819" providerId="LiveId" clId="{71B90D58-6EB0-493F-9EE7-D07C346797A4}" dt="2024-04-29T15:35:25.627" v="5185" actId="20577"/>
      <pc:docMkLst>
        <pc:docMk/>
      </pc:docMkLst>
      <pc:sldChg chg="addSp delSp modSp mod">
        <pc:chgData name="Shanta Islam" userId="d13ab7b8a1282819" providerId="LiveId" clId="{71B90D58-6EB0-493F-9EE7-D07C346797A4}" dt="2024-04-29T15:35:25.627" v="5185" actId="20577"/>
        <pc:sldMkLst>
          <pc:docMk/>
          <pc:sldMk cId="2287211883" sldId="256"/>
        </pc:sldMkLst>
        <pc:spChg chg="add mod ord">
          <ac:chgData name="Shanta Islam" userId="d13ab7b8a1282819" providerId="LiveId" clId="{71B90D58-6EB0-493F-9EE7-D07C346797A4}" dt="2024-02-05T17:39:15.802" v="477" actId="167"/>
          <ac:spMkLst>
            <pc:docMk/>
            <pc:sldMk cId="2287211883" sldId="256"/>
            <ac:spMk id="2" creationId="{958C684D-6630-4E07-5C12-BDDFFF2698BE}"/>
          </ac:spMkLst>
        </pc:spChg>
        <pc:spChg chg="mod">
          <ac:chgData name="Shanta Islam" userId="d13ab7b8a1282819" providerId="LiveId" clId="{71B90D58-6EB0-493F-9EE7-D07C346797A4}" dt="2024-02-05T18:03:02.612" v="614" actId="1076"/>
          <ac:spMkLst>
            <pc:docMk/>
            <pc:sldMk cId="2287211883" sldId="256"/>
            <ac:spMk id="4" creationId="{AEBC1A8D-E693-4704-8E11-5AAB4B40BAEF}"/>
          </ac:spMkLst>
        </pc:spChg>
        <pc:spChg chg="mod">
          <ac:chgData name="Shanta Islam" userId="d13ab7b8a1282819" providerId="LiveId" clId="{71B90D58-6EB0-493F-9EE7-D07C346797A4}" dt="2024-04-29T15:35:25.627" v="5185" actId="20577"/>
          <ac:spMkLst>
            <pc:docMk/>
            <pc:sldMk cId="2287211883" sldId="256"/>
            <ac:spMk id="5" creationId="{18F92ECC-81D7-46DF-AF27-3388655CE442}"/>
          </ac:spMkLst>
        </pc:spChg>
        <pc:spChg chg="mod">
          <ac:chgData name="Shanta Islam" userId="d13ab7b8a1282819" providerId="LiveId" clId="{71B90D58-6EB0-493F-9EE7-D07C346797A4}" dt="2024-02-05T17:50:24.052" v="541" actId="1076"/>
          <ac:spMkLst>
            <pc:docMk/>
            <pc:sldMk cId="2287211883" sldId="256"/>
            <ac:spMk id="9" creationId="{8DCFB951-06B0-89CD-D209-8FD1566EDDED}"/>
          </ac:spMkLst>
        </pc:spChg>
        <pc:spChg chg="del">
          <ac:chgData name="Shanta Islam" userId="d13ab7b8a1282819" providerId="LiveId" clId="{71B90D58-6EB0-493F-9EE7-D07C346797A4}" dt="2024-02-05T17:50:17.652" v="540" actId="478"/>
          <ac:spMkLst>
            <pc:docMk/>
            <pc:sldMk cId="2287211883" sldId="256"/>
            <ac:spMk id="11" creationId="{1B906A6D-64CC-4021-B842-B0B179AB3E27}"/>
          </ac:spMkLst>
        </pc:spChg>
        <pc:spChg chg="mod">
          <ac:chgData name="Shanta Islam" userId="d13ab7b8a1282819" providerId="LiveId" clId="{71B90D58-6EB0-493F-9EE7-D07C346797A4}" dt="2024-02-05T17:39:51.499" v="479" actId="1076"/>
          <ac:spMkLst>
            <pc:docMk/>
            <pc:sldMk cId="2287211883" sldId="256"/>
            <ac:spMk id="14" creationId="{EA455150-4934-329E-083D-1E0E4EB5F3EE}"/>
          </ac:spMkLst>
        </pc:spChg>
      </pc:sldChg>
      <pc:sldChg chg="addSp delSp modSp mod modTransition">
        <pc:chgData name="Shanta Islam" userId="d13ab7b8a1282819" providerId="LiveId" clId="{71B90D58-6EB0-493F-9EE7-D07C346797A4}" dt="2024-02-05T18:02:22.216" v="612" actId="27636"/>
        <pc:sldMkLst>
          <pc:docMk/>
          <pc:sldMk cId="3066898593" sldId="257"/>
        </pc:sldMkLst>
        <pc:spChg chg="add mod ord">
          <ac:chgData name="Shanta Islam" userId="d13ab7b8a1282819" providerId="LiveId" clId="{71B90D58-6EB0-493F-9EE7-D07C346797A4}" dt="2024-02-05T17:43:25.483" v="499" actId="167"/>
          <ac:spMkLst>
            <pc:docMk/>
            <pc:sldMk cId="3066898593" sldId="257"/>
            <ac:spMk id="2" creationId="{4357DF9C-F2B8-0425-376D-6E4B0A2B6BC4}"/>
          </ac:spMkLst>
        </pc:spChg>
        <pc:spChg chg="add mod">
          <ac:chgData name="Shanta Islam" userId="d13ab7b8a1282819" providerId="LiveId" clId="{71B90D58-6EB0-493F-9EE7-D07C346797A4}" dt="2024-02-05T18:01:48.142" v="602"/>
          <ac:spMkLst>
            <pc:docMk/>
            <pc:sldMk cId="3066898593" sldId="257"/>
            <ac:spMk id="3" creationId="{0BB029C4-B0F6-AD7F-C9D6-774869387D5D}"/>
          </ac:spMkLst>
        </pc:spChg>
        <pc:spChg chg="del mod">
          <ac:chgData name="Shanta Islam" userId="d13ab7b8a1282819" providerId="LiveId" clId="{71B90D58-6EB0-493F-9EE7-D07C346797A4}" dt="2024-02-05T16:21:25.400" v="21" actId="478"/>
          <ac:spMkLst>
            <pc:docMk/>
            <pc:sldMk cId="3066898593" sldId="257"/>
            <ac:spMk id="3" creationId="{C11093FF-1360-4523-8547-5192EDA8BBF9}"/>
          </ac:spMkLst>
        </pc:spChg>
        <pc:spChg chg="mod">
          <ac:chgData name="Shanta Islam" userId="d13ab7b8a1282819" providerId="LiveId" clId="{71B90D58-6EB0-493F-9EE7-D07C346797A4}" dt="2024-02-05T18:02:22.216" v="612" actId="27636"/>
          <ac:spMkLst>
            <pc:docMk/>
            <pc:sldMk cId="3066898593" sldId="257"/>
            <ac:spMk id="4" creationId="{2B46C56E-82FC-4B02-954F-3AFACF2E8CBA}"/>
          </ac:spMkLst>
        </pc:spChg>
        <pc:spChg chg="add mod">
          <ac:chgData name="Shanta Islam" userId="d13ab7b8a1282819" providerId="LiveId" clId="{71B90D58-6EB0-493F-9EE7-D07C346797A4}" dt="2024-02-05T18:01:56.426" v="603"/>
          <ac:spMkLst>
            <pc:docMk/>
            <pc:sldMk cId="3066898593" sldId="257"/>
            <ac:spMk id="5" creationId="{0510AC5D-233B-6C41-17D7-EB9E818ABEBC}"/>
          </ac:spMkLst>
        </pc:spChg>
        <pc:spChg chg="add del mod">
          <ac:chgData name="Shanta Islam" userId="d13ab7b8a1282819" providerId="LiveId" clId="{71B90D58-6EB0-493F-9EE7-D07C346797A4}" dt="2024-02-05T16:21:32.537" v="22" actId="21"/>
          <ac:spMkLst>
            <pc:docMk/>
            <pc:sldMk cId="3066898593" sldId="257"/>
            <ac:spMk id="5" creationId="{55DA67BC-1864-E350-5FEA-83BBE4393277}"/>
          </ac:spMkLst>
        </pc:spChg>
        <pc:spChg chg="del">
          <ac:chgData name="Shanta Islam" userId="d13ab7b8a1282819" providerId="LiveId" clId="{71B90D58-6EB0-493F-9EE7-D07C346797A4}" dt="2024-02-05T17:50:39.304" v="542" actId="478"/>
          <ac:spMkLst>
            <pc:docMk/>
            <pc:sldMk cId="3066898593" sldId="257"/>
            <ac:spMk id="6" creationId="{983F41B9-CDD2-4DAB-9FE1-AA9A8E082060}"/>
          </ac:spMkLst>
        </pc:spChg>
        <pc:spChg chg="mod">
          <ac:chgData name="Shanta Islam" userId="d13ab7b8a1282819" providerId="LiveId" clId="{71B90D58-6EB0-493F-9EE7-D07C346797A4}" dt="2024-02-05T17:42:55.052" v="496" actId="1076"/>
          <ac:spMkLst>
            <pc:docMk/>
            <pc:sldMk cId="3066898593" sldId="257"/>
            <ac:spMk id="8" creationId="{B19D5694-3642-0906-E5D9-7F24F1AA00C2}"/>
          </ac:spMkLst>
        </pc:spChg>
      </pc:sldChg>
      <pc:sldChg chg="addSp delSp modSp mod ord modTransition">
        <pc:chgData name="Shanta Islam" userId="d13ab7b8a1282819" providerId="LiveId" clId="{71B90D58-6EB0-493F-9EE7-D07C346797A4}" dt="2024-02-05T17:50:45.362" v="543" actId="478"/>
        <pc:sldMkLst>
          <pc:docMk/>
          <pc:sldMk cId="2023535584" sldId="258"/>
        </pc:sldMkLst>
        <pc:spChg chg="mod">
          <ac:chgData name="Shanta Islam" userId="d13ab7b8a1282819" providerId="LiveId" clId="{71B90D58-6EB0-493F-9EE7-D07C346797A4}" dt="2024-02-05T16:34:26.498" v="95" actId="20577"/>
          <ac:spMkLst>
            <pc:docMk/>
            <pc:sldMk cId="2023535584" sldId="258"/>
            <ac:spMk id="2" creationId="{64F79B87-4AA7-436A-A28E-213168C1C67B}"/>
          </ac:spMkLst>
        </pc:spChg>
        <pc:spChg chg="del">
          <ac:chgData name="Shanta Islam" userId="d13ab7b8a1282819" providerId="LiveId" clId="{71B90D58-6EB0-493F-9EE7-D07C346797A4}" dt="2024-02-05T17:50:45.362" v="543" actId="478"/>
          <ac:spMkLst>
            <pc:docMk/>
            <pc:sldMk cId="2023535584" sldId="258"/>
            <ac:spMk id="3" creationId="{56F8E1FB-FE5C-46BC-83C4-88721E70C4E1}"/>
          </ac:spMkLst>
        </pc:spChg>
        <pc:spChg chg="mod">
          <ac:chgData name="Shanta Islam" userId="d13ab7b8a1282819" providerId="LiveId" clId="{71B90D58-6EB0-493F-9EE7-D07C346797A4}" dt="2024-02-05T17:37:37.734" v="465" actId="20577"/>
          <ac:spMkLst>
            <pc:docMk/>
            <pc:sldMk cId="2023535584" sldId="258"/>
            <ac:spMk id="5" creationId="{5DD2790B-AC76-457A-BCB5-3E68F230ED5B}"/>
          </ac:spMkLst>
        </pc:spChg>
        <pc:spChg chg="add mod ord">
          <ac:chgData name="Shanta Islam" userId="d13ab7b8a1282819" providerId="LiveId" clId="{71B90D58-6EB0-493F-9EE7-D07C346797A4}" dt="2024-02-05T17:40:09.265" v="481" actId="167"/>
          <ac:spMkLst>
            <pc:docMk/>
            <pc:sldMk cId="2023535584" sldId="258"/>
            <ac:spMk id="6" creationId="{44C3ACA9-236E-5E0A-4000-88DC8BE872A4}"/>
          </ac:spMkLst>
        </pc:spChg>
        <pc:spChg chg="add del mod">
          <ac:chgData name="Shanta Islam" userId="d13ab7b8a1282819" providerId="LiveId" clId="{71B90D58-6EB0-493F-9EE7-D07C346797A4}" dt="2024-02-05T16:34:59.426" v="99" actId="21"/>
          <ac:spMkLst>
            <pc:docMk/>
            <pc:sldMk cId="2023535584" sldId="258"/>
            <ac:spMk id="7" creationId="{C7C67400-156E-D180-3AA4-FA6A531C850F}"/>
          </ac:spMkLst>
        </pc:spChg>
        <pc:spChg chg="add del mod">
          <ac:chgData name="Shanta Islam" userId="d13ab7b8a1282819" providerId="LiveId" clId="{71B90D58-6EB0-493F-9EE7-D07C346797A4}" dt="2024-02-05T16:40:07.612" v="218" actId="14826"/>
          <ac:spMkLst>
            <pc:docMk/>
            <pc:sldMk cId="2023535584" sldId="258"/>
            <ac:spMk id="8" creationId="{5D9582D8-5DC8-D543-6F96-608C4C326B37}"/>
          </ac:spMkLst>
        </pc:spChg>
        <pc:spChg chg="del mod">
          <ac:chgData name="Shanta Islam" userId="d13ab7b8a1282819" providerId="LiveId" clId="{71B90D58-6EB0-493F-9EE7-D07C346797A4}" dt="2024-02-05T16:34:37.514" v="97" actId="21"/>
          <ac:spMkLst>
            <pc:docMk/>
            <pc:sldMk cId="2023535584" sldId="258"/>
            <ac:spMk id="24" creationId="{DA95CB00-346A-4BCB-AB0E-28FBDAD2E1ED}"/>
          </ac:spMkLst>
        </pc:spChg>
        <pc:spChg chg="del">
          <ac:chgData name="Shanta Islam" userId="d13ab7b8a1282819" providerId="LiveId" clId="{71B90D58-6EB0-493F-9EE7-D07C346797A4}" dt="2024-02-05T16:34:50.532" v="98" actId="21"/>
          <ac:spMkLst>
            <pc:docMk/>
            <pc:sldMk cId="2023535584" sldId="258"/>
            <ac:spMk id="25" creationId="{37B0312A-C970-4CA1-A36F-1BB0C930FBEF}"/>
          </ac:spMkLst>
        </pc:spChg>
        <pc:picChg chg="mod">
          <ac:chgData name="Shanta Islam" userId="d13ab7b8a1282819" providerId="LiveId" clId="{71B90D58-6EB0-493F-9EE7-D07C346797A4}" dt="2024-02-05T16:40:07.612" v="218" actId="14826"/>
          <ac:picMkLst>
            <pc:docMk/>
            <pc:sldMk cId="2023535584" sldId="258"/>
            <ac:picMk id="14" creationId="{6D2A2984-909C-46E6-BA11-B06EBD98F0D9}"/>
          </ac:picMkLst>
        </pc:picChg>
      </pc:sldChg>
      <pc:sldChg chg="del">
        <pc:chgData name="Shanta Islam" userId="d13ab7b8a1282819" providerId="LiveId" clId="{71B90D58-6EB0-493F-9EE7-D07C346797A4}" dt="2024-02-05T16:41:29.701" v="222" actId="2696"/>
        <pc:sldMkLst>
          <pc:docMk/>
          <pc:sldMk cId="3953500455" sldId="259"/>
        </pc:sldMkLst>
      </pc:sldChg>
      <pc:sldChg chg="del">
        <pc:chgData name="Shanta Islam" userId="d13ab7b8a1282819" providerId="LiveId" clId="{71B90D58-6EB0-493F-9EE7-D07C346797A4}" dt="2024-02-05T16:41:13.754" v="220" actId="2696"/>
        <pc:sldMkLst>
          <pc:docMk/>
          <pc:sldMk cId="1266157980" sldId="260"/>
        </pc:sldMkLst>
      </pc:sldChg>
      <pc:sldChg chg="del">
        <pc:chgData name="Shanta Islam" userId="d13ab7b8a1282819" providerId="LiveId" clId="{71B90D58-6EB0-493F-9EE7-D07C346797A4}" dt="2024-02-05T16:41:44.941" v="223" actId="2696"/>
        <pc:sldMkLst>
          <pc:docMk/>
          <pc:sldMk cId="1935360244" sldId="262"/>
        </pc:sldMkLst>
      </pc:sldChg>
      <pc:sldChg chg="modSp mod">
        <pc:chgData name="Shanta Islam" userId="d13ab7b8a1282819" providerId="LiveId" clId="{71B90D58-6EB0-493F-9EE7-D07C346797A4}" dt="2024-02-05T17:35:00.860" v="463" actId="20577"/>
        <pc:sldMkLst>
          <pc:docMk/>
          <pc:sldMk cId="1650012627" sldId="266"/>
        </pc:sldMkLst>
        <pc:spChg chg="mod">
          <ac:chgData name="Shanta Islam" userId="d13ab7b8a1282819" providerId="LiveId" clId="{71B90D58-6EB0-493F-9EE7-D07C346797A4}" dt="2024-02-05T16:46:19.237" v="417" actId="1076"/>
          <ac:spMkLst>
            <pc:docMk/>
            <pc:sldMk cId="1650012627" sldId="266"/>
            <ac:spMk id="3" creationId="{5ECCBAE3-CEA3-4EE0-83F6-41CFC54D2B4A}"/>
          </ac:spMkLst>
        </pc:spChg>
        <pc:spChg chg="mod">
          <ac:chgData name="Shanta Islam" userId="d13ab7b8a1282819" providerId="LiveId" clId="{71B90D58-6EB0-493F-9EE7-D07C346797A4}" dt="2024-02-05T17:35:00.860" v="463" actId="20577"/>
          <ac:spMkLst>
            <pc:docMk/>
            <pc:sldMk cId="1650012627" sldId="266"/>
            <ac:spMk id="6" creationId="{CDD6760C-D868-43F4-99FB-1B78C91F8FE1}"/>
          </ac:spMkLst>
        </pc:spChg>
      </pc:sldChg>
      <pc:sldChg chg="del">
        <pc:chgData name="Shanta Islam" userId="d13ab7b8a1282819" providerId="LiveId" clId="{71B90D58-6EB0-493F-9EE7-D07C346797A4}" dt="2024-02-05T16:41:52.479" v="225" actId="2696"/>
        <pc:sldMkLst>
          <pc:docMk/>
          <pc:sldMk cId="1316663592" sldId="269"/>
        </pc:sldMkLst>
      </pc:sldChg>
      <pc:sldChg chg="del">
        <pc:chgData name="Shanta Islam" userId="d13ab7b8a1282819" providerId="LiveId" clId="{71B90D58-6EB0-493F-9EE7-D07C346797A4}" dt="2024-02-05T16:41:24.686" v="221" actId="2696"/>
        <pc:sldMkLst>
          <pc:docMk/>
          <pc:sldMk cId="2113840733" sldId="270"/>
        </pc:sldMkLst>
      </pc:sldChg>
      <pc:sldChg chg="del">
        <pc:chgData name="Shanta Islam" userId="d13ab7b8a1282819" providerId="LiveId" clId="{71B90D58-6EB0-493F-9EE7-D07C346797A4}" dt="2024-02-05T16:41:48.263" v="224" actId="2696"/>
        <pc:sldMkLst>
          <pc:docMk/>
          <pc:sldMk cId="1855796050" sldId="271"/>
        </pc:sldMkLst>
      </pc:sldChg>
      <pc:sldChg chg="del">
        <pc:chgData name="Shanta Islam" userId="d13ab7b8a1282819" providerId="LiveId" clId="{71B90D58-6EB0-493F-9EE7-D07C346797A4}" dt="2024-02-05T16:41:54.803" v="226" actId="2696"/>
        <pc:sldMkLst>
          <pc:docMk/>
          <pc:sldMk cId="59582380" sldId="272"/>
        </pc:sldMkLst>
      </pc:sldChg>
      <pc:sldChg chg="addSp delSp modSp mod modTransition">
        <pc:chgData name="Shanta Islam" userId="d13ab7b8a1282819" providerId="LiveId" clId="{71B90D58-6EB0-493F-9EE7-D07C346797A4}" dt="2024-02-05T17:57:38.121" v="599" actId="20577"/>
        <pc:sldMkLst>
          <pc:docMk/>
          <pc:sldMk cId="1044939907" sldId="273"/>
        </pc:sldMkLst>
        <pc:spChg chg="add del mod">
          <ac:chgData name="Shanta Islam" userId="d13ab7b8a1282819" providerId="LiveId" clId="{71B90D58-6EB0-493F-9EE7-D07C346797A4}" dt="2024-02-05T17:55:22.635" v="574" actId="1076"/>
          <ac:spMkLst>
            <pc:docMk/>
            <pc:sldMk cId="1044939907" sldId="273"/>
            <ac:spMk id="2" creationId="{0BB029C4-B0F6-AD7F-C9D6-774869387D5D}"/>
          </ac:spMkLst>
        </pc:spChg>
        <pc:spChg chg="add mod">
          <ac:chgData name="Shanta Islam" userId="d13ab7b8a1282819" providerId="LiveId" clId="{71B90D58-6EB0-493F-9EE7-D07C346797A4}" dt="2024-02-05T17:57:38.121" v="599" actId="20577"/>
          <ac:spMkLst>
            <pc:docMk/>
            <pc:sldMk cId="1044939907" sldId="273"/>
            <ac:spMk id="3" creationId="{A72F70F5-3DC8-4831-124A-C9B6910263D4}"/>
          </ac:spMkLst>
        </pc:spChg>
        <pc:picChg chg="mod">
          <ac:chgData name="Shanta Islam" userId="d13ab7b8a1282819" providerId="LiveId" clId="{71B90D58-6EB0-493F-9EE7-D07C346797A4}" dt="2024-02-05T17:55:56.317" v="590" actId="1076"/>
          <ac:picMkLst>
            <pc:docMk/>
            <pc:sldMk cId="1044939907" sldId="273"/>
            <ac:picMk id="6" creationId="{55778022-079A-4FF4-8735-D3C9A67F1191}"/>
          </ac:picMkLst>
        </pc:picChg>
      </pc:sldChg>
      <pc:sldChg chg="addSp delSp modSp new mod">
        <pc:chgData name="Shanta Islam" userId="d13ab7b8a1282819" providerId="LiveId" clId="{71B90D58-6EB0-493F-9EE7-D07C346797A4}" dt="2024-02-26T14:34:08.545" v="1566" actId="20577"/>
        <pc:sldMkLst>
          <pc:docMk/>
          <pc:sldMk cId="3793324807" sldId="274"/>
        </pc:sldMkLst>
        <pc:spChg chg="del">
          <ac:chgData name="Shanta Islam" userId="d13ab7b8a1282819" providerId="LiveId" clId="{71B90D58-6EB0-493F-9EE7-D07C346797A4}" dt="2024-02-26T14:32:57.822" v="1555" actId="21"/>
          <ac:spMkLst>
            <pc:docMk/>
            <pc:sldMk cId="3793324807" sldId="274"/>
            <ac:spMk id="2" creationId="{7047CD25-7659-08A5-C61B-21A3A4147A7F}"/>
          </ac:spMkLst>
        </pc:spChg>
        <pc:spChg chg="mod">
          <ac:chgData name="Shanta Islam" userId="d13ab7b8a1282819" providerId="LiveId" clId="{71B90D58-6EB0-493F-9EE7-D07C346797A4}" dt="2024-02-26T14:33:09.979" v="1562" actId="20577"/>
          <ac:spMkLst>
            <pc:docMk/>
            <pc:sldMk cId="3793324807" sldId="274"/>
            <ac:spMk id="4" creationId="{24846CF7-9DAE-52CD-60C6-A29D1E3944E5}"/>
          </ac:spMkLst>
        </pc:spChg>
        <pc:graphicFrameChg chg="add del mod modGraphic">
          <ac:chgData name="Shanta Islam" userId="d13ab7b8a1282819" providerId="LiveId" clId="{71B90D58-6EB0-493F-9EE7-D07C346797A4}" dt="2024-02-26T14:18:32.081" v="846" actId="21"/>
          <ac:graphicFrameMkLst>
            <pc:docMk/>
            <pc:sldMk cId="3793324807" sldId="274"/>
            <ac:graphicFrameMk id="5" creationId="{FDEE92E0-A934-56CF-3518-6F8871A6713E}"/>
          </ac:graphicFrameMkLst>
        </pc:graphicFrameChg>
        <pc:graphicFrameChg chg="add del mod">
          <ac:chgData name="Shanta Islam" userId="d13ab7b8a1282819" providerId="LiveId" clId="{71B90D58-6EB0-493F-9EE7-D07C346797A4}" dt="2024-02-26T14:18:25.876" v="845" actId="21"/>
          <ac:graphicFrameMkLst>
            <pc:docMk/>
            <pc:sldMk cId="3793324807" sldId="274"/>
            <ac:graphicFrameMk id="6" creationId="{5F81CC04-FBBF-0E4C-DF27-5328234FC21F}"/>
          </ac:graphicFrameMkLst>
        </pc:graphicFrameChg>
        <pc:graphicFrameChg chg="add del">
          <ac:chgData name="Shanta Islam" userId="d13ab7b8a1282819" providerId="LiveId" clId="{71B90D58-6EB0-493F-9EE7-D07C346797A4}" dt="2024-02-26T14:19:07.488" v="848" actId="21"/>
          <ac:graphicFrameMkLst>
            <pc:docMk/>
            <pc:sldMk cId="3793324807" sldId="274"/>
            <ac:graphicFrameMk id="7" creationId="{E1C1CE62-3358-3EF2-0AD6-CAD2761AFA0F}"/>
          </ac:graphicFrameMkLst>
        </pc:graphicFrameChg>
        <pc:graphicFrameChg chg="add mod modGraphic">
          <ac:chgData name="Shanta Islam" userId="d13ab7b8a1282819" providerId="LiveId" clId="{71B90D58-6EB0-493F-9EE7-D07C346797A4}" dt="2024-02-26T14:34:08.545" v="1566" actId="20577"/>
          <ac:graphicFrameMkLst>
            <pc:docMk/>
            <pc:sldMk cId="3793324807" sldId="274"/>
            <ac:graphicFrameMk id="8" creationId="{31A5CFFA-448A-72C8-B79C-68F71212BFB5}"/>
          </ac:graphicFrameMkLst>
        </pc:graphicFrameChg>
        <pc:graphicFrameChg chg="add del mod">
          <ac:chgData name="Shanta Islam" userId="d13ab7b8a1282819" providerId="LiveId" clId="{71B90D58-6EB0-493F-9EE7-D07C346797A4}" dt="2024-02-26T14:20:06.265" v="855" actId="21"/>
          <ac:graphicFrameMkLst>
            <pc:docMk/>
            <pc:sldMk cId="3793324807" sldId="274"/>
            <ac:graphicFrameMk id="9" creationId="{E1C1CE62-3358-3EF2-0AD6-CAD2761AFA0F}"/>
          </ac:graphicFrameMkLst>
        </pc:graphicFrameChg>
      </pc:sldChg>
      <pc:sldChg chg="addSp delSp modSp new mod">
        <pc:chgData name="Shanta Islam" userId="d13ab7b8a1282819" providerId="LiveId" clId="{71B90D58-6EB0-493F-9EE7-D07C346797A4}" dt="2024-02-26T15:36:15.717" v="2484" actId="20577"/>
        <pc:sldMkLst>
          <pc:docMk/>
          <pc:sldMk cId="1653397623" sldId="275"/>
        </pc:sldMkLst>
        <pc:spChg chg="del">
          <ac:chgData name="Shanta Islam" userId="d13ab7b8a1282819" providerId="LiveId" clId="{71B90D58-6EB0-493F-9EE7-D07C346797A4}" dt="2024-02-26T14:36:14.104" v="1607" actId="21"/>
          <ac:spMkLst>
            <pc:docMk/>
            <pc:sldMk cId="1653397623" sldId="275"/>
            <ac:spMk id="2" creationId="{80659DDE-66B7-5078-57BC-9CBFCD1455CC}"/>
          </ac:spMkLst>
        </pc:spChg>
        <pc:spChg chg="mod">
          <ac:chgData name="Shanta Islam" userId="d13ab7b8a1282819" providerId="LiveId" clId="{71B90D58-6EB0-493F-9EE7-D07C346797A4}" dt="2024-02-26T14:36:01.285" v="1606" actId="20577"/>
          <ac:spMkLst>
            <pc:docMk/>
            <pc:sldMk cId="1653397623" sldId="275"/>
            <ac:spMk id="4" creationId="{D20B4025-A8AE-34C8-B726-BC2625C90465}"/>
          </ac:spMkLst>
        </pc:spChg>
        <pc:spChg chg="add del mod">
          <ac:chgData name="Shanta Islam" userId="d13ab7b8a1282819" providerId="LiveId" clId="{71B90D58-6EB0-493F-9EE7-D07C346797A4}" dt="2024-02-26T14:43:46.036" v="1697" actId="478"/>
          <ac:spMkLst>
            <pc:docMk/>
            <pc:sldMk cId="1653397623" sldId="275"/>
            <ac:spMk id="5" creationId="{7FC48A07-1898-1907-82BF-50E1368976A7}"/>
          </ac:spMkLst>
        </pc:spChg>
        <pc:spChg chg="add del mod">
          <ac:chgData name="Shanta Islam" userId="d13ab7b8a1282819" providerId="LiveId" clId="{71B90D58-6EB0-493F-9EE7-D07C346797A4}" dt="2024-02-26T14:37:53.830" v="1629" actId="478"/>
          <ac:spMkLst>
            <pc:docMk/>
            <pc:sldMk cId="1653397623" sldId="275"/>
            <ac:spMk id="6" creationId="{9A166DB4-C60A-2220-DA56-B83AA7D78CFC}"/>
          </ac:spMkLst>
        </pc:spChg>
        <pc:spChg chg="add del mod">
          <ac:chgData name="Shanta Islam" userId="d13ab7b8a1282819" providerId="LiveId" clId="{71B90D58-6EB0-493F-9EE7-D07C346797A4}" dt="2024-02-26T14:37:51.979" v="1628" actId="478"/>
          <ac:spMkLst>
            <pc:docMk/>
            <pc:sldMk cId="1653397623" sldId="275"/>
            <ac:spMk id="7" creationId="{65A3F876-25C7-B35D-DBF3-7BFFC5D80E20}"/>
          </ac:spMkLst>
        </pc:spChg>
        <pc:spChg chg="add del mod">
          <ac:chgData name="Shanta Islam" userId="d13ab7b8a1282819" providerId="LiveId" clId="{71B90D58-6EB0-493F-9EE7-D07C346797A4}" dt="2024-02-26T14:37:51.979" v="1628" actId="478"/>
          <ac:spMkLst>
            <pc:docMk/>
            <pc:sldMk cId="1653397623" sldId="275"/>
            <ac:spMk id="8" creationId="{FAFCCC42-17AA-F4D0-55E6-067D1D7E5046}"/>
          </ac:spMkLst>
        </pc:spChg>
        <pc:spChg chg="add del mod">
          <ac:chgData name="Shanta Islam" userId="d13ab7b8a1282819" providerId="LiveId" clId="{71B90D58-6EB0-493F-9EE7-D07C346797A4}" dt="2024-02-26T14:37:51.979" v="1628" actId="478"/>
          <ac:spMkLst>
            <pc:docMk/>
            <pc:sldMk cId="1653397623" sldId="275"/>
            <ac:spMk id="9" creationId="{1659C1EE-B610-789E-64EE-4D08307A2908}"/>
          </ac:spMkLst>
        </pc:spChg>
        <pc:spChg chg="add del mod">
          <ac:chgData name="Shanta Islam" userId="d13ab7b8a1282819" providerId="LiveId" clId="{71B90D58-6EB0-493F-9EE7-D07C346797A4}" dt="2024-02-26T14:37:51.979" v="1628" actId="478"/>
          <ac:spMkLst>
            <pc:docMk/>
            <pc:sldMk cId="1653397623" sldId="275"/>
            <ac:spMk id="10" creationId="{B3C12E89-2F77-E800-FA8E-967C4899B253}"/>
          </ac:spMkLst>
        </pc:spChg>
        <pc:spChg chg="add del mod">
          <ac:chgData name="Shanta Islam" userId="d13ab7b8a1282819" providerId="LiveId" clId="{71B90D58-6EB0-493F-9EE7-D07C346797A4}" dt="2024-02-26T14:37:49.727" v="1627" actId="478"/>
          <ac:spMkLst>
            <pc:docMk/>
            <pc:sldMk cId="1653397623" sldId="275"/>
            <ac:spMk id="11" creationId="{7DEF8C89-C5A1-84C3-EE94-B9CF53961B06}"/>
          </ac:spMkLst>
        </pc:spChg>
        <pc:spChg chg="add del mod">
          <ac:chgData name="Shanta Islam" userId="d13ab7b8a1282819" providerId="LiveId" clId="{71B90D58-6EB0-493F-9EE7-D07C346797A4}" dt="2024-02-26T14:37:51.979" v="1628" actId="478"/>
          <ac:spMkLst>
            <pc:docMk/>
            <pc:sldMk cId="1653397623" sldId="275"/>
            <ac:spMk id="12" creationId="{E480538E-1F95-E5C8-ED53-8BE0D55ABDE8}"/>
          </ac:spMkLst>
        </pc:spChg>
        <pc:spChg chg="add del mod">
          <ac:chgData name="Shanta Islam" userId="d13ab7b8a1282819" providerId="LiveId" clId="{71B90D58-6EB0-493F-9EE7-D07C346797A4}" dt="2024-02-26T14:37:51.979" v="1628" actId="478"/>
          <ac:spMkLst>
            <pc:docMk/>
            <pc:sldMk cId="1653397623" sldId="275"/>
            <ac:spMk id="13" creationId="{28CFC223-6E8A-341C-0688-88E4A5A922C9}"/>
          </ac:spMkLst>
        </pc:spChg>
        <pc:spChg chg="add del mod">
          <ac:chgData name="Shanta Islam" userId="d13ab7b8a1282819" providerId="LiveId" clId="{71B90D58-6EB0-493F-9EE7-D07C346797A4}" dt="2024-02-26T14:43:46.036" v="1697" actId="478"/>
          <ac:spMkLst>
            <pc:docMk/>
            <pc:sldMk cId="1653397623" sldId="275"/>
            <ac:spMk id="14" creationId="{8B7EAA58-C3FB-94AE-4254-53A0342DE66D}"/>
          </ac:spMkLst>
        </pc:spChg>
        <pc:spChg chg="add del mod">
          <ac:chgData name="Shanta Islam" userId="d13ab7b8a1282819" providerId="LiveId" clId="{71B90D58-6EB0-493F-9EE7-D07C346797A4}" dt="2024-02-26T14:43:46.036" v="1697" actId="478"/>
          <ac:spMkLst>
            <pc:docMk/>
            <pc:sldMk cId="1653397623" sldId="275"/>
            <ac:spMk id="15" creationId="{79B9A373-0105-F1A1-A87D-5EA7B3CAF28F}"/>
          </ac:spMkLst>
        </pc:spChg>
        <pc:spChg chg="add del mod">
          <ac:chgData name="Shanta Islam" userId="d13ab7b8a1282819" providerId="LiveId" clId="{71B90D58-6EB0-493F-9EE7-D07C346797A4}" dt="2024-02-26T14:43:46.036" v="1697" actId="478"/>
          <ac:spMkLst>
            <pc:docMk/>
            <pc:sldMk cId="1653397623" sldId="275"/>
            <ac:spMk id="16" creationId="{87F74EC8-1264-4C4D-2004-E586E6AD3AE3}"/>
          </ac:spMkLst>
        </pc:spChg>
        <pc:spChg chg="add del mod">
          <ac:chgData name="Shanta Islam" userId="d13ab7b8a1282819" providerId="LiveId" clId="{71B90D58-6EB0-493F-9EE7-D07C346797A4}" dt="2024-02-26T14:43:46.036" v="1697" actId="478"/>
          <ac:spMkLst>
            <pc:docMk/>
            <pc:sldMk cId="1653397623" sldId="275"/>
            <ac:spMk id="17" creationId="{329925EF-15A1-E806-4A78-1E37BFFE7410}"/>
          </ac:spMkLst>
        </pc:spChg>
        <pc:spChg chg="add del mod">
          <ac:chgData name="Shanta Islam" userId="d13ab7b8a1282819" providerId="LiveId" clId="{71B90D58-6EB0-493F-9EE7-D07C346797A4}" dt="2024-02-26T14:43:29.928" v="1695" actId="478"/>
          <ac:spMkLst>
            <pc:docMk/>
            <pc:sldMk cId="1653397623" sldId="275"/>
            <ac:spMk id="18" creationId="{6009AAF3-A10B-1B1A-2919-4BD1C4EDBF44}"/>
          </ac:spMkLst>
        </pc:spChg>
        <pc:spChg chg="add del mod">
          <ac:chgData name="Shanta Islam" userId="d13ab7b8a1282819" providerId="LiveId" clId="{71B90D58-6EB0-493F-9EE7-D07C346797A4}" dt="2024-02-26T14:43:46.036" v="1697" actId="478"/>
          <ac:spMkLst>
            <pc:docMk/>
            <pc:sldMk cId="1653397623" sldId="275"/>
            <ac:spMk id="19" creationId="{15C5949A-5FC9-4289-F565-A3EB63387496}"/>
          </ac:spMkLst>
        </pc:spChg>
        <pc:spChg chg="add del mod">
          <ac:chgData name="Shanta Islam" userId="d13ab7b8a1282819" providerId="LiveId" clId="{71B90D58-6EB0-493F-9EE7-D07C346797A4}" dt="2024-02-26T14:43:46.036" v="1697" actId="478"/>
          <ac:spMkLst>
            <pc:docMk/>
            <pc:sldMk cId="1653397623" sldId="275"/>
            <ac:spMk id="20" creationId="{3BE0E7B5-C357-08E8-EE9B-057824CE69E3}"/>
          </ac:spMkLst>
        </pc:spChg>
        <pc:spChg chg="add del mod">
          <ac:chgData name="Shanta Islam" userId="d13ab7b8a1282819" providerId="LiveId" clId="{71B90D58-6EB0-493F-9EE7-D07C346797A4}" dt="2024-02-26T14:43:46.036" v="1697" actId="478"/>
          <ac:spMkLst>
            <pc:docMk/>
            <pc:sldMk cId="1653397623" sldId="275"/>
            <ac:spMk id="21" creationId="{6EC4D287-AB4C-8722-5BE5-47D07FF2A1AB}"/>
          </ac:spMkLst>
        </pc:spChg>
        <pc:spChg chg="add del mod">
          <ac:chgData name="Shanta Islam" userId="d13ab7b8a1282819" providerId="LiveId" clId="{71B90D58-6EB0-493F-9EE7-D07C346797A4}" dt="2024-02-26T14:43:46.036" v="1697" actId="478"/>
          <ac:spMkLst>
            <pc:docMk/>
            <pc:sldMk cId="1653397623" sldId="275"/>
            <ac:spMk id="22" creationId="{631A69E4-C93A-35FC-1326-261FC214A071}"/>
          </ac:spMkLst>
        </pc:spChg>
        <pc:spChg chg="add del mod">
          <ac:chgData name="Shanta Islam" userId="d13ab7b8a1282819" providerId="LiveId" clId="{71B90D58-6EB0-493F-9EE7-D07C346797A4}" dt="2024-02-26T14:43:46.036" v="1697" actId="478"/>
          <ac:spMkLst>
            <pc:docMk/>
            <pc:sldMk cId="1653397623" sldId="275"/>
            <ac:spMk id="23" creationId="{CAB821C8-18AD-88FB-16B1-82E694363D21}"/>
          </ac:spMkLst>
        </pc:spChg>
        <pc:spChg chg="add del mod">
          <ac:chgData name="Shanta Islam" userId="d13ab7b8a1282819" providerId="LiveId" clId="{71B90D58-6EB0-493F-9EE7-D07C346797A4}" dt="2024-02-26T14:43:46.036" v="1697" actId="478"/>
          <ac:spMkLst>
            <pc:docMk/>
            <pc:sldMk cId="1653397623" sldId="275"/>
            <ac:spMk id="47" creationId="{D04186D8-092B-B1F1-2446-4C5CF67D2B87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48" creationId="{EEBC527D-65D6-7535-B3ED-8A254823C909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49" creationId="{6705EDDE-A564-4C16-BB57-C5089872C252}"/>
          </ac:spMkLst>
        </pc:spChg>
        <pc:spChg chg="add del mod">
          <ac:chgData name="Shanta Islam" userId="d13ab7b8a1282819" providerId="LiveId" clId="{71B90D58-6EB0-493F-9EE7-D07C346797A4}" dt="2024-02-26T14:45:06.415" v="1722" actId="21"/>
          <ac:spMkLst>
            <pc:docMk/>
            <pc:sldMk cId="1653397623" sldId="275"/>
            <ac:spMk id="50" creationId="{145C23A8-DE19-5393-E61B-6FB243C2EE24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51" creationId="{56478712-2773-110B-3582-0D752E59787F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52" creationId="{BF65CF7C-7585-057A-0A0F-032CFD2797F5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53" creationId="{B3B60231-FF47-4925-5A08-53AB17F6EA18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54" creationId="{B45039BA-D5FA-A8EB-44DB-18AA2DE4AFE3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55" creationId="{E4D41DFE-8045-CB22-105D-35F3505A33E9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56" creationId="{31B49F18-13C5-A278-9B0A-5ACB4C677EE6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57" creationId="{AD2FDB8C-9CE7-2FCC-D7C4-4A8399E24F74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58" creationId="{4D21E12F-2E62-8413-B45E-F3577854E77A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59" creationId="{A98FFECA-2AFE-6279-906F-6492104CD8D5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02" creationId="{2A7D1387-0E8F-DA37-AADD-712C7C7CCAF5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03" creationId="{EE4FAF5C-6549-4B07-49D6-62B4F0FC801F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04" creationId="{E7B5B2B3-99C6-2B55-5A1A-06868D5AF0AB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05" creationId="{190A93B3-AF70-C4F6-EF50-1C7BD8FCE388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06" creationId="{A47BD6F0-45E1-5E2F-906A-46AA46612571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07" creationId="{260DA926-1D8E-25C0-9D92-448F3F8F4A34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08" creationId="{AEC7011E-EBF3-57AD-0F80-59AD7EE5FEB9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09" creationId="{F03D7580-5BB2-C205-FD48-9470FD15A3EF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10" creationId="{0627C5DE-99B8-7E6D-9A99-6032C2B78585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11" creationId="{540ED1B6-CAAA-BE04-BF34-A0C97B4880BA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12" creationId="{F30304C1-F62F-B671-E858-E9CADAAA1C74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15" creationId="{D2A5D8C0-9A90-18CF-118F-33CFF32B994A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16" creationId="{F66A8B30-24D0-68E4-847B-27D28E55EADE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17" creationId="{09C4BD17-2532-828D-9DC5-A0B271F0A884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18" creationId="{06739C1D-BB7A-5111-52CE-63171171873B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19" creationId="{B7773E50-AC36-891A-9AF7-DD05BEDDDE36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20" creationId="{20A4AD95-1CB3-7874-FCE4-48FD8D9747EA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21" creationId="{6AB67A75-05F4-2B10-52DA-75F4CBE78A2B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22" creationId="{EE8BBCA5-4BD6-862E-3A3E-766F4B6F7FB1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23" creationId="{727B91E4-3396-4362-B966-DE7015F55A4B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24" creationId="{E52B0493-7ABC-058B-6692-0E19AE44F721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25" creationId="{C43C7663-1466-76A5-5717-1EE787B80C91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26" creationId="{74476DFE-EAF0-69A2-0B2D-8DB6BEF30C92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27" creationId="{6B1241D5-D048-31F3-BBA8-0EF57A8C487D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28" creationId="{D6E32AC8-0FFA-0A59-41CF-276F5055AC96}"/>
          </ac:spMkLst>
        </pc:spChg>
        <pc:spChg chg="add del mod">
          <ac:chgData name="Shanta Islam" userId="d13ab7b8a1282819" providerId="LiveId" clId="{71B90D58-6EB0-493F-9EE7-D07C346797A4}" dt="2024-02-26T15:03:02.985" v="2040" actId="21"/>
          <ac:spMkLst>
            <pc:docMk/>
            <pc:sldMk cId="1653397623" sldId="275"/>
            <ac:spMk id="129" creationId="{20CC063E-D596-9D9C-72E4-28D502B17F18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30" creationId="{5FF11D70-689E-8701-6C20-BE6E95289744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31" creationId="{0AA123DC-C4A9-7A57-EE86-065144C980BD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32" creationId="{A5F06FC9-36A0-36A8-88A2-83B881C0321B}"/>
          </ac:spMkLst>
        </pc:spChg>
        <pc:spChg chg="add mod">
          <ac:chgData name="Shanta Islam" userId="d13ab7b8a1282819" providerId="LiveId" clId="{71B90D58-6EB0-493F-9EE7-D07C346797A4}" dt="2024-02-26T15:04:34.131" v="2053" actId="2711"/>
          <ac:spMkLst>
            <pc:docMk/>
            <pc:sldMk cId="1653397623" sldId="275"/>
            <ac:spMk id="133" creationId="{A8367F9A-651C-4FB8-4899-8E95F560C199}"/>
          </ac:spMkLst>
        </pc:spChg>
        <pc:spChg chg="add mod">
          <ac:chgData name="Shanta Islam" userId="d13ab7b8a1282819" providerId="LiveId" clId="{71B90D58-6EB0-493F-9EE7-D07C346797A4}" dt="2024-02-26T15:26:15.380" v="2401" actId="1076"/>
          <ac:spMkLst>
            <pc:docMk/>
            <pc:sldMk cId="1653397623" sldId="275"/>
            <ac:spMk id="134" creationId="{A13058B0-0AF0-5F26-53A2-2D6E4D7C743F}"/>
          </ac:spMkLst>
        </pc:spChg>
        <pc:spChg chg="add del mod">
          <ac:chgData name="Shanta Islam" userId="d13ab7b8a1282819" providerId="LiveId" clId="{71B90D58-6EB0-493F-9EE7-D07C346797A4}" dt="2024-02-26T15:10:21.950" v="2126" actId="21"/>
          <ac:spMkLst>
            <pc:docMk/>
            <pc:sldMk cId="1653397623" sldId="275"/>
            <ac:spMk id="135" creationId="{50EBC9B6-70F0-06FE-A59C-81B439392DD4}"/>
          </ac:spMkLst>
        </pc:spChg>
        <pc:spChg chg="add mod">
          <ac:chgData name="Shanta Islam" userId="d13ab7b8a1282819" providerId="LiveId" clId="{71B90D58-6EB0-493F-9EE7-D07C346797A4}" dt="2024-02-26T15:34:55.916" v="2475" actId="1076"/>
          <ac:spMkLst>
            <pc:docMk/>
            <pc:sldMk cId="1653397623" sldId="275"/>
            <ac:spMk id="136" creationId="{288EB052-1038-274E-8E95-ADAB0ECC3E1C}"/>
          </ac:spMkLst>
        </pc:spChg>
        <pc:spChg chg="add mod">
          <ac:chgData name="Shanta Islam" userId="d13ab7b8a1282819" providerId="LiveId" clId="{71B90D58-6EB0-493F-9EE7-D07C346797A4}" dt="2024-02-26T15:32:00.362" v="2463" actId="2711"/>
          <ac:spMkLst>
            <pc:docMk/>
            <pc:sldMk cId="1653397623" sldId="275"/>
            <ac:spMk id="137" creationId="{899B0A2E-1A76-2C68-E71E-ED1C1EB1C29D}"/>
          </ac:spMkLst>
        </pc:spChg>
        <pc:spChg chg="add mod">
          <ac:chgData name="Shanta Islam" userId="d13ab7b8a1282819" providerId="LiveId" clId="{71B90D58-6EB0-493F-9EE7-D07C346797A4}" dt="2024-02-26T15:32:13.616" v="2464" actId="2711"/>
          <ac:spMkLst>
            <pc:docMk/>
            <pc:sldMk cId="1653397623" sldId="275"/>
            <ac:spMk id="138" creationId="{3C38A621-8758-E9F7-8A87-3DB5F0010807}"/>
          </ac:spMkLst>
        </pc:spChg>
        <pc:spChg chg="add mod">
          <ac:chgData name="Shanta Islam" userId="d13ab7b8a1282819" providerId="LiveId" clId="{71B90D58-6EB0-493F-9EE7-D07C346797A4}" dt="2024-02-26T15:36:15.717" v="2484" actId="20577"/>
          <ac:spMkLst>
            <pc:docMk/>
            <pc:sldMk cId="1653397623" sldId="275"/>
            <ac:spMk id="139" creationId="{669955ED-BFA2-F9A3-7EB0-5A9D63834BFE}"/>
          </ac:spMkLst>
        </pc:spChg>
        <pc:spChg chg="add del mod">
          <ac:chgData name="Shanta Islam" userId="d13ab7b8a1282819" providerId="LiveId" clId="{71B90D58-6EB0-493F-9EE7-D07C346797A4}" dt="2024-02-26T15:28:12.619" v="2435" actId="478"/>
          <ac:spMkLst>
            <pc:docMk/>
            <pc:sldMk cId="1653397623" sldId="275"/>
            <ac:spMk id="148" creationId="{843CD902-29C5-452A-7BE6-3B2823074EAA}"/>
          </ac:spMkLst>
        </pc:spChg>
        <pc:cxnChg chg="add del mod">
          <ac:chgData name="Shanta Islam" userId="d13ab7b8a1282819" providerId="LiveId" clId="{71B90D58-6EB0-493F-9EE7-D07C346797A4}" dt="2024-02-26T14:43:46.036" v="1697" actId="478"/>
          <ac:cxnSpMkLst>
            <pc:docMk/>
            <pc:sldMk cId="1653397623" sldId="275"/>
            <ac:cxnSpMk id="25" creationId="{ABC73474-8143-A48B-CCB2-8329F564E745}"/>
          </ac:cxnSpMkLst>
        </pc:cxnChg>
        <pc:cxnChg chg="add del mod">
          <ac:chgData name="Shanta Islam" userId="d13ab7b8a1282819" providerId="LiveId" clId="{71B90D58-6EB0-493F-9EE7-D07C346797A4}" dt="2024-02-26T14:41:48.007" v="1675" actId="478"/>
          <ac:cxnSpMkLst>
            <pc:docMk/>
            <pc:sldMk cId="1653397623" sldId="275"/>
            <ac:cxnSpMk id="26" creationId="{B077860A-7F04-03B7-6C9A-00A0DFC7FA96}"/>
          </ac:cxnSpMkLst>
        </pc:cxnChg>
        <pc:cxnChg chg="add del mod">
          <ac:chgData name="Shanta Islam" userId="d13ab7b8a1282819" providerId="LiveId" clId="{71B90D58-6EB0-493F-9EE7-D07C346797A4}" dt="2024-02-26T14:43:46.036" v="1697" actId="478"/>
          <ac:cxnSpMkLst>
            <pc:docMk/>
            <pc:sldMk cId="1653397623" sldId="275"/>
            <ac:cxnSpMk id="28" creationId="{AC2528A3-70A4-613F-645A-80570950A454}"/>
          </ac:cxnSpMkLst>
        </pc:cxnChg>
        <pc:cxnChg chg="add del mod">
          <ac:chgData name="Shanta Islam" userId="d13ab7b8a1282819" providerId="LiveId" clId="{71B90D58-6EB0-493F-9EE7-D07C346797A4}" dt="2024-02-26T14:43:46.036" v="1697" actId="478"/>
          <ac:cxnSpMkLst>
            <pc:docMk/>
            <pc:sldMk cId="1653397623" sldId="275"/>
            <ac:cxnSpMk id="30" creationId="{C0E6ECBC-06B0-9981-64FE-E98C706403FE}"/>
          </ac:cxnSpMkLst>
        </pc:cxnChg>
        <pc:cxnChg chg="add del mod">
          <ac:chgData name="Shanta Islam" userId="d13ab7b8a1282819" providerId="LiveId" clId="{71B90D58-6EB0-493F-9EE7-D07C346797A4}" dt="2024-02-26T14:43:46.036" v="1697" actId="478"/>
          <ac:cxnSpMkLst>
            <pc:docMk/>
            <pc:sldMk cId="1653397623" sldId="275"/>
            <ac:cxnSpMk id="32" creationId="{FEDAAE9B-41D3-C824-94EE-57B0C26A1DA9}"/>
          </ac:cxnSpMkLst>
        </pc:cxnChg>
        <pc:cxnChg chg="add del mod">
          <ac:chgData name="Shanta Islam" userId="d13ab7b8a1282819" providerId="LiveId" clId="{71B90D58-6EB0-493F-9EE7-D07C346797A4}" dt="2024-02-26T14:43:46.036" v="1697" actId="478"/>
          <ac:cxnSpMkLst>
            <pc:docMk/>
            <pc:sldMk cId="1653397623" sldId="275"/>
            <ac:cxnSpMk id="34" creationId="{C360780F-20FD-310D-1EC4-5C5B6A64A92C}"/>
          </ac:cxnSpMkLst>
        </pc:cxnChg>
        <pc:cxnChg chg="add del mod">
          <ac:chgData name="Shanta Islam" userId="d13ab7b8a1282819" providerId="LiveId" clId="{71B90D58-6EB0-493F-9EE7-D07C346797A4}" dt="2024-02-26T14:43:46.036" v="1697" actId="478"/>
          <ac:cxnSpMkLst>
            <pc:docMk/>
            <pc:sldMk cId="1653397623" sldId="275"/>
            <ac:cxnSpMk id="36" creationId="{81FBDD9E-4D77-2584-B138-1294D0555678}"/>
          </ac:cxnSpMkLst>
        </pc:cxnChg>
        <pc:cxnChg chg="add del mod">
          <ac:chgData name="Shanta Islam" userId="d13ab7b8a1282819" providerId="LiveId" clId="{71B90D58-6EB0-493F-9EE7-D07C346797A4}" dt="2024-02-26T14:43:46.036" v="1697" actId="478"/>
          <ac:cxnSpMkLst>
            <pc:docMk/>
            <pc:sldMk cId="1653397623" sldId="275"/>
            <ac:cxnSpMk id="38" creationId="{6ACCE359-9D2E-B2CE-6991-617AFDA5D125}"/>
          </ac:cxnSpMkLst>
        </pc:cxnChg>
        <pc:cxnChg chg="add del mod">
          <ac:chgData name="Shanta Islam" userId="d13ab7b8a1282819" providerId="LiveId" clId="{71B90D58-6EB0-493F-9EE7-D07C346797A4}" dt="2024-02-26T14:43:46.036" v="1697" actId="478"/>
          <ac:cxnSpMkLst>
            <pc:docMk/>
            <pc:sldMk cId="1653397623" sldId="275"/>
            <ac:cxnSpMk id="40" creationId="{F920FFE4-DA6E-A3B6-4EFF-A13AB5F834F2}"/>
          </ac:cxnSpMkLst>
        </pc:cxnChg>
        <pc:cxnChg chg="add del mod">
          <ac:chgData name="Shanta Islam" userId="d13ab7b8a1282819" providerId="LiveId" clId="{71B90D58-6EB0-493F-9EE7-D07C346797A4}" dt="2024-02-26T14:43:46.036" v="1697" actId="478"/>
          <ac:cxnSpMkLst>
            <pc:docMk/>
            <pc:sldMk cId="1653397623" sldId="275"/>
            <ac:cxnSpMk id="42" creationId="{2EF8626F-7E2B-9554-5B6B-8873EF0A9E8E}"/>
          </ac:cxnSpMkLst>
        </pc:cxnChg>
        <pc:cxnChg chg="add mod">
          <ac:chgData name="Shanta Islam" userId="d13ab7b8a1282819" providerId="LiveId" clId="{71B90D58-6EB0-493F-9EE7-D07C346797A4}" dt="2024-02-26T15:33:20.064" v="2474" actId="13822"/>
          <ac:cxnSpMkLst>
            <pc:docMk/>
            <pc:sldMk cId="1653397623" sldId="275"/>
            <ac:cxnSpMk id="61" creationId="{72ACCF81-4BCB-C063-A561-213A41D7A7E3}"/>
          </ac:cxnSpMkLst>
        </pc:cxnChg>
        <pc:cxnChg chg="add mod">
          <ac:chgData name="Shanta Islam" userId="d13ab7b8a1282819" providerId="LiveId" clId="{71B90D58-6EB0-493F-9EE7-D07C346797A4}" dt="2024-02-26T14:49:20.316" v="1774" actId="14100"/>
          <ac:cxnSpMkLst>
            <pc:docMk/>
            <pc:sldMk cId="1653397623" sldId="275"/>
            <ac:cxnSpMk id="63" creationId="{EA883060-7B71-852B-A0F4-9A0D936D6BD3}"/>
          </ac:cxnSpMkLst>
        </pc:cxnChg>
        <pc:cxnChg chg="add mod">
          <ac:chgData name="Shanta Islam" userId="d13ab7b8a1282819" providerId="LiveId" clId="{71B90D58-6EB0-493F-9EE7-D07C346797A4}" dt="2024-02-26T15:32:57.320" v="2468" actId="13822"/>
          <ac:cxnSpMkLst>
            <pc:docMk/>
            <pc:sldMk cId="1653397623" sldId="275"/>
            <ac:cxnSpMk id="65" creationId="{A86892A4-2D87-53FF-B9EA-E619EE5B21A6}"/>
          </ac:cxnSpMkLst>
        </pc:cxnChg>
        <pc:cxnChg chg="add mod">
          <ac:chgData name="Shanta Islam" userId="d13ab7b8a1282819" providerId="LiveId" clId="{71B90D58-6EB0-493F-9EE7-D07C346797A4}" dt="2024-02-26T14:46:04.754" v="1737" actId="13822"/>
          <ac:cxnSpMkLst>
            <pc:docMk/>
            <pc:sldMk cId="1653397623" sldId="275"/>
            <ac:cxnSpMk id="67" creationId="{591A1709-4BAC-6BA6-E80B-29224105D099}"/>
          </ac:cxnSpMkLst>
        </pc:cxnChg>
        <pc:cxnChg chg="add mod">
          <ac:chgData name="Shanta Islam" userId="d13ab7b8a1282819" providerId="LiveId" clId="{71B90D58-6EB0-493F-9EE7-D07C346797A4}" dt="2024-02-26T15:33:00.936" v="2469" actId="13822"/>
          <ac:cxnSpMkLst>
            <pc:docMk/>
            <pc:sldMk cId="1653397623" sldId="275"/>
            <ac:cxnSpMk id="69" creationId="{5291784C-376A-165A-EFD7-E2818C903A98}"/>
          </ac:cxnSpMkLst>
        </pc:cxnChg>
        <pc:cxnChg chg="add mod">
          <ac:chgData name="Shanta Islam" userId="d13ab7b8a1282819" providerId="LiveId" clId="{71B90D58-6EB0-493F-9EE7-D07C346797A4}" dt="2024-02-26T15:33:05.036" v="2470" actId="13822"/>
          <ac:cxnSpMkLst>
            <pc:docMk/>
            <pc:sldMk cId="1653397623" sldId="275"/>
            <ac:cxnSpMk id="71" creationId="{DE72CAB5-7C70-FECF-DED2-3ADCCCEEAA1A}"/>
          </ac:cxnSpMkLst>
        </pc:cxnChg>
        <pc:cxnChg chg="add mod">
          <ac:chgData name="Shanta Islam" userId="d13ab7b8a1282819" providerId="LiveId" clId="{71B90D58-6EB0-493F-9EE7-D07C346797A4}" dt="2024-02-26T14:46:26.680" v="1743" actId="13822"/>
          <ac:cxnSpMkLst>
            <pc:docMk/>
            <pc:sldMk cId="1653397623" sldId="275"/>
            <ac:cxnSpMk id="73" creationId="{60DB422F-A12B-E28B-BB4E-CAD2E504AC6C}"/>
          </ac:cxnSpMkLst>
        </pc:cxnChg>
        <pc:cxnChg chg="add mod">
          <ac:chgData name="Shanta Islam" userId="d13ab7b8a1282819" providerId="LiveId" clId="{71B90D58-6EB0-493F-9EE7-D07C346797A4}" dt="2024-02-26T15:33:10" v="2471" actId="13822"/>
          <ac:cxnSpMkLst>
            <pc:docMk/>
            <pc:sldMk cId="1653397623" sldId="275"/>
            <ac:cxnSpMk id="75" creationId="{A5102899-AC8E-EDCF-2A3F-DE3CFF892B12}"/>
          </ac:cxnSpMkLst>
        </pc:cxnChg>
        <pc:cxnChg chg="add mod">
          <ac:chgData name="Shanta Islam" userId="d13ab7b8a1282819" providerId="LiveId" clId="{71B90D58-6EB0-493F-9EE7-D07C346797A4}" dt="2024-02-26T14:48:23.939" v="1764" actId="14100"/>
          <ac:cxnSpMkLst>
            <pc:docMk/>
            <pc:sldMk cId="1653397623" sldId="275"/>
            <ac:cxnSpMk id="77" creationId="{E3469769-D911-6FD1-A0F0-02815C586FFE}"/>
          </ac:cxnSpMkLst>
        </pc:cxnChg>
        <pc:cxnChg chg="add mod">
          <ac:chgData name="Shanta Islam" userId="d13ab7b8a1282819" providerId="LiveId" clId="{71B90D58-6EB0-493F-9EE7-D07C346797A4}" dt="2024-02-26T15:33:13.032" v="2472" actId="13822"/>
          <ac:cxnSpMkLst>
            <pc:docMk/>
            <pc:sldMk cId="1653397623" sldId="275"/>
            <ac:cxnSpMk id="79" creationId="{86C4A6FB-E1EC-D44A-E4BF-42618783C935}"/>
          </ac:cxnSpMkLst>
        </pc:cxnChg>
        <pc:cxnChg chg="add mod">
          <ac:chgData name="Shanta Islam" userId="d13ab7b8a1282819" providerId="LiveId" clId="{71B90D58-6EB0-493F-9EE7-D07C346797A4}" dt="2024-02-26T14:47:09.032" v="1751" actId="13822"/>
          <ac:cxnSpMkLst>
            <pc:docMk/>
            <pc:sldMk cId="1653397623" sldId="275"/>
            <ac:cxnSpMk id="81" creationId="{5EB691AC-FA1E-F7C8-8B15-3EE3991CA2BB}"/>
          </ac:cxnSpMkLst>
        </pc:cxnChg>
        <pc:cxnChg chg="add mod">
          <ac:chgData name="Shanta Islam" userId="d13ab7b8a1282819" providerId="LiveId" clId="{71B90D58-6EB0-493F-9EE7-D07C346797A4}" dt="2024-02-26T15:33:17.313" v="2473" actId="13822"/>
          <ac:cxnSpMkLst>
            <pc:docMk/>
            <pc:sldMk cId="1653397623" sldId="275"/>
            <ac:cxnSpMk id="83" creationId="{A28E80E2-0C03-C0EF-CD70-681BB5DE2E28}"/>
          </ac:cxnSpMkLst>
        </pc:cxnChg>
        <pc:cxnChg chg="add mod">
          <ac:chgData name="Shanta Islam" userId="d13ab7b8a1282819" providerId="LiveId" clId="{71B90D58-6EB0-493F-9EE7-D07C346797A4}" dt="2024-02-26T14:54:52.861" v="1891" actId="1076"/>
          <ac:cxnSpMkLst>
            <pc:docMk/>
            <pc:sldMk cId="1653397623" sldId="275"/>
            <ac:cxnSpMk id="85" creationId="{DAAC289B-F300-343A-6DF7-41D3BFA53376}"/>
          </ac:cxnSpMkLst>
        </pc:cxnChg>
        <pc:cxnChg chg="add del">
          <ac:chgData name="Shanta Islam" userId="d13ab7b8a1282819" providerId="LiveId" clId="{71B90D58-6EB0-493F-9EE7-D07C346797A4}" dt="2024-02-26T15:21:13.883" v="2363" actId="21"/>
          <ac:cxnSpMkLst>
            <pc:docMk/>
            <pc:sldMk cId="1653397623" sldId="275"/>
            <ac:cxnSpMk id="141" creationId="{40C315EC-3D73-0F2D-5595-88B5C6730F46}"/>
          </ac:cxnSpMkLst>
        </pc:cxnChg>
        <pc:cxnChg chg="add">
          <ac:chgData name="Shanta Islam" userId="d13ab7b8a1282819" providerId="LiveId" clId="{71B90D58-6EB0-493F-9EE7-D07C346797A4}" dt="2024-02-26T15:25:47.214" v="2387" actId="11529"/>
          <ac:cxnSpMkLst>
            <pc:docMk/>
            <pc:sldMk cId="1653397623" sldId="275"/>
            <ac:cxnSpMk id="143" creationId="{C553A5F5-7EC6-9694-5E9E-5F08E7BADDAF}"/>
          </ac:cxnSpMkLst>
        </pc:cxnChg>
        <pc:cxnChg chg="add mod">
          <ac:chgData name="Shanta Islam" userId="d13ab7b8a1282819" providerId="LiveId" clId="{71B90D58-6EB0-493F-9EE7-D07C346797A4}" dt="2024-02-26T15:27:35.796" v="2431" actId="1076"/>
          <ac:cxnSpMkLst>
            <pc:docMk/>
            <pc:sldMk cId="1653397623" sldId="275"/>
            <ac:cxnSpMk id="145" creationId="{91806F95-DF3B-5F21-260C-02B0701A3BA8}"/>
          </ac:cxnSpMkLst>
        </pc:cxnChg>
        <pc:cxnChg chg="add mod">
          <ac:chgData name="Shanta Islam" userId="d13ab7b8a1282819" providerId="LiveId" clId="{71B90D58-6EB0-493F-9EE7-D07C346797A4}" dt="2024-02-26T15:31:10.549" v="2458" actId="1076"/>
          <ac:cxnSpMkLst>
            <pc:docMk/>
            <pc:sldMk cId="1653397623" sldId="275"/>
            <ac:cxnSpMk id="149" creationId="{2F69886A-4E3B-C8CF-AE24-0A5CB642564E}"/>
          </ac:cxnSpMkLst>
        </pc:cxnChg>
        <pc:cxnChg chg="add mod">
          <ac:chgData name="Shanta Islam" userId="d13ab7b8a1282819" providerId="LiveId" clId="{71B90D58-6EB0-493F-9EE7-D07C346797A4}" dt="2024-02-26T15:31:24.763" v="2461" actId="1076"/>
          <ac:cxnSpMkLst>
            <pc:docMk/>
            <pc:sldMk cId="1653397623" sldId="275"/>
            <ac:cxnSpMk id="150" creationId="{A74D77DD-3E77-095D-416F-CA7AF09A6BBE}"/>
          </ac:cxnSpMkLst>
        </pc:cxnChg>
        <pc:cxnChg chg="add mod">
          <ac:chgData name="Shanta Islam" userId="d13ab7b8a1282819" providerId="LiveId" clId="{71B90D58-6EB0-493F-9EE7-D07C346797A4}" dt="2024-02-26T15:30:05.117" v="2450" actId="1076"/>
          <ac:cxnSpMkLst>
            <pc:docMk/>
            <pc:sldMk cId="1653397623" sldId="275"/>
            <ac:cxnSpMk id="151" creationId="{E51FF2FD-4B11-EE91-AE56-3276B2A2B090}"/>
          </ac:cxnSpMkLst>
        </pc:cxnChg>
        <pc:cxnChg chg="add mod">
          <ac:chgData name="Shanta Islam" userId="d13ab7b8a1282819" providerId="LiveId" clId="{71B90D58-6EB0-493F-9EE7-D07C346797A4}" dt="2024-02-26T15:30:46.837" v="2454" actId="1076"/>
          <ac:cxnSpMkLst>
            <pc:docMk/>
            <pc:sldMk cId="1653397623" sldId="275"/>
            <ac:cxnSpMk id="152" creationId="{78EDE1A3-43ED-5F8C-5E6A-8684C8EA9DC2}"/>
          </ac:cxnSpMkLst>
        </pc:cxnChg>
      </pc:sldChg>
      <pc:sldChg chg="new del">
        <pc:chgData name="Shanta Islam" userId="d13ab7b8a1282819" providerId="LiveId" clId="{71B90D58-6EB0-493F-9EE7-D07C346797A4}" dt="2024-02-26T15:38:13.733" v="2486" actId="2696"/>
        <pc:sldMkLst>
          <pc:docMk/>
          <pc:sldMk cId="3356186587" sldId="276"/>
        </pc:sldMkLst>
      </pc:sldChg>
      <pc:sldChg chg="delSp modSp new mod">
        <pc:chgData name="Shanta Islam" userId="d13ab7b8a1282819" providerId="LiveId" clId="{71B90D58-6EB0-493F-9EE7-D07C346797A4}" dt="2024-03-11T15:29:11.422" v="3538" actId="20577"/>
        <pc:sldMkLst>
          <pc:docMk/>
          <pc:sldMk cId="3533449948" sldId="276"/>
        </pc:sldMkLst>
        <pc:spChg chg="mod">
          <ac:chgData name="Shanta Islam" userId="d13ab7b8a1282819" providerId="LiveId" clId="{71B90D58-6EB0-493F-9EE7-D07C346797A4}" dt="2024-03-11T14:28:32.145" v="2850" actId="20577"/>
          <ac:spMkLst>
            <pc:docMk/>
            <pc:sldMk cId="3533449948" sldId="276"/>
            <ac:spMk id="2" creationId="{A6160182-5118-DB96-00AC-CC0118040F95}"/>
          </ac:spMkLst>
        </pc:spChg>
        <pc:spChg chg="mod">
          <ac:chgData name="Shanta Islam" userId="d13ab7b8a1282819" providerId="LiveId" clId="{71B90D58-6EB0-493F-9EE7-D07C346797A4}" dt="2024-03-11T14:29:21.298" v="2855" actId="1076"/>
          <ac:spMkLst>
            <pc:docMk/>
            <pc:sldMk cId="3533449948" sldId="276"/>
            <ac:spMk id="3" creationId="{5E3746A3-6DCA-D7CD-4469-787824D9CF49}"/>
          </ac:spMkLst>
        </pc:spChg>
        <pc:spChg chg="del">
          <ac:chgData name="Shanta Islam" userId="d13ab7b8a1282819" providerId="LiveId" clId="{71B90D58-6EB0-493F-9EE7-D07C346797A4}" dt="2024-03-11T14:29:15.984" v="2854" actId="478"/>
          <ac:spMkLst>
            <pc:docMk/>
            <pc:sldMk cId="3533449948" sldId="276"/>
            <ac:spMk id="6" creationId="{725AC709-1469-D62B-D191-AF5F5743BE80}"/>
          </ac:spMkLst>
        </pc:spChg>
        <pc:spChg chg="mod">
          <ac:chgData name="Shanta Islam" userId="d13ab7b8a1282819" providerId="LiveId" clId="{71B90D58-6EB0-493F-9EE7-D07C346797A4}" dt="2024-03-11T14:30:12.681" v="2864" actId="1076"/>
          <ac:spMkLst>
            <pc:docMk/>
            <pc:sldMk cId="3533449948" sldId="276"/>
            <ac:spMk id="7" creationId="{0F781962-926A-337A-2EA6-D46D2AE1416B}"/>
          </ac:spMkLst>
        </pc:spChg>
        <pc:spChg chg="mod">
          <ac:chgData name="Shanta Islam" userId="d13ab7b8a1282819" providerId="LiveId" clId="{71B90D58-6EB0-493F-9EE7-D07C346797A4}" dt="2024-03-11T14:30:06.434" v="2863" actId="1076"/>
          <ac:spMkLst>
            <pc:docMk/>
            <pc:sldMk cId="3533449948" sldId="276"/>
            <ac:spMk id="8" creationId="{54940657-99E8-9171-D9B8-3474487B08A3}"/>
          </ac:spMkLst>
        </pc:spChg>
        <pc:spChg chg="mod">
          <ac:chgData name="Shanta Islam" userId="d13ab7b8a1282819" providerId="LiveId" clId="{71B90D58-6EB0-493F-9EE7-D07C346797A4}" dt="2024-03-11T15:29:11.422" v="3538" actId="20577"/>
          <ac:spMkLst>
            <pc:docMk/>
            <pc:sldMk cId="3533449948" sldId="276"/>
            <ac:spMk id="9" creationId="{BF3CA1B6-49B8-1217-20CB-E03DBD44BE06}"/>
          </ac:spMkLst>
        </pc:spChg>
      </pc:sldChg>
      <pc:sldChg chg="new del">
        <pc:chgData name="Shanta Islam" userId="d13ab7b8a1282819" providerId="LiveId" clId="{71B90D58-6EB0-493F-9EE7-D07C346797A4}" dt="2024-03-11T14:30:54.850" v="2867" actId="2696"/>
        <pc:sldMkLst>
          <pc:docMk/>
          <pc:sldMk cId="1176975310" sldId="277"/>
        </pc:sldMkLst>
      </pc:sldChg>
      <pc:sldChg chg="addSp delSp modSp new mod">
        <pc:chgData name="Shanta Islam" userId="d13ab7b8a1282819" providerId="LiveId" clId="{71B90D58-6EB0-493F-9EE7-D07C346797A4}" dt="2024-04-15T14:30:57.564" v="3705" actId="1076"/>
        <pc:sldMkLst>
          <pc:docMk/>
          <pc:sldMk cId="2108096522" sldId="278"/>
        </pc:sldMkLst>
        <pc:spChg chg="del mod">
          <ac:chgData name="Shanta Islam" userId="d13ab7b8a1282819" providerId="LiveId" clId="{71B90D58-6EB0-493F-9EE7-D07C346797A4}" dt="2024-03-11T15:12:50.979" v="3374" actId="478"/>
          <ac:spMkLst>
            <pc:docMk/>
            <pc:sldMk cId="2108096522" sldId="278"/>
            <ac:spMk id="2" creationId="{38CF8688-390F-E9FA-9DE3-52142EF0FE50}"/>
          </ac:spMkLst>
        </pc:spChg>
        <pc:spChg chg="mod">
          <ac:chgData name="Shanta Islam" userId="d13ab7b8a1282819" providerId="LiveId" clId="{71B90D58-6EB0-493F-9EE7-D07C346797A4}" dt="2024-03-11T14:31:51.861" v="2901" actId="20577"/>
          <ac:spMkLst>
            <pc:docMk/>
            <pc:sldMk cId="2108096522" sldId="278"/>
            <ac:spMk id="4" creationId="{C339C58F-C2F7-0716-EA75-CAFF2F90E631}"/>
          </ac:spMkLst>
        </pc:spChg>
        <pc:spChg chg="add mod">
          <ac:chgData name="Shanta Islam" userId="d13ab7b8a1282819" providerId="LiveId" clId="{71B90D58-6EB0-493F-9EE7-D07C346797A4}" dt="2024-03-11T15:08:35.370" v="3317" actId="14100"/>
          <ac:spMkLst>
            <pc:docMk/>
            <pc:sldMk cId="2108096522" sldId="278"/>
            <ac:spMk id="5" creationId="{F794D1B0-2875-41A7-0DD7-474894A5699B}"/>
          </ac:spMkLst>
        </pc:spChg>
        <pc:spChg chg="add mod">
          <ac:chgData name="Shanta Islam" userId="d13ab7b8a1282819" providerId="LiveId" clId="{71B90D58-6EB0-493F-9EE7-D07C346797A4}" dt="2024-03-11T15:25:27.962" v="3490" actId="1076"/>
          <ac:spMkLst>
            <pc:docMk/>
            <pc:sldMk cId="2108096522" sldId="278"/>
            <ac:spMk id="6" creationId="{7EAA32E9-F5BE-BA71-89B0-1CB1AF551C15}"/>
          </ac:spMkLst>
        </pc:spChg>
        <pc:spChg chg="add mod">
          <ac:chgData name="Shanta Islam" userId="d13ab7b8a1282819" providerId="LiveId" clId="{71B90D58-6EB0-493F-9EE7-D07C346797A4}" dt="2024-03-11T15:25:41.001" v="3494" actId="1076"/>
          <ac:spMkLst>
            <pc:docMk/>
            <pc:sldMk cId="2108096522" sldId="278"/>
            <ac:spMk id="7" creationId="{DC856075-DBD1-FCF2-39EC-C8ACD20D7666}"/>
          </ac:spMkLst>
        </pc:spChg>
        <pc:spChg chg="add mod">
          <ac:chgData name="Shanta Islam" userId="d13ab7b8a1282819" providerId="LiveId" clId="{71B90D58-6EB0-493F-9EE7-D07C346797A4}" dt="2024-03-11T15:25:25.489" v="3489" actId="1076"/>
          <ac:spMkLst>
            <pc:docMk/>
            <pc:sldMk cId="2108096522" sldId="278"/>
            <ac:spMk id="8" creationId="{B203D7F9-94C7-3868-EA51-F2842196B840}"/>
          </ac:spMkLst>
        </pc:spChg>
        <pc:spChg chg="add mod">
          <ac:chgData name="Shanta Islam" userId="d13ab7b8a1282819" providerId="LiveId" clId="{71B90D58-6EB0-493F-9EE7-D07C346797A4}" dt="2024-03-11T15:01:57.388" v="3266" actId="14100"/>
          <ac:spMkLst>
            <pc:docMk/>
            <pc:sldMk cId="2108096522" sldId="278"/>
            <ac:spMk id="9" creationId="{61273A7F-D943-57C8-64FA-49D92705AF1E}"/>
          </ac:spMkLst>
        </pc:spChg>
        <pc:spChg chg="add mod">
          <ac:chgData name="Shanta Islam" userId="d13ab7b8a1282819" providerId="LiveId" clId="{71B90D58-6EB0-493F-9EE7-D07C346797A4}" dt="2024-03-11T15:25:20.683" v="3488" actId="1076"/>
          <ac:spMkLst>
            <pc:docMk/>
            <pc:sldMk cId="2108096522" sldId="278"/>
            <ac:spMk id="10" creationId="{17E6C6B6-BF02-1DDE-E493-371140749F10}"/>
          </ac:spMkLst>
        </pc:spChg>
        <pc:spChg chg="add mod">
          <ac:chgData name="Shanta Islam" userId="d13ab7b8a1282819" providerId="LiveId" clId="{71B90D58-6EB0-493F-9EE7-D07C346797A4}" dt="2024-03-11T15:25:36.834" v="3493" actId="1076"/>
          <ac:spMkLst>
            <pc:docMk/>
            <pc:sldMk cId="2108096522" sldId="278"/>
            <ac:spMk id="11" creationId="{501AC507-15C6-E47E-7125-9AFEEB76EE5C}"/>
          </ac:spMkLst>
        </pc:spChg>
        <pc:spChg chg="add mod">
          <ac:chgData name="Shanta Islam" userId="d13ab7b8a1282819" providerId="LiveId" clId="{71B90D58-6EB0-493F-9EE7-D07C346797A4}" dt="2024-03-11T15:26:22.954" v="3500" actId="1076"/>
          <ac:spMkLst>
            <pc:docMk/>
            <pc:sldMk cId="2108096522" sldId="278"/>
            <ac:spMk id="12" creationId="{54718F6C-F34B-AD5C-E19C-A01F1402407A}"/>
          </ac:spMkLst>
        </pc:spChg>
        <pc:spChg chg="add mod">
          <ac:chgData name="Shanta Islam" userId="d13ab7b8a1282819" providerId="LiveId" clId="{71B90D58-6EB0-493F-9EE7-D07C346797A4}" dt="2024-03-11T15:25:30.986" v="3491" actId="1076"/>
          <ac:spMkLst>
            <pc:docMk/>
            <pc:sldMk cId="2108096522" sldId="278"/>
            <ac:spMk id="13" creationId="{09CEDF1F-1DA4-536D-CFE2-410493E00819}"/>
          </ac:spMkLst>
        </pc:spChg>
        <pc:spChg chg="add mod">
          <ac:chgData name="Shanta Islam" userId="d13ab7b8a1282819" providerId="LiveId" clId="{71B90D58-6EB0-493F-9EE7-D07C346797A4}" dt="2024-03-11T15:25:46.074" v="3495" actId="1076"/>
          <ac:spMkLst>
            <pc:docMk/>
            <pc:sldMk cId="2108096522" sldId="278"/>
            <ac:spMk id="14" creationId="{C6AF5466-9F44-FBD5-45E8-33D2F1815D66}"/>
          </ac:spMkLst>
        </pc:spChg>
        <pc:spChg chg="add mod">
          <ac:chgData name="Shanta Islam" userId="d13ab7b8a1282819" providerId="LiveId" clId="{71B90D58-6EB0-493F-9EE7-D07C346797A4}" dt="2024-03-11T15:00:48.081" v="3252" actId="255"/>
          <ac:spMkLst>
            <pc:docMk/>
            <pc:sldMk cId="2108096522" sldId="278"/>
            <ac:spMk id="15" creationId="{AA899E47-C384-F8D5-FBD1-43A0D83776A1}"/>
          </ac:spMkLst>
        </pc:spChg>
        <pc:spChg chg="add mod">
          <ac:chgData name="Shanta Islam" userId="d13ab7b8a1282819" providerId="LiveId" clId="{71B90D58-6EB0-493F-9EE7-D07C346797A4}" dt="2024-03-11T15:25:52.321" v="3496" actId="1076"/>
          <ac:spMkLst>
            <pc:docMk/>
            <pc:sldMk cId="2108096522" sldId="278"/>
            <ac:spMk id="16" creationId="{E372E8FF-2D80-24E2-0727-1CF642BC19FC}"/>
          </ac:spMkLst>
        </pc:spChg>
        <pc:spChg chg="mod">
          <ac:chgData name="Shanta Islam" userId="d13ab7b8a1282819" providerId="LiveId" clId="{71B90D58-6EB0-493F-9EE7-D07C346797A4}" dt="2024-04-15T14:23:21.512" v="3546"/>
          <ac:spMkLst>
            <pc:docMk/>
            <pc:sldMk cId="2108096522" sldId="278"/>
            <ac:spMk id="18" creationId="{ED37868C-17A7-72F8-09BD-65E791E154CA}"/>
          </ac:spMkLst>
        </pc:spChg>
        <pc:spChg chg="add mod">
          <ac:chgData name="Shanta Islam" userId="d13ab7b8a1282819" providerId="LiveId" clId="{71B90D58-6EB0-493F-9EE7-D07C346797A4}" dt="2024-04-15T14:30:57.564" v="3705" actId="1076"/>
          <ac:spMkLst>
            <pc:docMk/>
            <pc:sldMk cId="2108096522" sldId="278"/>
            <ac:spMk id="22" creationId="{78515C7C-A97A-3ED1-11EC-C28FB4177BD5}"/>
          </ac:spMkLst>
        </pc:spChg>
        <pc:spChg chg="mod">
          <ac:chgData name="Shanta Islam" userId="d13ab7b8a1282819" providerId="LiveId" clId="{71B90D58-6EB0-493F-9EE7-D07C346797A4}" dt="2024-03-11T15:00:48.081" v="3252" actId="255"/>
          <ac:spMkLst>
            <pc:docMk/>
            <pc:sldMk cId="2108096522" sldId="278"/>
            <ac:spMk id="26" creationId="{BFA42C54-C071-9D37-818B-ADCBF5ABDDD2}"/>
          </ac:spMkLst>
        </pc:spChg>
        <pc:spChg chg="mod">
          <ac:chgData name="Shanta Islam" userId="d13ab7b8a1282819" providerId="LiveId" clId="{71B90D58-6EB0-493F-9EE7-D07C346797A4}" dt="2024-03-11T15:00:48.081" v="3252" actId="255"/>
          <ac:spMkLst>
            <pc:docMk/>
            <pc:sldMk cId="2108096522" sldId="278"/>
            <ac:spMk id="32" creationId="{6E071B30-76C4-27D1-273F-67C2FDD14C4F}"/>
          </ac:spMkLst>
        </pc:spChg>
        <pc:spChg chg="add mod">
          <ac:chgData name="Shanta Islam" userId="d13ab7b8a1282819" providerId="LiveId" clId="{71B90D58-6EB0-493F-9EE7-D07C346797A4}" dt="2024-03-11T15:26:53.201" v="3507" actId="1076"/>
          <ac:spMkLst>
            <pc:docMk/>
            <pc:sldMk cId="2108096522" sldId="278"/>
            <ac:spMk id="33" creationId="{50D06AF9-0EED-5FC4-9619-5F79F87E4734}"/>
          </ac:spMkLst>
        </pc:spChg>
        <pc:spChg chg="add mod">
          <ac:chgData name="Shanta Islam" userId="d13ab7b8a1282819" providerId="LiveId" clId="{71B90D58-6EB0-493F-9EE7-D07C346797A4}" dt="2024-04-15T14:23:41.887" v="3552" actId="1076"/>
          <ac:spMkLst>
            <pc:docMk/>
            <pc:sldMk cId="2108096522" sldId="278"/>
            <ac:spMk id="37" creationId="{D22018CA-3C10-FDAA-774A-138936D6B0C2}"/>
          </ac:spMkLst>
        </pc:spChg>
        <pc:spChg chg="add mod">
          <ac:chgData name="Shanta Islam" userId="d13ab7b8a1282819" providerId="LiveId" clId="{71B90D58-6EB0-493F-9EE7-D07C346797A4}" dt="2024-04-15T14:26:29.228" v="3592" actId="1076"/>
          <ac:spMkLst>
            <pc:docMk/>
            <pc:sldMk cId="2108096522" sldId="278"/>
            <ac:spMk id="38" creationId="{E7C821C1-96B1-509B-CFB9-06FA1E97F502}"/>
          </ac:spMkLst>
        </pc:spChg>
        <pc:spChg chg="add mod">
          <ac:chgData name="Shanta Islam" userId="d13ab7b8a1282819" providerId="LiveId" clId="{71B90D58-6EB0-493F-9EE7-D07C346797A4}" dt="2024-03-11T15:00:54.675" v="3253" actId="14100"/>
          <ac:spMkLst>
            <pc:docMk/>
            <pc:sldMk cId="2108096522" sldId="278"/>
            <ac:spMk id="45" creationId="{F7463EF3-B302-6BED-782E-81C5CA145844}"/>
          </ac:spMkLst>
        </pc:spChg>
        <pc:spChg chg="add mod">
          <ac:chgData name="Shanta Islam" userId="d13ab7b8a1282819" providerId="LiveId" clId="{71B90D58-6EB0-493F-9EE7-D07C346797A4}" dt="2024-04-15T14:30:38.471" v="3704" actId="1076"/>
          <ac:spMkLst>
            <pc:docMk/>
            <pc:sldMk cId="2108096522" sldId="278"/>
            <ac:spMk id="46" creationId="{AA4CFD38-306E-0384-374B-5A9B639CD7F8}"/>
          </ac:spMkLst>
        </pc:spChg>
        <pc:spChg chg="add mod">
          <ac:chgData name="Shanta Islam" userId="d13ab7b8a1282819" providerId="LiveId" clId="{71B90D58-6EB0-493F-9EE7-D07C346797A4}" dt="2024-03-11T15:27:08.409" v="3511" actId="1076"/>
          <ac:spMkLst>
            <pc:docMk/>
            <pc:sldMk cId="2108096522" sldId="278"/>
            <ac:spMk id="53" creationId="{E945F2C2-0026-FAB6-D9B0-1242564727AC}"/>
          </ac:spMkLst>
        </pc:spChg>
        <pc:spChg chg="add mod">
          <ac:chgData name="Shanta Islam" userId="d13ab7b8a1282819" providerId="LiveId" clId="{71B90D58-6EB0-493F-9EE7-D07C346797A4}" dt="2024-04-15T14:26:20.537" v="3590" actId="5793"/>
          <ac:spMkLst>
            <pc:docMk/>
            <pc:sldMk cId="2108096522" sldId="278"/>
            <ac:spMk id="67" creationId="{0302206A-BBB9-2FE7-6B90-28B6DF685584}"/>
          </ac:spMkLst>
        </pc:spChg>
        <pc:spChg chg="add mod">
          <ac:chgData name="Shanta Islam" userId="d13ab7b8a1282819" providerId="LiveId" clId="{71B90D58-6EB0-493F-9EE7-D07C346797A4}" dt="2024-03-11T15:28:12.514" v="3525" actId="1076"/>
          <ac:spMkLst>
            <pc:docMk/>
            <pc:sldMk cId="2108096522" sldId="278"/>
            <ac:spMk id="68" creationId="{BBFD4D23-0D7F-49C5-B913-1E836F3C17FB}"/>
          </ac:spMkLst>
        </pc:spChg>
        <pc:spChg chg="add mod">
          <ac:chgData name="Shanta Islam" userId="d13ab7b8a1282819" providerId="LiveId" clId="{71B90D58-6EB0-493F-9EE7-D07C346797A4}" dt="2024-03-11T15:27:41.969" v="3517" actId="1076"/>
          <ac:spMkLst>
            <pc:docMk/>
            <pc:sldMk cId="2108096522" sldId="278"/>
            <ac:spMk id="79" creationId="{B2242227-1459-FC5D-6729-03D046169572}"/>
          </ac:spMkLst>
        </pc:spChg>
        <pc:spChg chg="add mod">
          <ac:chgData name="Shanta Islam" userId="d13ab7b8a1282819" providerId="LiveId" clId="{71B90D58-6EB0-493F-9EE7-D07C346797A4}" dt="2024-03-11T15:27:44.985" v="3518" actId="1076"/>
          <ac:spMkLst>
            <pc:docMk/>
            <pc:sldMk cId="2108096522" sldId="278"/>
            <ac:spMk id="80" creationId="{CCC20295-7885-1618-C6D7-44CB62A0CD7F}"/>
          </ac:spMkLst>
        </pc:spChg>
        <pc:spChg chg="add mod">
          <ac:chgData name="Shanta Islam" userId="d13ab7b8a1282819" providerId="LiveId" clId="{71B90D58-6EB0-493F-9EE7-D07C346797A4}" dt="2024-03-11T15:27:48.913" v="3519" actId="1076"/>
          <ac:spMkLst>
            <pc:docMk/>
            <pc:sldMk cId="2108096522" sldId="278"/>
            <ac:spMk id="81" creationId="{341C78F3-458E-1A3E-C665-28E20D9196E5}"/>
          </ac:spMkLst>
        </pc:spChg>
        <pc:spChg chg="add mod">
          <ac:chgData name="Shanta Islam" userId="d13ab7b8a1282819" providerId="LiveId" clId="{71B90D58-6EB0-493F-9EE7-D07C346797A4}" dt="2024-03-11T15:26:30.275" v="3502" actId="1076"/>
          <ac:spMkLst>
            <pc:docMk/>
            <pc:sldMk cId="2108096522" sldId="278"/>
            <ac:spMk id="84" creationId="{BCE34EB1-90E7-7B82-2720-BFDA82AA531D}"/>
          </ac:spMkLst>
        </pc:spChg>
        <pc:spChg chg="add mod">
          <ac:chgData name="Shanta Islam" userId="d13ab7b8a1282819" providerId="LiveId" clId="{71B90D58-6EB0-493F-9EE7-D07C346797A4}" dt="2024-03-11T15:28:18.697" v="3526" actId="1076"/>
          <ac:spMkLst>
            <pc:docMk/>
            <pc:sldMk cId="2108096522" sldId="278"/>
            <ac:spMk id="86" creationId="{400C6760-573F-847F-1309-906D3FDF823E}"/>
          </ac:spMkLst>
        </pc:spChg>
        <pc:spChg chg="add mod">
          <ac:chgData name="Shanta Islam" userId="d13ab7b8a1282819" providerId="LiveId" clId="{71B90D58-6EB0-493F-9EE7-D07C346797A4}" dt="2024-03-11T15:27:00.626" v="3509" actId="1076"/>
          <ac:spMkLst>
            <pc:docMk/>
            <pc:sldMk cId="2108096522" sldId="278"/>
            <ac:spMk id="96" creationId="{1ACDF456-CBF2-A4E8-8D47-10ECD67DFB0C}"/>
          </ac:spMkLst>
        </pc:spChg>
        <pc:spChg chg="add mod">
          <ac:chgData name="Shanta Islam" userId="d13ab7b8a1282819" providerId="LiveId" clId="{71B90D58-6EB0-493F-9EE7-D07C346797A4}" dt="2024-03-11T15:25:08.728" v="3484" actId="1076"/>
          <ac:spMkLst>
            <pc:docMk/>
            <pc:sldMk cId="2108096522" sldId="278"/>
            <ac:spMk id="97" creationId="{3F494137-4B90-8F71-ADFD-B321CA05CA52}"/>
          </ac:spMkLst>
        </pc:spChg>
        <pc:spChg chg="add mod">
          <ac:chgData name="Shanta Islam" userId="d13ab7b8a1282819" providerId="LiveId" clId="{71B90D58-6EB0-493F-9EE7-D07C346797A4}" dt="2024-03-11T15:26:16.680" v="3499" actId="688"/>
          <ac:spMkLst>
            <pc:docMk/>
            <pc:sldMk cId="2108096522" sldId="278"/>
            <ac:spMk id="140" creationId="{195C1447-83DD-C417-4ED9-63FE9BD27FE7}"/>
          </ac:spMkLst>
        </pc:spChg>
        <pc:spChg chg="add del mod">
          <ac:chgData name="Shanta Islam" userId="d13ab7b8a1282819" providerId="LiveId" clId="{71B90D58-6EB0-493F-9EE7-D07C346797A4}" dt="2024-04-15T14:24:18.676" v="3557" actId="478"/>
          <ac:spMkLst>
            <pc:docMk/>
            <pc:sldMk cId="2108096522" sldId="278"/>
            <ac:spMk id="141" creationId="{DA01D731-2E1F-4D6C-AD1A-EF60A4433519}"/>
          </ac:spMkLst>
        </pc:spChg>
        <pc:spChg chg="add del mod">
          <ac:chgData name="Shanta Islam" userId="d13ab7b8a1282819" providerId="LiveId" clId="{71B90D58-6EB0-493F-9EE7-D07C346797A4}" dt="2024-04-15T14:24:25.080" v="3559" actId="478"/>
          <ac:spMkLst>
            <pc:docMk/>
            <pc:sldMk cId="2108096522" sldId="278"/>
            <ac:spMk id="142" creationId="{42F56432-3E53-94B4-6191-8369B04A6F09}"/>
          </ac:spMkLst>
        </pc:spChg>
        <pc:spChg chg="add mod">
          <ac:chgData name="Shanta Islam" userId="d13ab7b8a1282819" providerId="LiveId" clId="{71B90D58-6EB0-493F-9EE7-D07C346797A4}" dt="2024-03-11T15:26:50.353" v="3506" actId="688"/>
          <ac:spMkLst>
            <pc:docMk/>
            <pc:sldMk cId="2108096522" sldId="278"/>
            <ac:spMk id="143" creationId="{5BAF3344-F993-807C-8A87-C140E1360AA7}"/>
          </ac:spMkLst>
        </pc:spChg>
        <pc:spChg chg="add mod">
          <ac:chgData name="Shanta Islam" userId="d13ab7b8a1282819" providerId="LiveId" clId="{71B90D58-6EB0-493F-9EE7-D07C346797A4}" dt="2024-03-11T15:27:04.762" v="3510" actId="1076"/>
          <ac:spMkLst>
            <pc:docMk/>
            <pc:sldMk cId="2108096522" sldId="278"/>
            <ac:spMk id="144" creationId="{06D2C5A3-340B-405C-530C-1A42BCFD326C}"/>
          </ac:spMkLst>
        </pc:spChg>
        <pc:grpChg chg="add mod">
          <ac:chgData name="Shanta Islam" userId="d13ab7b8a1282819" providerId="LiveId" clId="{71B90D58-6EB0-493F-9EE7-D07C346797A4}" dt="2024-04-15T14:23:38.317" v="3551" actId="1076"/>
          <ac:grpSpMkLst>
            <pc:docMk/>
            <pc:sldMk cId="2108096522" sldId="278"/>
            <ac:grpSpMk id="2" creationId="{FA7554CA-62F3-669F-878A-A71D8297C3CA}"/>
          </ac:grpSpMkLst>
        </pc:grpChg>
        <pc:grpChg chg="add mod">
          <ac:chgData name="Shanta Islam" userId="d13ab7b8a1282819" providerId="LiveId" clId="{71B90D58-6EB0-493F-9EE7-D07C346797A4}" dt="2024-04-15T14:26:32.576" v="3593" actId="1076"/>
          <ac:grpSpMkLst>
            <pc:docMk/>
            <pc:sldMk cId="2108096522" sldId="278"/>
            <ac:grpSpMk id="24" creationId="{719C193F-D1C7-A672-6A5B-3F18A6B2CAF4}"/>
          </ac:grpSpMkLst>
        </pc:grpChg>
        <pc:grpChg chg="add mod">
          <ac:chgData name="Shanta Islam" userId="d13ab7b8a1282819" providerId="LiveId" clId="{71B90D58-6EB0-493F-9EE7-D07C346797A4}" dt="2024-04-15T14:23:29.006" v="3548" actId="1076"/>
          <ac:grpSpMkLst>
            <pc:docMk/>
            <pc:sldMk cId="2108096522" sldId="278"/>
            <ac:grpSpMk id="25" creationId="{5DA7E820-771E-AA9C-1748-C11C5EDAF7D0}"/>
          </ac:grpSpMkLst>
        </pc:grpChg>
        <pc:grpChg chg="add del mod">
          <ac:chgData name="Shanta Islam" userId="d13ab7b8a1282819" providerId="LiveId" clId="{71B90D58-6EB0-493F-9EE7-D07C346797A4}" dt="2024-03-11T15:11:34.374" v="3362" actId="478"/>
          <ac:grpSpMkLst>
            <pc:docMk/>
            <pc:sldMk cId="2108096522" sldId="278"/>
            <ac:grpSpMk id="31" creationId="{7A47063C-F447-E8B1-E343-C302CD668270}"/>
          </ac:grpSpMkLst>
        </pc:grpChg>
        <pc:picChg chg="add mod">
          <ac:chgData name="Shanta Islam" userId="d13ab7b8a1282819" providerId="LiveId" clId="{71B90D58-6EB0-493F-9EE7-D07C346797A4}" dt="2024-03-11T15:25:12.369" v="3486" actId="1076"/>
          <ac:picMkLst>
            <pc:docMk/>
            <pc:sldMk cId="2108096522" sldId="278"/>
            <ac:picMk id="139" creationId="{EE0363D2-451F-9286-9BAC-F1A4F8BCAA1F}"/>
          </ac:picMkLst>
        </pc:picChg>
        <pc:cxnChg chg="add mod">
          <ac:chgData name="Shanta Islam" userId="d13ab7b8a1282819" providerId="LiveId" clId="{71B90D58-6EB0-493F-9EE7-D07C346797A4}" dt="2024-03-11T14:35:12.223" v="2923" actId="164"/>
          <ac:cxnSpMkLst>
            <pc:docMk/>
            <pc:sldMk cId="2108096522" sldId="278"/>
            <ac:cxnSpMk id="17" creationId="{6F4040D8-97B1-05D2-2E99-4780835920BD}"/>
          </ac:cxnSpMkLst>
        </pc:cxnChg>
        <pc:cxnChg chg="add mod">
          <ac:chgData name="Shanta Islam" userId="d13ab7b8a1282819" providerId="LiveId" clId="{71B90D58-6EB0-493F-9EE7-D07C346797A4}" dt="2024-03-11T14:35:12.223" v="2923" actId="164"/>
          <ac:cxnSpMkLst>
            <pc:docMk/>
            <pc:sldMk cId="2108096522" sldId="278"/>
            <ac:cxnSpMk id="19" creationId="{CC38315E-9A38-50A4-78C9-81C79F83356A}"/>
          </ac:cxnSpMkLst>
        </pc:cxnChg>
        <pc:cxnChg chg="add mod">
          <ac:chgData name="Shanta Islam" userId="d13ab7b8a1282819" providerId="LiveId" clId="{71B90D58-6EB0-493F-9EE7-D07C346797A4}" dt="2024-03-11T15:30:37.265" v="3542" actId="14100"/>
          <ac:cxnSpMkLst>
            <pc:docMk/>
            <pc:sldMk cId="2108096522" sldId="278"/>
            <ac:cxnSpMk id="20" creationId="{ED90D2BB-B805-72C9-87D0-063A5F33EE1D}"/>
          </ac:cxnSpMkLst>
        </pc:cxnChg>
        <pc:cxnChg chg="add mod">
          <ac:chgData name="Shanta Islam" userId="d13ab7b8a1282819" providerId="LiveId" clId="{71B90D58-6EB0-493F-9EE7-D07C346797A4}" dt="2024-03-11T14:35:12.223" v="2923" actId="164"/>
          <ac:cxnSpMkLst>
            <pc:docMk/>
            <pc:sldMk cId="2108096522" sldId="278"/>
            <ac:cxnSpMk id="21" creationId="{07839262-45CF-9D55-13AA-3FB2D248FB05}"/>
          </ac:cxnSpMkLst>
        </pc:cxnChg>
        <pc:cxnChg chg="add mod">
          <ac:chgData name="Shanta Islam" userId="d13ab7b8a1282819" providerId="LiveId" clId="{71B90D58-6EB0-493F-9EE7-D07C346797A4}" dt="2024-03-11T14:35:12.223" v="2923" actId="164"/>
          <ac:cxnSpMkLst>
            <pc:docMk/>
            <pc:sldMk cId="2108096522" sldId="278"/>
            <ac:cxnSpMk id="23" creationId="{C877DA7F-157A-898F-EBBB-47C95E39A5B6}"/>
          </ac:cxnSpMkLst>
        </pc:cxnChg>
        <pc:cxnChg chg="mod">
          <ac:chgData name="Shanta Islam" userId="d13ab7b8a1282819" providerId="LiveId" clId="{71B90D58-6EB0-493F-9EE7-D07C346797A4}" dt="2024-03-11T14:35:37.019" v="2929"/>
          <ac:cxnSpMkLst>
            <pc:docMk/>
            <pc:sldMk cId="2108096522" sldId="278"/>
            <ac:cxnSpMk id="27" creationId="{046A2C1A-6E0E-278F-4F17-0A1086F9EBD0}"/>
          </ac:cxnSpMkLst>
        </pc:cxnChg>
        <pc:cxnChg chg="mod">
          <ac:chgData name="Shanta Islam" userId="d13ab7b8a1282819" providerId="LiveId" clId="{71B90D58-6EB0-493F-9EE7-D07C346797A4}" dt="2024-03-11T14:35:37.019" v="2929"/>
          <ac:cxnSpMkLst>
            <pc:docMk/>
            <pc:sldMk cId="2108096522" sldId="278"/>
            <ac:cxnSpMk id="28" creationId="{9ACB7872-9067-467F-0C30-8B6F750B806D}"/>
          </ac:cxnSpMkLst>
        </pc:cxnChg>
        <pc:cxnChg chg="mod">
          <ac:chgData name="Shanta Islam" userId="d13ab7b8a1282819" providerId="LiveId" clId="{71B90D58-6EB0-493F-9EE7-D07C346797A4}" dt="2024-03-11T14:35:37.019" v="2929"/>
          <ac:cxnSpMkLst>
            <pc:docMk/>
            <pc:sldMk cId="2108096522" sldId="278"/>
            <ac:cxnSpMk id="29" creationId="{8582C069-11BD-5B28-FB51-B25D3EF5AD90}"/>
          </ac:cxnSpMkLst>
        </pc:cxnChg>
        <pc:cxnChg chg="mod">
          <ac:chgData name="Shanta Islam" userId="d13ab7b8a1282819" providerId="LiveId" clId="{71B90D58-6EB0-493F-9EE7-D07C346797A4}" dt="2024-03-11T14:35:37.019" v="2929"/>
          <ac:cxnSpMkLst>
            <pc:docMk/>
            <pc:sldMk cId="2108096522" sldId="278"/>
            <ac:cxnSpMk id="30" creationId="{531FE3F6-F0B8-23E3-1CBB-779A025A0ED3}"/>
          </ac:cxnSpMkLst>
        </pc:cxnChg>
        <pc:cxnChg chg="mod">
          <ac:chgData name="Shanta Islam" userId="d13ab7b8a1282819" providerId="LiveId" clId="{71B90D58-6EB0-493F-9EE7-D07C346797A4}" dt="2024-04-15T14:23:21.512" v="3546"/>
          <ac:cxnSpMkLst>
            <pc:docMk/>
            <pc:sldMk cId="2108096522" sldId="278"/>
            <ac:cxnSpMk id="31" creationId="{8B432F47-EFF3-9CD5-211F-FD725204D497}"/>
          </ac:cxnSpMkLst>
        </pc:cxnChg>
        <pc:cxnChg chg="mod">
          <ac:chgData name="Shanta Islam" userId="d13ab7b8a1282819" providerId="LiveId" clId="{71B90D58-6EB0-493F-9EE7-D07C346797A4}" dt="2024-04-15T14:23:21.512" v="3546"/>
          <ac:cxnSpMkLst>
            <pc:docMk/>
            <pc:sldMk cId="2108096522" sldId="278"/>
            <ac:cxnSpMk id="32" creationId="{3E66DFF7-ADE8-D242-4BDE-E674A2AF8418}"/>
          </ac:cxnSpMkLst>
        </pc:cxnChg>
        <pc:cxnChg chg="mod">
          <ac:chgData name="Shanta Islam" userId="d13ab7b8a1282819" providerId="LiveId" clId="{71B90D58-6EB0-493F-9EE7-D07C346797A4}" dt="2024-03-11T15:11:34.374" v="3362" actId="478"/>
          <ac:cxnSpMkLst>
            <pc:docMk/>
            <pc:sldMk cId="2108096522" sldId="278"/>
            <ac:cxnSpMk id="33" creationId="{1AE348B7-4BDD-2229-DAA3-9728743E8AFF}"/>
          </ac:cxnSpMkLst>
        </pc:cxnChg>
        <pc:cxnChg chg="mod">
          <ac:chgData name="Shanta Islam" userId="d13ab7b8a1282819" providerId="LiveId" clId="{71B90D58-6EB0-493F-9EE7-D07C346797A4}" dt="2024-03-11T14:35:38.403" v="2930"/>
          <ac:cxnSpMkLst>
            <pc:docMk/>
            <pc:sldMk cId="2108096522" sldId="278"/>
            <ac:cxnSpMk id="34" creationId="{B79040CA-8554-D392-7DD8-74B01C2F37EE}"/>
          </ac:cxnSpMkLst>
        </pc:cxnChg>
        <pc:cxnChg chg="mod">
          <ac:chgData name="Shanta Islam" userId="d13ab7b8a1282819" providerId="LiveId" clId="{71B90D58-6EB0-493F-9EE7-D07C346797A4}" dt="2024-04-15T14:23:21.512" v="3546"/>
          <ac:cxnSpMkLst>
            <pc:docMk/>
            <pc:sldMk cId="2108096522" sldId="278"/>
            <ac:cxnSpMk id="34" creationId="{DB09BE8E-6B0B-BC12-7520-FF2E6B8C1FF6}"/>
          </ac:cxnSpMkLst>
        </pc:cxnChg>
        <pc:cxnChg chg="mod">
          <ac:chgData name="Shanta Islam" userId="d13ab7b8a1282819" providerId="LiveId" clId="{71B90D58-6EB0-493F-9EE7-D07C346797A4}" dt="2024-04-15T14:23:21.512" v="3546"/>
          <ac:cxnSpMkLst>
            <pc:docMk/>
            <pc:sldMk cId="2108096522" sldId="278"/>
            <ac:cxnSpMk id="35" creationId="{343F99B1-327B-8BBC-886D-31AA6CE3A140}"/>
          </ac:cxnSpMkLst>
        </pc:cxnChg>
        <pc:cxnChg chg="mod">
          <ac:chgData name="Shanta Islam" userId="d13ab7b8a1282819" providerId="LiveId" clId="{71B90D58-6EB0-493F-9EE7-D07C346797A4}" dt="2024-03-11T14:35:38.403" v="2930"/>
          <ac:cxnSpMkLst>
            <pc:docMk/>
            <pc:sldMk cId="2108096522" sldId="278"/>
            <ac:cxnSpMk id="35" creationId="{B6FBD6FB-76F4-88C0-2C23-8BF7E784A695}"/>
          </ac:cxnSpMkLst>
        </pc:cxnChg>
        <pc:cxnChg chg="mod">
          <ac:chgData name="Shanta Islam" userId="d13ab7b8a1282819" providerId="LiveId" clId="{71B90D58-6EB0-493F-9EE7-D07C346797A4}" dt="2024-03-11T14:35:38.403" v="2930"/>
          <ac:cxnSpMkLst>
            <pc:docMk/>
            <pc:sldMk cId="2108096522" sldId="278"/>
            <ac:cxnSpMk id="36" creationId="{6FB613A9-FF48-B529-3072-3D88A7564F3B}"/>
          </ac:cxnSpMkLst>
        </pc:cxnChg>
        <pc:cxnChg chg="add mod">
          <ac:chgData name="Shanta Islam" userId="d13ab7b8a1282819" providerId="LiveId" clId="{71B90D58-6EB0-493F-9EE7-D07C346797A4}" dt="2024-04-15T14:23:56.136" v="3554" actId="14100"/>
          <ac:cxnSpMkLst>
            <pc:docMk/>
            <pc:sldMk cId="2108096522" sldId="278"/>
            <ac:cxnSpMk id="40" creationId="{66EF5B1B-53D4-8066-6A26-3A799B1EEDA1}"/>
          </ac:cxnSpMkLst>
        </pc:cxnChg>
        <pc:cxnChg chg="add mod">
          <ac:chgData name="Shanta Islam" userId="d13ab7b8a1282819" providerId="LiveId" clId="{71B90D58-6EB0-493F-9EE7-D07C346797A4}" dt="2024-04-15T14:24:02.453" v="3555" actId="14100"/>
          <ac:cxnSpMkLst>
            <pc:docMk/>
            <pc:sldMk cId="2108096522" sldId="278"/>
            <ac:cxnSpMk id="42" creationId="{66EEA34A-2AB8-0A9B-951F-C81EE22D2F6C}"/>
          </ac:cxnSpMkLst>
        </pc:cxnChg>
        <pc:cxnChg chg="add mod">
          <ac:chgData name="Shanta Islam" userId="d13ab7b8a1282819" providerId="LiveId" clId="{71B90D58-6EB0-493F-9EE7-D07C346797A4}" dt="2024-04-15T14:26:40.341" v="3594" actId="14100"/>
          <ac:cxnSpMkLst>
            <pc:docMk/>
            <pc:sldMk cId="2108096522" sldId="278"/>
            <ac:cxnSpMk id="44" creationId="{616AA447-07E7-860A-F378-190A702EE941}"/>
          </ac:cxnSpMkLst>
        </pc:cxnChg>
        <pc:cxnChg chg="add mod">
          <ac:chgData name="Shanta Islam" userId="d13ab7b8a1282819" providerId="LiveId" clId="{71B90D58-6EB0-493F-9EE7-D07C346797A4}" dt="2024-04-15T14:25:34.168" v="3572" actId="208"/>
          <ac:cxnSpMkLst>
            <pc:docMk/>
            <pc:sldMk cId="2108096522" sldId="278"/>
            <ac:cxnSpMk id="47" creationId="{C1E03AC9-56E0-571F-CC0B-FBA90FA5E576}"/>
          </ac:cxnSpMkLst>
        </pc:cxnChg>
        <pc:cxnChg chg="add del mod">
          <ac:chgData name="Shanta Islam" userId="d13ab7b8a1282819" providerId="LiveId" clId="{71B90D58-6EB0-493F-9EE7-D07C346797A4}" dt="2024-03-11T14:42:52.058" v="3012" actId="478"/>
          <ac:cxnSpMkLst>
            <pc:docMk/>
            <pc:sldMk cId="2108096522" sldId="278"/>
            <ac:cxnSpMk id="48" creationId="{65B892E1-16D1-72C8-3B55-F6E7B71E8510}"/>
          </ac:cxnSpMkLst>
        </pc:cxnChg>
        <pc:cxnChg chg="add del mod">
          <ac:chgData name="Shanta Islam" userId="d13ab7b8a1282819" providerId="LiveId" clId="{71B90D58-6EB0-493F-9EE7-D07C346797A4}" dt="2024-04-15T14:24:48.542" v="3562" actId="478"/>
          <ac:cxnSpMkLst>
            <pc:docMk/>
            <pc:sldMk cId="2108096522" sldId="278"/>
            <ac:cxnSpMk id="49" creationId="{50F8599E-0825-63BB-3BD1-5AF740F0B0B2}"/>
          </ac:cxnSpMkLst>
        </pc:cxnChg>
        <pc:cxnChg chg="add del mod">
          <ac:chgData name="Shanta Islam" userId="d13ab7b8a1282819" providerId="LiveId" clId="{71B90D58-6EB0-493F-9EE7-D07C346797A4}" dt="2024-04-15T14:25:00.748" v="3566" actId="478"/>
          <ac:cxnSpMkLst>
            <pc:docMk/>
            <pc:sldMk cId="2108096522" sldId="278"/>
            <ac:cxnSpMk id="50" creationId="{7A4415F6-CE7B-9685-9BD8-887D66F4F727}"/>
          </ac:cxnSpMkLst>
        </pc:cxnChg>
        <pc:cxnChg chg="add del mod">
          <ac:chgData name="Shanta Islam" userId="d13ab7b8a1282819" providerId="LiveId" clId="{71B90D58-6EB0-493F-9EE7-D07C346797A4}" dt="2024-04-15T14:24:58.328" v="3565" actId="478"/>
          <ac:cxnSpMkLst>
            <pc:docMk/>
            <pc:sldMk cId="2108096522" sldId="278"/>
            <ac:cxnSpMk id="52" creationId="{5836370F-5395-C64B-E113-8A362EE9F809}"/>
          </ac:cxnSpMkLst>
        </pc:cxnChg>
        <pc:cxnChg chg="add mod">
          <ac:chgData name="Shanta Islam" userId="d13ab7b8a1282819" providerId="LiveId" clId="{71B90D58-6EB0-493F-9EE7-D07C346797A4}" dt="2024-04-15T14:25:07.168" v="3568" actId="13822"/>
          <ac:cxnSpMkLst>
            <pc:docMk/>
            <pc:sldMk cId="2108096522" sldId="278"/>
            <ac:cxnSpMk id="54" creationId="{4FF8A80A-FBEB-7675-1A8A-5952D8E0E182}"/>
          </ac:cxnSpMkLst>
        </pc:cxnChg>
        <pc:cxnChg chg="add mod">
          <ac:chgData name="Shanta Islam" userId="d13ab7b8a1282819" providerId="LiveId" clId="{71B90D58-6EB0-493F-9EE7-D07C346797A4}" dt="2024-03-11T15:26:54.296" v="3508" actId="1076"/>
          <ac:cxnSpMkLst>
            <pc:docMk/>
            <pc:sldMk cId="2108096522" sldId="278"/>
            <ac:cxnSpMk id="55" creationId="{22AD589C-AE40-683D-42D5-877C763EE822}"/>
          </ac:cxnSpMkLst>
        </pc:cxnChg>
        <pc:cxnChg chg="add mod">
          <ac:chgData name="Shanta Islam" userId="d13ab7b8a1282819" providerId="LiveId" clId="{71B90D58-6EB0-493F-9EE7-D07C346797A4}" dt="2024-04-15T14:25:23.126" v="3571" actId="14100"/>
          <ac:cxnSpMkLst>
            <pc:docMk/>
            <pc:sldMk cId="2108096522" sldId="278"/>
            <ac:cxnSpMk id="56" creationId="{7A3EEFDC-7535-96DD-6696-4144696D2924}"/>
          </ac:cxnSpMkLst>
        </pc:cxnChg>
        <pc:cxnChg chg="add mod">
          <ac:chgData name="Shanta Islam" userId="d13ab7b8a1282819" providerId="LiveId" clId="{71B90D58-6EB0-493F-9EE7-D07C346797A4}" dt="2024-03-11T15:30:25.833" v="3541" actId="14100"/>
          <ac:cxnSpMkLst>
            <pc:docMk/>
            <pc:sldMk cId="2108096522" sldId="278"/>
            <ac:cxnSpMk id="58" creationId="{E7444F3F-B689-4707-3C98-685E922FBF8F}"/>
          </ac:cxnSpMkLst>
        </pc:cxnChg>
        <pc:cxnChg chg="add mod">
          <ac:chgData name="Shanta Islam" userId="d13ab7b8a1282819" providerId="LiveId" clId="{71B90D58-6EB0-493F-9EE7-D07C346797A4}" dt="2024-03-11T15:25:25.489" v="3489" actId="1076"/>
          <ac:cxnSpMkLst>
            <pc:docMk/>
            <pc:sldMk cId="2108096522" sldId="278"/>
            <ac:cxnSpMk id="61" creationId="{C6375AA9-893C-9618-F0C3-1A7FCF8D8F0C}"/>
          </ac:cxnSpMkLst>
        </pc:cxnChg>
        <pc:cxnChg chg="add mod">
          <ac:chgData name="Shanta Islam" userId="d13ab7b8a1282819" providerId="LiveId" clId="{71B90D58-6EB0-493F-9EE7-D07C346797A4}" dt="2024-03-11T15:25:27.962" v="3490" actId="1076"/>
          <ac:cxnSpMkLst>
            <pc:docMk/>
            <pc:sldMk cId="2108096522" sldId="278"/>
            <ac:cxnSpMk id="63" creationId="{C80048B5-4F97-FD48-D418-1C54499FBE8A}"/>
          </ac:cxnSpMkLst>
        </pc:cxnChg>
        <pc:cxnChg chg="add mod">
          <ac:chgData name="Shanta Islam" userId="d13ab7b8a1282819" providerId="LiveId" clId="{71B90D58-6EB0-493F-9EE7-D07C346797A4}" dt="2024-04-15T14:25:54.213" v="3576" actId="13822"/>
          <ac:cxnSpMkLst>
            <pc:docMk/>
            <pc:sldMk cId="2108096522" sldId="278"/>
            <ac:cxnSpMk id="64" creationId="{18FC9FD9-BC56-C9A1-4EDA-1B5E1D4F6C32}"/>
          </ac:cxnSpMkLst>
        </pc:cxnChg>
        <pc:cxnChg chg="add mod">
          <ac:chgData name="Shanta Islam" userId="d13ab7b8a1282819" providerId="LiveId" clId="{71B90D58-6EB0-493F-9EE7-D07C346797A4}" dt="2024-03-11T15:25:30.986" v="3491" actId="1076"/>
          <ac:cxnSpMkLst>
            <pc:docMk/>
            <pc:sldMk cId="2108096522" sldId="278"/>
            <ac:cxnSpMk id="65" creationId="{E4BD0C4F-C0F0-41C7-86ED-ED96CE212002}"/>
          </ac:cxnSpMkLst>
        </pc:cxnChg>
        <pc:cxnChg chg="add del mod">
          <ac:chgData name="Shanta Islam" userId="d13ab7b8a1282819" providerId="LiveId" clId="{71B90D58-6EB0-493F-9EE7-D07C346797A4}" dt="2024-03-11T14:58:57.174" v="3226" actId="478"/>
          <ac:cxnSpMkLst>
            <pc:docMk/>
            <pc:sldMk cId="2108096522" sldId="278"/>
            <ac:cxnSpMk id="67" creationId="{32BBFF73-F8C8-4B7D-0386-0BAFA037AA33}"/>
          </ac:cxnSpMkLst>
        </pc:cxnChg>
        <pc:cxnChg chg="add mod">
          <ac:chgData name="Shanta Islam" userId="d13ab7b8a1282819" providerId="LiveId" clId="{71B90D58-6EB0-493F-9EE7-D07C346797A4}" dt="2024-03-11T15:30:14.092" v="3539" actId="14100"/>
          <ac:cxnSpMkLst>
            <pc:docMk/>
            <pc:sldMk cId="2108096522" sldId="278"/>
            <ac:cxnSpMk id="88" creationId="{9055E638-8D44-AFB5-E386-6E1DBA95F040}"/>
          </ac:cxnSpMkLst>
        </pc:cxnChg>
        <pc:cxnChg chg="add mod">
          <ac:chgData name="Shanta Islam" userId="d13ab7b8a1282819" providerId="LiveId" clId="{71B90D58-6EB0-493F-9EE7-D07C346797A4}" dt="2024-03-11T15:27:48.913" v="3519" actId="1076"/>
          <ac:cxnSpMkLst>
            <pc:docMk/>
            <pc:sldMk cId="2108096522" sldId="278"/>
            <ac:cxnSpMk id="90" creationId="{8EF1548F-9065-8119-0AFF-FCFC54F18C50}"/>
          </ac:cxnSpMkLst>
        </pc:cxnChg>
        <pc:cxnChg chg="add mod">
          <ac:chgData name="Shanta Islam" userId="d13ab7b8a1282819" providerId="LiveId" clId="{71B90D58-6EB0-493F-9EE7-D07C346797A4}" dt="2024-03-11T15:27:55.873" v="3521" actId="14100"/>
          <ac:cxnSpMkLst>
            <pc:docMk/>
            <pc:sldMk cId="2108096522" sldId="278"/>
            <ac:cxnSpMk id="92" creationId="{95320B95-1912-0AF7-C978-3A7AF1DC7BCF}"/>
          </ac:cxnSpMkLst>
        </pc:cxnChg>
        <pc:cxnChg chg="add mod">
          <ac:chgData name="Shanta Islam" userId="d13ab7b8a1282819" providerId="LiveId" clId="{71B90D58-6EB0-493F-9EE7-D07C346797A4}" dt="2024-03-11T15:25:41.001" v="3494" actId="1076"/>
          <ac:cxnSpMkLst>
            <pc:docMk/>
            <pc:sldMk cId="2108096522" sldId="278"/>
            <ac:cxnSpMk id="95" creationId="{9808D730-D04E-2A7D-B06B-C3E6703956D1}"/>
          </ac:cxnSpMkLst>
        </pc:cxnChg>
        <pc:cxnChg chg="add mod">
          <ac:chgData name="Shanta Islam" userId="d13ab7b8a1282819" providerId="LiveId" clId="{71B90D58-6EB0-493F-9EE7-D07C346797A4}" dt="2024-03-11T15:30:59.777" v="3545" actId="14100"/>
          <ac:cxnSpMkLst>
            <pc:docMk/>
            <pc:sldMk cId="2108096522" sldId="278"/>
            <ac:cxnSpMk id="115" creationId="{54349FF9-A983-01BA-1470-705974406941}"/>
          </ac:cxnSpMkLst>
        </pc:cxnChg>
      </pc:sldChg>
      <pc:sldChg chg="new del">
        <pc:chgData name="Shanta Islam" userId="d13ab7b8a1282819" providerId="LiveId" clId="{71B90D58-6EB0-493F-9EE7-D07C346797A4}" dt="2024-04-15T14:27:37.084" v="3601" actId="2696"/>
        <pc:sldMkLst>
          <pc:docMk/>
          <pc:sldMk cId="3518997644" sldId="279"/>
        </pc:sldMkLst>
      </pc:sldChg>
      <pc:sldChg chg="new del">
        <pc:chgData name="Shanta Islam" userId="d13ab7b8a1282819" providerId="LiveId" clId="{71B90D58-6EB0-493F-9EE7-D07C346797A4}" dt="2024-04-15T14:27:20.601" v="3597" actId="2696"/>
        <pc:sldMkLst>
          <pc:docMk/>
          <pc:sldMk cId="208185437" sldId="280"/>
        </pc:sldMkLst>
      </pc:sldChg>
      <pc:sldChg chg="addSp delSp modSp new mod ord">
        <pc:chgData name="Shanta Islam" userId="d13ab7b8a1282819" providerId="LiveId" clId="{71B90D58-6EB0-493F-9EE7-D07C346797A4}" dt="2024-04-29T15:33:33.272" v="5161" actId="27636"/>
        <pc:sldMkLst>
          <pc:docMk/>
          <pc:sldMk cId="3650970618" sldId="280"/>
        </pc:sldMkLst>
        <pc:spChg chg="del">
          <ac:chgData name="Shanta Islam" userId="d13ab7b8a1282819" providerId="LiveId" clId="{71B90D58-6EB0-493F-9EE7-D07C346797A4}" dt="2024-04-15T14:28:24.717" v="3627" actId="478"/>
          <ac:spMkLst>
            <pc:docMk/>
            <pc:sldMk cId="3650970618" sldId="280"/>
            <ac:spMk id="2" creationId="{05A8C4E3-479F-CD6D-ED57-F298851B57EB}"/>
          </ac:spMkLst>
        </pc:spChg>
        <pc:spChg chg="mod">
          <ac:chgData name="Shanta Islam" userId="d13ab7b8a1282819" providerId="LiveId" clId="{71B90D58-6EB0-493F-9EE7-D07C346797A4}" dt="2024-04-15T15:59:40.513" v="4448" actId="2711"/>
          <ac:spMkLst>
            <pc:docMk/>
            <pc:sldMk cId="3650970618" sldId="280"/>
            <ac:spMk id="3" creationId="{FFF76EBB-C70D-FB58-3CE8-691D0694FC25}"/>
          </ac:spMkLst>
        </pc:spChg>
        <pc:spChg chg="mod">
          <ac:chgData name="Shanta Islam" userId="d13ab7b8a1282819" providerId="LiveId" clId="{71B90D58-6EB0-493F-9EE7-D07C346797A4}" dt="2024-04-29T15:33:33.272" v="5161" actId="27636"/>
          <ac:spMkLst>
            <pc:docMk/>
            <pc:sldMk cId="3650970618" sldId="280"/>
            <ac:spMk id="4" creationId="{279FF3ED-D931-4056-1EAD-9B1A2B25DA61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5" creationId="{F02D37B2-4580-E952-7ADA-A6022D1C4DBB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6" creationId="{15B41EA4-A4C8-0FA2-282B-9FAFA5CE1857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7" creationId="{991E9CFA-2400-6AB3-762E-C5958708671A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8" creationId="{3E2E197E-8B98-10C0-02ED-BF326C40C9A9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9" creationId="{48FCA015-83F4-A742-7870-51117BEDCAD5}"/>
          </ac:spMkLst>
        </pc:spChg>
        <pc:spChg chg="add mod">
          <ac:chgData name="Shanta Islam" userId="d13ab7b8a1282819" providerId="LiveId" clId="{71B90D58-6EB0-493F-9EE7-D07C346797A4}" dt="2024-04-15T14:44:31.797" v="3866" actId="1076"/>
          <ac:spMkLst>
            <pc:docMk/>
            <pc:sldMk cId="3650970618" sldId="280"/>
            <ac:spMk id="10" creationId="{DA21BCDB-A3D1-BF9A-876F-BC0F1C8234F1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15" creationId="{1534EC7A-C89C-EF75-D07A-0233AC3BCDFD}"/>
          </ac:spMkLst>
        </pc:spChg>
        <pc:spChg chg="add del mod">
          <ac:chgData name="Shanta Islam" userId="d13ab7b8a1282819" providerId="LiveId" clId="{71B90D58-6EB0-493F-9EE7-D07C346797A4}" dt="2024-04-15T15:33:30.460" v="3999" actId="478"/>
          <ac:spMkLst>
            <pc:docMk/>
            <pc:sldMk cId="3650970618" sldId="280"/>
            <ac:spMk id="18" creationId="{FC693852-7B44-03FB-D404-34C8BC0BCD61}"/>
          </ac:spMkLst>
        </pc:spChg>
        <pc:spChg chg="add del mod">
          <ac:chgData name="Shanta Islam" userId="d13ab7b8a1282819" providerId="LiveId" clId="{71B90D58-6EB0-493F-9EE7-D07C346797A4}" dt="2024-04-15T14:42:05.413" v="3819" actId="21"/>
          <ac:spMkLst>
            <pc:docMk/>
            <pc:sldMk cId="3650970618" sldId="280"/>
            <ac:spMk id="19" creationId="{BC46C005-4FE6-BE31-574E-462670DA1316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20" creationId="{81FEEC8E-286B-32C0-E8B7-91D216275693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21" creationId="{0A5A371C-7C12-4540-F583-6979E9782199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43" creationId="{AAB2F18D-413D-0198-F9BC-9CB3D765BDFF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44" creationId="{65E438A0-D0A8-BBE5-1EDB-BDF3D222CFB3}"/>
          </ac:spMkLst>
        </pc:spChg>
        <pc:spChg chg="add mod">
          <ac:chgData name="Shanta Islam" userId="d13ab7b8a1282819" providerId="LiveId" clId="{71B90D58-6EB0-493F-9EE7-D07C346797A4}" dt="2024-04-15T16:35:47.840" v="5092" actId="14100"/>
          <ac:spMkLst>
            <pc:docMk/>
            <pc:sldMk cId="3650970618" sldId="280"/>
            <ac:spMk id="46" creationId="{24C57B36-3547-A2C1-9813-ABEC9AE74D34}"/>
          </ac:spMkLst>
        </pc:spChg>
        <pc:spChg chg="add mod">
          <ac:chgData name="Shanta Islam" userId="d13ab7b8a1282819" providerId="LiveId" clId="{71B90D58-6EB0-493F-9EE7-D07C346797A4}" dt="2024-04-15T16:27:45.352" v="4980" actId="14100"/>
          <ac:spMkLst>
            <pc:docMk/>
            <pc:sldMk cId="3650970618" sldId="280"/>
            <ac:spMk id="47" creationId="{7CB41606-5D83-A409-D6CE-640AF4127DCF}"/>
          </ac:spMkLst>
        </pc:spChg>
        <pc:spChg chg="add del mod">
          <ac:chgData name="Shanta Islam" userId="d13ab7b8a1282819" providerId="LiveId" clId="{71B90D58-6EB0-493F-9EE7-D07C346797A4}" dt="2024-04-15T15:33:13.907" v="3994" actId="478"/>
          <ac:spMkLst>
            <pc:docMk/>
            <pc:sldMk cId="3650970618" sldId="280"/>
            <ac:spMk id="48" creationId="{B731CF51-A624-553A-9ACB-F6D779C2D93D}"/>
          </ac:spMkLst>
        </pc:spChg>
        <pc:spChg chg="add del mod">
          <ac:chgData name="Shanta Islam" userId="d13ab7b8a1282819" providerId="LiveId" clId="{71B90D58-6EB0-493F-9EE7-D07C346797A4}" dt="2024-04-15T15:33:25.166" v="3998" actId="478"/>
          <ac:spMkLst>
            <pc:docMk/>
            <pc:sldMk cId="3650970618" sldId="280"/>
            <ac:spMk id="49" creationId="{D8CF34FA-A8D6-7B66-46F3-C21717046CA8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50" creationId="{02C90B38-2BB7-79AA-0559-49BC99BEC729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62" creationId="{7FF5FE6C-7717-F511-14BD-B30DF0C8D31B}"/>
          </ac:spMkLst>
        </pc:spChg>
        <pc:spChg chg="add mod">
          <ac:chgData name="Shanta Islam" userId="d13ab7b8a1282819" providerId="LiveId" clId="{71B90D58-6EB0-493F-9EE7-D07C346797A4}" dt="2024-04-15T16:35:41.311" v="5091" actId="14100"/>
          <ac:spMkLst>
            <pc:docMk/>
            <pc:sldMk cId="3650970618" sldId="280"/>
            <ac:spMk id="65" creationId="{8FF00653-A57F-954C-B4AC-673F7ACC0257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70" creationId="{7CFF1950-328F-32B8-B9A8-4B13DBF7C9B3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86" creationId="{8DE62DB8-F4B7-64EE-BA8A-5A9FEBD4A114}"/>
          </ac:spMkLst>
        </pc:spChg>
        <pc:spChg chg="add del mod">
          <ac:chgData name="Shanta Islam" userId="d13ab7b8a1282819" providerId="LiveId" clId="{71B90D58-6EB0-493F-9EE7-D07C346797A4}" dt="2024-04-15T15:57:10.875" v="4436" actId="478"/>
          <ac:spMkLst>
            <pc:docMk/>
            <pc:sldMk cId="3650970618" sldId="280"/>
            <ac:spMk id="94" creationId="{8E65A028-9466-97EC-084F-658EE8696526}"/>
          </ac:spMkLst>
        </pc:spChg>
        <pc:spChg chg="add mod">
          <ac:chgData name="Shanta Islam" userId="d13ab7b8a1282819" providerId="LiveId" clId="{71B90D58-6EB0-493F-9EE7-D07C346797A4}" dt="2024-04-15T16:33:30.746" v="5075" actId="14100"/>
          <ac:spMkLst>
            <pc:docMk/>
            <pc:sldMk cId="3650970618" sldId="280"/>
            <ac:spMk id="96" creationId="{70466763-A12E-9C3B-B69B-0630A39C40A8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100" creationId="{02182BD3-00C2-D77F-CEC9-E209F1EBF3ED}"/>
          </ac:spMkLst>
        </pc:spChg>
        <pc:spChg chg="add mod">
          <ac:chgData name="Shanta Islam" userId="d13ab7b8a1282819" providerId="LiveId" clId="{71B90D58-6EB0-493F-9EE7-D07C346797A4}" dt="2024-04-15T16:34:13.127" v="5081" actId="1076"/>
          <ac:spMkLst>
            <pc:docMk/>
            <pc:sldMk cId="3650970618" sldId="280"/>
            <ac:spMk id="103" creationId="{F0BA5C37-6284-0CB1-D85E-719CD55676AF}"/>
          </ac:spMkLst>
        </pc:spChg>
        <pc:spChg chg="add mod">
          <ac:chgData name="Shanta Islam" userId="d13ab7b8a1282819" providerId="LiveId" clId="{71B90D58-6EB0-493F-9EE7-D07C346797A4}" dt="2024-04-15T16:35:19.455" v="5090" actId="1076"/>
          <ac:spMkLst>
            <pc:docMk/>
            <pc:sldMk cId="3650970618" sldId="280"/>
            <ac:spMk id="106" creationId="{2751A6CF-6A6A-CD08-CB38-865817211E17}"/>
          </ac:spMkLst>
        </pc:spChg>
        <pc:spChg chg="add del mod">
          <ac:chgData name="Shanta Islam" userId="d13ab7b8a1282819" providerId="LiveId" clId="{71B90D58-6EB0-493F-9EE7-D07C346797A4}" dt="2024-04-15T15:51:27.343" v="4377" actId="478"/>
          <ac:spMkLst>
            <pc:docMk/>
            <pc:sldMk cId="3650970618" sldId="280"/>
            <ac:spMk id="107" creationId="{1A755699-F913-798E-D3B4-D54BE2B8806B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109" creationId="{1C96B40A-5022-C0F3-9337-259B8430A53E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117" creationId="{60746ADC-EDEA-FA14-B5B6-3B1B964FA3B4}"/>
          </ac:spMkLst>
        </pc:spChg>
        <pc:spChg chg="add mod">
          <ac:chgData name="Shanta Islam" userId="d13ab7b8a1282819" providerId="LiveId" clId="{71B90D58-6EB0-493F-9EE7-D07C346797A4}" dt="2024-04-15T16:03:58.076" v="4565" actId="255"/>
          <ac:spMkLst>
            <pc:docMk/>
            <pc:sldMk cId="3650970618" sldId="280"/>
            <ac:spMk id="122" creationId="{D352090F-30DA-F962-0BDD-42F650919312}"/>
          </ac:spMkLst>
        </pc:spChg>
        <pc:cxnChg chg="add mod">
          <ac:chgData name="Shanta Islam" userId="d13ab7b8a1282819" providerId="LiveId" clId="{71B90D58-6EB0-493F-9EE7-D07C346797A4}" dt="2024-04-15T14:43:12.350" v="3852" actId="1076"/>
          <ac:cxnSpMkLst>
            <pc:docMk/>
            <pc:sldMk cId="3650970618" sldId="280"/>
            <ac:cxnSpMk id="12" creationId="{FBEEAEF7-E9B8-B2DB-7C9A-AD61EE543964}"/>
          </ac:cxnSpMkLst>
        </pc:cxnChg>
        <pc:cxnChg chg="add mod">
          <ac:chgData name="Shanta Islam" userId="d13ab7b8a1282819" providerId="LiveId" clId="{71B90D58-6EB0-493F-9EE7-D07C346797A4}" dt="2024-04-15T15:42:02.936" v="4177" actId="14100"/>
          <ac:cxnSpMkLst>
            <pc:docMk/>
            <pc:sldMk cId="3650970618" sldId="280"/>
            <ac:cxnSpMk id="17" creationId="{FFC85FB4-95CF-55AD-0619-C7AF5C4C5F80}"/>
          </ac:cxnSpMkLst>
        </pc:cxnChg>
        <pc:cxnChg chg="add mod">
          <ac:chgData name="Shanta Islam" userId="d13ab7b8a1282819" providerId="LiveId" clId="{71B90D58-6EB0-493F-9EE7-D07C346797A4}" dt="2024-04-15T15:42:13.032" v="4178" actId="14100"/>
          <ac:cxnSpMkLst>
            <pc:docMk/>
            <pc:sldMk cId="3650970618" sldId="280"/>
            <ac:cxnSpMk id="31" creationId="{AC2CFC95-6A5A-33D9-E12B-5C06C5DBB542}"/>
          </ac:cxnSpMkLst>
        </pc:cxnChg>
        <pc:cxnChg chg="add mod">
          <ac:chgData name="Shanta Islam" userId="d13ab7b8a1282819" providerId="LiveId" clId="{71B90D58-6EB0-493F-9EE7-D07C346797A4}" dt="2024-04-15T15:27:56.938" v="3893" actId="13822"/>
          <ac:cxnSpMkLst>
            <pc:docMk/>
            <pc:sldMk cId="3650970618" sldId="280"/>
            <ac:cxnSpMk id="34" creationId="{6A1F44A9-ECDC-BB7F-29E1-8D19A8635A38}"/>
          </ac:cxnSpMkLst>
        </pc:cxnChg>
        <pc:cxnChg chg="add mod">
          <ac:chgData name="Shanta Islam" userId="d13ab7b8a1282819" providerId="LiveId" clId="{71B90D58-6EB0-493F-9EE7-D07C346797A4}" dt="2024-04-15T15:33:46.499" v="4002" actId="14100"/>
          <ac:cxnSpMkLst>
            <pc:docMk/>
            <pc:sldMk cId="3650970618" sldId="280"/>
            <ac:cxnSpMk id="39" creationId="{397BBAD6-3FEB-9572-A020-25B888BD35A6}"/>
          </ac:cxnSpMkLst>
        </pc:cxnChg>
        <pc:cxnChg chg="add del mod">
          <ac:chgData name="Shanta Islam" userId="d13ab7b8a1282819" providerId="LiveId" clId="{71B90D58-6EB0-493F-9EE7-D07C346797A4}" dt="2024-04-15T15:41:53.320" v="4175" actId="478"/>
          <ac:cxnSpMkLst>
            <pc:docMk/>
            <pc:sldMk cId="3650970618" sldId="280"/>
            <ac:cxnSpMk id="52" creationId="{2BA0A02E-5B59-DAE8-8863-50135ABBE2BB}"/>
          </ac:cxnSpMkLst>
        </pc:cxnChg>
        <pc:cxnChg chg="add mod">
          <ac:chgData name="Shanta Islam" userId="d13ab7b8a1282819" providerId="LiveId" clId="{71B90D58-6EB0-493F-9EE7-D07C346797A4}" dt="2024-04-15T16:27:39.344" v="4979" actId="1076"/>
          <ac:cxnSpMkLst>
            <pc:docMk/>
            <pc:sldMk cId="3650970618" sldId="280"/>
            <ac:cxnSpMk id="54" creationId="{E3817F6B-FC05-5ACF-B831-74605972D667}"/>
          </ac:cxnSpMkLst>
        </pc:cxnChg>
        <pc:cxnChg chg="add mod">
          <ac:chgData name="Shanta Islam" userId="d13ab7b8a1282819" providerId="LiveId" clId="{71B90D58-6EB0-493F-9EE7-D07C346797A4}" dt="2024-04-15T15:41:32.496" v="4172" actId="14100"/>
          <ac:cxnSpMkLst>
            <pc:docMk/>
            <pc:sldMk cId="3650970618" sldId="280"/>
            <ac:cxnSpMk id="63" creationId="{A6759345-E6E3-D579-88E7-BD09C21B001D}"/>
          </ac:cxnSpMkLst>
        </pc:cxnChg>
        <pc:cxnChg chg="add mod">
          <ac:chgData name="Shanta Islam" userId="d13ab7b8a1282819" providerId="LiveId" clId="{71B90D58-6EB0-493F-9EE7-D07C346797A4}" dt="2024-04-15T15:42:55.971" v="4186" actId="14100"/>
          <ac:cxnSpMkLst>
            <pc:docMk/>
            <pc:sldMk cId="3650970618" sldId="280"/>
            <ac:cxnSpMk id="67" creationId="{855E30F5-FED4-0713-6AB0-E5A48AD84772}"/>
          </ac:cxnSpMkLst>
        </pc:cxnChg>
        <pc:cxnChg chg="add mod">
          <ac:chgData name="Shanta Islam" userId="d13ab7b8a1282819" providerId="LiveId" clId="{71B90D58-6EB0-493F-9EE7-D07C346797A4}" dt="2024-04-15T15:40:33.090" v="4159" actId="14100"/>
          <ac:cxnSpMkLst>
            <pc:docMk/>
            <pc:sldMk cId="3650970618" sldId="280"/>
            <ac:cxnSpMk id="71" creationId="{BCEC0DB6-C306-066A-EFA0-D44B09B26C1C}"/>
          </ac:cxnSpMkLst>
        </pc:cxnChg>
        <pc:cxnChg chg="add del mod">
          <ac:chgData name="Shanta Islam" userId="d13ab7b8a1282819" providerId="LiveId" clId="{71B90D58-6EB0-493F-9EE7-D07C346797A4}" dt="2024-04-15T15:42:14.651" v="4179" actId="478"/>
          <ac:cxnSpMkLst>
            <pc:docMk/>
            <pc:sldMk cId="3650970618" sldId="280"/>
            <ac:cxnSpMk id="73" creationId="{9C818BB3-B726-6388-1DCA-30DEBA272B01}"/>
          </ac:cxnSpMkLst>
        </pc:cxnChg>
        <pc:cxnChg chg="add del mod">
          <ac:chgData name="Shanta Islam" userId="d13ab7b8a1282819" providerId="LiveId" clId="{71B90D58-6EB0-493F-9EE7-D07C346797A4}" dt="2024-04-15T15:41:55.352" v="4176" actId="478"/>
          <ac:cxnSpMkLst>
            <pc:docMk/>
            <pc:sldMk cId="3650970618" sldId="280"/>
            <ac:cxnSpMk id="76" creationId="{9E8D2809-B3BA-6BFA-8941-03F8185BEA2C}"/>
          </ac:cxnSpMkLst>
        </pc:cxnChg>
        <pc:cxnChg chg="add del mod">
          <ac:chgData name="Shanta Islam" userId="d13ab7b8a1282819" providerId="LiveId" clId="{71B90D58-6EB0-493F-9EE7-D07C346797A4}" dt="2024-04-15T15:41:36.365" v="4173" actId="478"/>
          <ac:cxnSpMkLst>
            <pc:docMk/>
            <pc:sldMk cId="3650970618" sldId="280"/>
            <ac:cxnSpMk id="78" creationId="{AFE81E97-E17C-1404-0B5F-C77AAD96BC53}"/>
          </ac:cxnSpMkLst>
        </pc:cxnChg>
        <pc:cxnChg chg="add mod">
          <ac:chgData name="Shanta Islam" userId="d13ab7b8a1282819" providerId="LiveId" clId="{71B90D58-6EB0-493F-9EE7-D07C346797A4}" dt="2024-04-15T15:58:20.522" v="4444" actId="14100"/>
          <ac:cxnSpMkLst>
            <pc:docMk/>
            <pc:sldMk cId="3650970618" sldId="280"/>
            <ac:cxnSpMk id="87" creationId="{F4DDDCC9-47C8-81E3-7379-F34D141148D7}"/>
          </ac:cxnSpMkLst>
        </pc:cxnChg>
        <pc:cxnChg chg="add mod">
          <ac:chgData name="Shanta Islam" userId="d13ab7b8a1282819" providerId="LiveId" clId="{71B90D58-6EB0-493F-9EE7-D07C346797A4}" dt="2024-04-15T15:57:56.382" v="4442" actId="14100"/>
          <ac:cxnSpMkLst>
            <pc:docMk/>
            <pc:sldMk cId="3650970618" sldId="280"/>
            <ac:cxnSpMk id="95" creationId="{549F5613-624C-28AF-622D-7EE35924B5B5}"/>
          </ac:cxnSpMkLst>
        </pc:cxnChg>
        <pc:cxnChg chg="add mod">
          <ac:chgData name="Shanta Islam" userId="d13ab7b8a1282819" providerId="LiveId" clId="{71B90D58-6EB0-493F-9EE7-D07C346797A4}" dt="2024-04-15T16:34:32.662" v="5083" actId="14100"/>
          <ac:cxnSpMkLst>
            <pc:docMk/>
            <pc:sldMk cId="3650970618" sldId="280"/>
            <ac:cxnSpMk id="101" creationId="{050A825A-595A-4680-A7BC-8D6EE849665E}"/>
          </ac:cxnSpMkLst>
        </pc:cxnChg>
        <pc:cxnChg chg="add mod">
          <ac:chgData name="Shanta Islam" userId="d13ab7b8a1282819" providerId="LiveId" clId="{71B90D58-6EB0-493F-9EE7-D07C346797A4}" dt="2024-04-15T16:35:08.191" v="5088" actId="14100"/>
          <ac:cxnSpMkLst>
            <pc:docMk/>
            <pc:sldMk cId="3650970618" sldId="280"/>
            <ac:cxnSpMk id="104" creationId="{C4E073F4-7033-8C1A-9464-22DC3A4D7BDC}"/>
          </ac:cxnSpMkLst>
        </pc:cxnChg>
        <pc:cxnChg chg="add mod">
          <ac:chgData name="Shanta Islam" userId="d13ab7b8a1282819" providerId="LiveId" clId="{71B90D58-6EB0-493F-9EE7-D07C346797A4}" dt="2024-04-15T16:35:13.895" v="5089" actId="1076"/>
          <ac:cxnSpMkLst>
            <pc:docMk/>
            <pc:sldMk cId="3650970618" sldId="280"/>
            <ac:cxnSpMk id="108" creationId="{942C1009-6CFC-467A-CC02-969AFDD0421F}"/>
          </ac:cxnSpMkLst>
        </pc:cxnChg>
        <pc:cxnChg chg="add mod">
          <ac:chgData name="Shanta Islam" userId="d13ab7b8a1282819" providerId="LiveId" clId="{71B90D58-6EB0-493F-9EE7-D07C346797A4}" dt="2024-04-15T16:35:54.031" v="5093" actId="14100"/>
          <ac:cxnSpMkLst>
            <pc:docMk/>
            <pc:sldMk cId="3650970618" sldId="280"/>
            <ac:cxnSpMk id="115" creationId="{9F471220-D4E0-D8A9-26FF-E47B231F13E6}"/>
          </ac:cxnSpMkLst>
        </pc:cxnChg>
      </pc:sldChg>
      <pc:sldChg chg="addSp delSp modSp new mod">
        <pc:chgData name="Shanta Islam" userId="d13ab7b8a1282819" providerId="LiveId" clId="{71B90D58-6EB0-493F-9EE7-D07C346797A4}" dt="2024-04-29T15:34:24.731" v="5166" actId="14100"/>
        <pc:sldMkLst>
          <pc:docMk/>
          <pc:sldMk cId="1571887814" sldId="281"/>
        </pc:sldMkLst>
        <pc:spChg chg="add mod ord">
          <ac:chgData name="Shanta Islam" userId="d13ab7b8a1282819" providerId="LiveId" clId="{71B90D58-6EB0-493F-9EE7-D07C346797A4}" dt="2024-04-29T15:33:11.925" v="5147" actId="207"/>
          <ac:spMkLst>
            <pc:docMk/>
            <pc:sldMk cId="1571887814" sldId="281"/>
            <ac:spMk id="2" creationId="{4E6F33B2-9B85-86E5-68D8-8AF74F1F5765}"/>
          </ac:spMkLst>
        </pc:spChg>
        <pc:spChg chg="del">
          <ac:chgData name="Shanta Islam" userId="d13ab7b8a1282819" providerId="LiveId" clId="{71B90D58-6EB0-493F-9EE7-D07C346797A4}" dt="2024-04-15T16:05:15.395" v="4606" actId="478"/>
          <ac:spMkLst>
            <pc:docMk/>
            <pc:sldMk cId="1571887814" sldId="281"/>
            <ac:spMk id="2" creationId="{AA9BC7B3-632A-12E8-A949-D555607A90E4}"/>
          </ac:spMkLst>
        </pc:spChg>
        <pc:spChg chg="mod">
          <ac:chgData name="Shanta Islam" userId="d13ab7b8a1282819" providerId="LiveId" clId="{71B90D58-6EB0-493F-9EE7-D07C346797A4}" dt="2024-04-29T15:33:25.911" v="5153" actId="20577"/>
          <ac:spMkLst>
            <pc:docMk/>
            <pc:sldMk cId="1571887814" sldId="281"/>
            <ac:spMk id="4" creationId="{0EDA85E4-2E07-C4F2-059E-C4F9E2F0E9B0}"/>
          </ac:spMkLst>
        </pc:spChg>
        <pc:spChg chg="add mod">
          <ac:chgData name="Shanta Islam" userId="d13ab7b8a1282819" providerId="LiveId" clId="{71B90D58-6EB0-493F-9EE7-D07C346797A4}" dt="2024-04-15T16:18:52.983" v="4816" actId="255"/>
          <ac:spMkLst>
            <pc:docMk/>
            <pc:sldMk cId="1571887814" sldId="281"/>
            <ac:spMk id="5" creationId="{7E68993C-41EA-C3C0-FE04-A3227F9AFFF2}"/>
          </ac:spMkLst>
        </pc:spChg>
        <pc:spChg chg="add mod">
          <ac:chgData name="Shanta Islam" userId="d13ab7b8a1282819" providerId="LiveId" clId="{71B90D58-6EB0-493F-9EE7-D07C346797A4}" dt="2024-04-15T16:18:52.983" v="4816" actId="255"/>
          <ac:spMkLst>
            <pc:docMk/>
            <pc:sldMk cId="1571887814" sldId="281"/>
            <ac:spMk id="6" creationId="{616F37FB-C0F0-41F6-F4EB-6CCE075CF26B}"/>
          </ac:spMkLst>
        </pc:spChg>
        <pc:spChg chg="add mod">
          <ac:chgData name="Shanta Islam" userId="d13ab7b8a1282819" providerId="LiveId" clId="{71B90D58-6EB0-493F-9EE7-D07C346797A4}" dt="2024-04-15T16:18:52.983" v="4816" actId="255"/>
          <ac:spMkLst>
            <pc:docMk/>
            <pc:sldMk cId="1571887814" sldId="281"/>
            <ac:spMk id="7" creationId="{6F242ACB-9200-EBC5-5B8E-C12511BA8D6D}"/>
          </ac:spMkLst>
        </pc:spChg>
        <pc:spChg chg="add mod">
          <ac:chgData name="Shanta Islam" userId="d13ab7b8a1282819" providerId="LiveId" clId="{71B90D58-6EB0-493F-9EE7-D07C346797A4}" dt="2024-04-15T16:18:52.983" v="4816" actId="255"/>
          <ac:spMkLst>
            <pc:docMk/>
            <pc:sldMk cId="1571887814" sldId="281"/>
            <ac:spMk id="8" creationId="{54862404-AF3C-3D9F-4BCC-8F0702EF6192}"/>
          </ac:spMkLst>
        </pc:spChg>
        <pc:spChg chg="add del mod">
          <ac:chgData name="Shanta Islam" userId="d13ab7b8a1282819" providerId="LiveId" clId="{71B90D58-6EB0-493F-9EE7-D07C346797A4}" dt="2024-04-15T16:18:52.983" v="4816" actId="255"/>
          <ac:spMkLst>
            <pc:docMk/>
            <pc:sldMk cId="1571887814" sldId="281"/>
            <ac:spMk id="9" creationId="{12924FFA-C511-30DD-39F4-2E3AF90345ED}"/>
          </ac:spMkLst>
        </pc:spChg>
        <pc:spChg chg="add mod">
          <ac:chgData name="Shanta Islam" userId="d13ab7b8a1282819" providerId="LiveId" clId="{71B90D58-6EB0-493F-9EE7-D07C346797A4}" dt="2024-04-15T16:27:31.024" v="4978" actId="1076"/>
          <ac:spMkLst>
            <pc:docMk/>
            <pc:sldMk cId="1571887814" sldId="281"/>
            <ac:spMk id="10" creationId="{73BFC84C-DF10-4E92-A787-6D79E5F7EC73}"/>
          </ac:spMkLst>
        </pc:spChg>
        <pc:spChg chg="add mod ord">
          <ac:chgData name="Shanta Islam" userId="d13ab7b8a1282819" providerId="LiveId" clId="{71B90D58-6EB0-493F-9EE7-D07C346797A4}" dt="2024-04-29T15:33:58.121" v="5163" actId="166"/>
          <ac:spMkLst>
            <pc:docMk/>
            <pc:sldMk cId="1571887814" sldId="281"/>
            <ac:spMk id="18" creationId="{E82A8431-BABA-50BF-4364-D99C29EEDC30}"/>
          </ac:spMkLst>
        </pc:spChg>
        <pc:spChg chg="add mod">
          <ac:chgData name="Shanta Islam" userId="d13ab7b8a1282819" providerId="LiveId" clId="{71B90D58-6EB0-493F-9EE7-D07C346797A4}" dt="2024-04-15T16:18:52.983" v="4816" actId="255"/>
          <ac:spMkLst>
            <pc:docMk/>
            <pc:sldMk cId="1571887814" sldId="281"/>
            <ac:spMk id="19" creationId="{48BC6B23-D7E3-A40D-7317-59DF04331CE1}"/>
          </ac:spMkLst>
        </pc:spChg>
        <pc:spChg chg="add mod">
          <ac:chgData name="Shanta Islam" userId="d13ab7b8a1282819" providerId="LiveId" clId="{71B90D58-6EB0-493F-9EE7-D07C346797A4}" dt="2024-04-15T16:24:25.635" v="4932" actId="14100"/>
          <ac:spMkLst>
            <pc:docMk/>
            <pc:sldMk cId="1571887814" sldId="281"/>
            <ac:spMk id="20" creationId="{E14684CB-4211-DB08-DA10-461CD551E76D}"/>
          </ac:spMkLst>
        </pc:spChg>
        <pc:spChg chg="add mod">
          <ac:chgData name="Shanta Islam" userId="d13ab7b8a1282819" providerId="LiveId" clId="{71B90D58-6EB0-493F-9EE7-D07C346797A4}" dt="2024-04-15T16:30:25.495" v="5027" actId="14100"/>
          <ac:spMkLst>
            <pc:docMk/>
            <pc:sldMk cId="1571887814" sldId="281"/>
            <ac:spMk id="23" creationId="{7985144D-869A-B7CF-6D43-6AB808C0A587}"/>
          </ac:spMkLst>
        </pc:spChg>
        <pc:spChg chg="add mod">
          <ac:chgData name="Shanta Islam" userId="d13ab7b8a1282819" providerId="LiveId" clId="{71B90D58-6EB0-493F-9EE7-D07C346797A4}" dt="2024-04-29T15:31:02.572" v="5115" actId="1076"/>
          <ac:spMkLst>
            <pc:docMk/>
            <pc:sldMk cId="1571887814" sldId="281"/>
            <ac:spMk id="26" creationId="{045288CC-4453-D2D2-FDEA-F2EDC5BDA878}"/>
          </ac:spMkLst>
        </pc:spChg>
        <pc:spChg chg="add mod">
          <ac:chgData name="Shanta Islam" userId="d13ab7b8a1282819" providerId="LiveId" clId="{71B90D58-6EB0-493F-9EE7-D07C346797A4}" dt="2024-04-15T16:30:13.338" v="5017" actId="20577"/>
          <ac:spMkLst>
            <pc:docMk/>
            <pc:sldMk cId="1571887814" sldId="281"/>
            <ac:spMk id="27" creationId="{515EBB90-380F-1D62-1531-82045E4D9F8F}"/>
          </ac:spMkLst>
        </pc:spChg>
        <pc:spChg chg="add mod">
          <ac:chgData name="Shanta Islam" userId="d13ab7b8a1282819" providerId="LiveId" clId="{71B90D58-6EB0-493F-9EE7-D07C346797A4}" dt="2024-04-29T15:32:25.760" v="5136" actId="20577"/>
          <ac:spMkLst>
            <pc:docMk/>
            <pc:sldMk cId="1571887814" sldId="281"/>
            <ac:spMk id="31" creationId="{BD9654C9-DCC3-1AE5-FEDA-0D958D80EA81}"/>
          </ac:spMkLst>
        </pc:spChg>
        <pc:spChg chg="add mod">
          <ac:chgData name="Shanta Islam" userId="d13ab7b8a1282819" providerId="LiveId" clId="{71B90D58-6EB0-493F-9EE7-D07C346797A4}" dt="2024-04-29T15:32:47.478" v="5145" actId="1076"/>
          <ac:spMkLst>
            <pc:docMk/>
            <pc:sldMk cId="1571887814" sldId="281"/>
            <ac:spMk id="32" creationId="{21F07D41-405B-ABFB-1576-223E8087233F}"/>
          </ac:spMkLst>
        </pc:spChg>
        <pc:spChg chg="add mod">
          <ac:chgData name="Shanta Islam" userId="d13ab7b8a1282819" providerId="LiveId" clId="{71B90D58-6EB0-493F-9EE7-D07C346797A4}" dt="2024-04-15T16:18:52.983" v="4816" actId="255"/>
          <ac:spMkLst>
            <pc:docMk/>
            <pc:sldMk cId="1571887814" sldId="281"/>
            <ac:spMk id="34" creationId="{D12BB8DF-A25E-D672-9DA2-E0787E4A4700}"/>
          </ac:spMkLst>
        </pc:spChg>
        <pc:spChg chg="add mod">
          <ac:chgData name="Shanta Islam" userId="d13ab7b8a1282819" providerId="LiveId" clId="{71B90D58-6EB0-493F-9EE7-D07C346797A4}" dt="2024-04-15T16:19:24.448" v="4822" actId="1076"/>
          <ac:spMkLst>
            <pc:docMk/>
            <pc:sldMk cId="1571887814" sldId="281"/>
            <ac:spMk id="36" creationId="{F54785FD-26CC-E480-C3FC-60BD598A5396}"/>
          </ac:spMkLst>
        </pc:spChg>
        <pc:spChg chg="add mod">
          <ac:chgData name="Shanta Islam" userId="d13ab7b8a1282819" providerId="LiveId" clId="{71B90D58-6EB0-493F-9EE7-D07C346797A4}" dt="2024-04-15T16:21:28.231" v="4884" actId="14100"/>
          <ac:spMkLst>
            <pc:docMk/>
            <pc:sldMk cId="1571887814" sldId="281"/>
            <ac:spMk id="39" creationId="{CCE0084D-A3CC-61AD-E5E9-D4CF69913D93}"/>
          </ac:spMkLst>
        </pc:spChg>
        <pc:spChg chg="add mod">
          <ac:chgData name="Shanta Islam" userId="d13ab7b8a1282819" providerId="LiveId" clId="{71B90D58-6EB0-493F-9EE7-D07C346797A4}" dt="2024-04-15T16:19:05.056" v="4819" actId="1076"/>
          <ac:spMkLst>
            <pc:docMk/>
            <pc:sldMk cId="1571887814" sldId="281"/>
            <ac:spMk id="41" creationId="{B17B5E9F-7D90-5A7C-A5CB-F80612CB49D2}"/>
          </ac:spMkLst>
        </pc:spChg>
        <pc:spChg chg="add mod">
          <ac:chgData name="Shanta Islam" userId="d13ab7b8a1282819" providerId="LiveId" clId="{71B90D58-6EB0-493F-9EE7-D07C346797A4}" dt="2024-04-15T16:18:52.983" v="4816" actId="255"/>
          <ac:spMkLst>
            <pc:docMk/>
            <pc:sldMk cId="1571887814" sldId="281"/>
            <ac:spMk id="42" creationId="{394AB7DC-5221-8D16-0AD9-D142DC45BB3C}"/>
          </ac:spMkLst>
        </pc:spChg>
        <pc:spChg chg="add mod">
          <ac:chgData name="Shanta Islam" userId="d13ab7b8a1282819" providerId="LiveId" clId="{71B90D58-6EB0-493F-9EE7-D07C346797A4}" dt="2024-04-15T16:31:26.018" v="5061" actId="20577"/>
          <ac:spMkLst>
            <pc:docMk/>
            <pc:sldMk cId="1571887814" sldId="281"/>
            <ac:spMk id="43" creationId="{C3586DE8-FDB1-4618-E515-F25CCCD45E77}"/>
          </ac:spMkLst>
        </pc:spChg>
        <pc:spChg chg="add del mod">
          <ac:chgData name="Shanta Islam" userId="d13ab7b8a1282819" providerId="LiveId" clId="{71B90D58-6EB0-493F-9EE7-D07C346797A4}" dt="2024-04-15T16:15:34.026" v="4777" actId="21"/>
          <ac:spMkLst>
            <pc:docMk/>
            <pc:sldMk cId="1571887814" sldId="281"/>
            <ac:spMk id="44" creationId="{37FCF749-0ACD-79F7-5284-A88907E14D7B}"/>
          </ac:spMkLst>
        </pc:spChg>
        <pc:spChg chg="add del mod">
          <ac:chgData name="Shanta Islam" userId="d13ab7b8a1282819" providerId="LiveId" clId="{71B90D58-6EB0-493F-9EE7-D07C346797A4}" dt="2024-04-15T16:13:12.766" v="4751" actId="478"/>
          <ac:spMkLst>
            <pc:docMk/>
            <pc:sldMk cId="1571887814" sldId="281"/>
            <ac:spMk id="45" creationId="{9975C7B7-741F-37B8-AF78-3C0E1E3F00A0}"/>
          </ac:spMkLst>
        </pc:spChg>
        <pc:spChg chg="add del mod">
          <ac:chgData name="Shanta Islam" userId="d13ab7b8a1282819" providerId="LiveId" clId="{71B90D58-6EB0-493F-9EE7-D07C346797A4}" dt="2024-04-15T16:13:12.766" v="4751" actId="478"/>
          <ac:spMkLst>
            <pc:docMk/>
            <pc:sldMk cId="1571887814" sldId="281"/>
            <ac:spMk id="46" creationId="{C0491AEF-72AF-74F1-A67C-0399D9B2079B}"/>
          </ac:spMkLst>
        </pc:spChg>
        <pc:spChg chg="add del mod">
          <ac:chgData name="Shanta Islam" userId="d13ab7b8a1282819" providerId="LiveId" clId="{71B90D58-6EB0-493F-9EE7-D07C346797A4}" dt="2024-04-15T16:13:12.766" v="4751" actId="478"/>
          <ac:spMkLst>
            <pc:docMk/>
            <pc:sldMk cId="1571887814" sldId="281"/>
            <ac:spMk id="47" creationId="{B47DAB9A-64AB-EEC2-D913-4B0039B56EF5}"/>
          </ac:spMkLst>
        </pc:spChg>
        <pc:spChg chg="add del mod">
          <ac:chgData name="Shanta Islam" userId="d13ab7b8a1282819" providerId="LiveId" clId="{71B90D58-6EB0-493F-9EE7-D07C346797A4}" dt="2024-04-15T16:13:22.162" v="4753" actId="478"/>
          <ac:spMkLst>
            <pc:docMk/>
            <pc:sldMk cId="1571887814" sldId="281"/>
            <ac:spMk id="48" creationId="{34FCAE6F-ECD7-F8B5-6C68-A874F78A39E0}"/>
          </ac:spMkLst>
        </pc:spChg>
        <pc:spChg chg="add del mod">
          <ac:chgData name="Shanta Islam" userId="d13ab7b8a1282819" providerId="LiveId" clId="{71B90D58-6EB0-493F-9EE7-D07C346797A4}" dt="2024-04-15T16:13:22.162" v="4753" actId="478"/>
          <ac:spMkLst>
            <pc:docMk/>
            <pc:sldMk cId="1571887814" sldId="281"/>
            <ac:spMk id="49" creationId="{35AC4764-E3B0-FAEF-B79B-1EFE1B01F6FB}"/>
          </ac:spMkLst>
        </pc:spChg>
        <pc:spChg chg="add del mod">
          <ac:chgData name="Shanta Islam" userId="d13ab7b8a1282819" providerId="LiveId" clId="{71B90D58-6EB0-493F-9EE7-D07C346797A4}" dt="2024-04-15T16:13:22.162" v="4753" actId="478"/>
          <ac:spMkLst>
            <pc:docMk/>
            <pc:sldMk cId="1571887814" sldId="281"/>
            <ac:spMk id="50" creationId="{6E19DFFE-E9CF-14AA-B40B-AABC3D8C2EA8}"/>
          </ac:spMkLst>
        </pc:spChg>
        <pc:spChg chg="add del mod">
          <ac:chgData name="Shanta Islam" userId="d13ab7b8a1282819" providerId="LiveId" clId="{71B90D58-6EB0-493F-9EE7-D07C346797A4}" dt="2024-04-15T16:19:54.895" v="4826" actId="478"/>
          <ac:spMkLst>
            <pc:docMk/>
            <pc:sldMk cId="1571887814" sldId="281"/>
            <ac:spMk id="52" creationId="{E0FD5BA4-E7CA-3EA2-A32B-5C9980E3CE02}"/>
          </ac:spMkLst>
        </pc:spChg>
        <pc:spChg chg="add mod">
          <ac:chgData name="Shanta Islam" userId="d13ab7b8a1282819" providerId="LiveId" clId="{71B90D58-6EB0-493F-9EE7-D07C346797A4}" dt="2024-04-15T16:19:08.616" v="4820" actId="1076"/>
          <ac:spMkLst>
            <pc:docMk/>
            <pc:sldMk cId="1571887814" sldId="281"/>
            <ac:spMk id="54" creationId="{7D3520BA-508E-F0FC-9777-57C8D2215975}"/>
          </ac:spMkLst>
        </pc:spChg>
        <pc:spChg chg="add del mod">
          <ac:chgData name="Shanta Islam" userId="d13ab7b8a1282819" providerId="LiveId" clId="{71B90D58-6EB0-493F-9EE7-D07C346797A4}" dt="2024-04-15T16:20:24.073" v="4838" actId="478"/>
          <ac:spMkLst>
            <pc:docMk/>
            <pc:sldMk cId="1571887814" sldId="281"/>
            <ac:spMk id="57" creationId="{CF15FFB2-E49D-E5A2-696C-C2AA1FFFF1DE}"/>
          </ac:spMkLst>
        </pc:spChg>
        <pc:spChg chg="add mod">
          <ac:chgData name="Shanta Islam" userId="d13ab7b8a1282819" providerId="LiveId" clId="{71B90D58-6EB0-493F-9EE7-D07C346797A4}" dt="2024-04-15T16:20:40.717" v="4850" actId="20577"/>
          <ac:spMkLst>
            <pc:docMk/>
            <pc:sldMk cId="1571887814" sldId="281"/>
            <ac:spMk id="58" creationId="{1703017B-3258-3DEC-93DA-5EF596572C1A}"/>
          </ac:spMkLst>
        </pc:spChg>
        <pc:spChg chg="add mod">
          <ac:chgData name="Shanta Islam" userId="d13ab7b8a1282819" providerId="LiveId" clId="{71B90D58-6EB0-493F-9EE7-D07C346797A4}" dt="2024-04-15T16:21:42.225" v="4886" actId="1076"/>
          <ac:spMkLst>
            <pc:docMk/>
            <pc:sldMk cId="1571887814" sldId="281"/>
            <ac:spMk id="60" creationId="{07B38035-EB3B-2819-4DB2-2E00F4C34A03}"/>
          </ac:spMkLst>
        </pc:spChg>
        <pc:spChg chg="add mod">
          <ac:chgData name="Shanta Islam" userId="d13ab7b8a1282819" providerId="LiveId" clId="{71B90D58-6EB0-493F-9EE7-D07C346797A4}" dt="2024-04-15T16:23:00.480" v="4894" actId="14100"/>
          <ac:spMkLst>
            <pc:docMk/>
            <pc:sldMk cId="1571887814" sldId="281"/>
            <ac:spMk id="62" creationId="{54006289-E884-816E-3AAB-8BFF4F7A1BFF}"/>
          </ac:spMkLst>
        </pc:spChg>
        <pc:spChg chg="add del mod">
          <ac:chgData name="Shanta Islam" userId="d13ab7b8a1282819" providerId="LiveId" clId="{71B90D58-6EB0-493F-9EE7-D07C346797A4}" dt="2024-04-15T16:23:09.418" v="4896" actId="478"/>
          <ac:spMkLst>
            <pc:docMk/>
            <pc:sldMk cId="1571887814" sldId="281"/>
            <ac:spMk id="65" creationId="{230ECAB2-D111-9560-CC04-8AF0BBB7740B}"/>
          </ac:spMkLst>
        </pc:spChg>
        <pc:spChg chg="add mod">
          <ac:chgData name="Shanta Islam" userId="d13ab7b8a1282819" providerId="LiveId" clId="{71B90D58-6EB0-493F-9EE7-D07C346797A4}" dt="2024-04-15T16:23:26.808" v="4923" actId="20577"/>
          <ac:spMkLst>
            <pc:docMk/>
            <pc:sldMk cId="1571887814" sldId="281"/>
            <ac:spMk id="66" creationId="{4F1E9801-7630-FEFE-D47F-78D49D986408}"/>
          </ac:spMkLst>
        </pc:spChg>
        <pc:spChg chg="add mod">
          <ac:chgData name="Shanta Islam" userId="d13ab7b8a1282819" providerId="LiveId" clId="{71B90D58-6EB0-493F-9EE7-D07C346797A4}" dt="2024-04-15T16:24:43.331" v="4934" actId="1076"/>
          <ac:spMkLst>
            <pc:docMk/>
            <pc:sldMk cId="1571887814" sldId="281"/>
            <ac:spMk id="71" creationId="{FCC563F2-FB78-E002-E9CE-36FD0E000846}"/>
          </ac:spMkLst>
        </pc:spChg>
        <pc:spChg chg="add del mod">
          <ac:chgData name="Shanta Islam" userId="d13ab7b8a1282819" providerId="LiveId" clId="{71B90D58-6EB0-493F-9EE7-D07C346797A4}" dt="2024-04-15T16:24:59.227" v="4936" actId="478"/>
          <ac:spMkLst>
            <pc:docMk/>
            <pc:sldMk cId="1571887814" sldId="281"/>
            <ac:spMk id="72" creationId="{B5A5C09A-6394-DEE4-B868-201789A4C3E2}"/>
          </ac:spMkLst>
        </pc:spChg>
        <pc:spChg chg="add del mod">
          <ac:chgData name="Shanta Islam" userId="d13ab7b8a1282819" providerId="LiveId" clId="{71B90D58-6EB0-493F-9EE7-D07C346797A4}" dt="2024-04-15T16:25:08.252" v="4938" actId="478"/>
          <ac:spMkLst>
            <pc:docMk/>
            <pc:sldMk cId="1571887814" sldId="281"/>
            <ac:spMk id="73" creationId="{9662E1B0-F1A2-E133-2404-2F5142A93DB8}"/>
          </ac:spMkLst>
        </pc:spChg>
        <pc:spChg chg="add mod">
          <ac:chgData name="Shanta Islam" userId="d13ab7b8a1282819" providerId="LiveId" clId="{71B90D58-6EB0-493F-9EE7-D07C346797A4}" dt="2024-04-15T16:25:18.777" v="4941" actId="20577"/>
          <ac:spMkLst>
            <pc:docMk/>
            <pc:sldMk cId="1571887814" sldId="281"/>
            <ac:spMk id="74" creationId="{5ED380B2-4F4E-C3D6-42BD-7140548D93E0}"/>
          </ac:spMkLst>
        </pc:spChg>
        <pc:spChg chg="add mod">
          <ac:chgData name="Shanta Islam" userId="d13ab7b8a1282819" providerId="LiveId" clId="{71B90D58-6EB0-493F-9EE7-D07C346797A4}" dt="2024-04-15T16:26:20.799" v="4963" actId="1076"/>
          <ac:spMkLst>
            <pc:docMk/>
            <pc:sldMk cId="1571887814" sldId="281"/>
            <ac:spMk id="77" creationId="{AAAF253E-FBAC-0EEE-DC9A-BC59EC856BCE}"/>
          </ac:spMkLst>
        </pc:spChg>
        <pc:cxnChg chg="add mod">
          <ac:chgData name="Shanta Islam" userId="d13ab7b8a1282819" providerId="LiveId" clId="{71B90D58-6EB0-493F-9EE7-D07C346797A4}" dt="2024-04-15T16:05:21.140" v="4607" actId="692"/>
          <ac:cxnSpMkLst>
            <pc:docMk/>
            <pc:sldMk cId="1571887814" sldId="281"/>
            <ac:cxnSpMk id="12" creationId="{4BA1EA50-A8B7-1105-2DD8-B194D07E0785}"/>
          </ac:cxnSpMkLst>
        </pc:cxnChg>
        <pc:cxnChg chg="add mod">
          <ac:chgData name="Shanta Islam" userId="d13ab7b8a1282819" providerId="LiveId" clId="{71B90D58-6EB0-493F-9EE7-D07C346797A4}" dt="2024-04-29T15:30:03.958" v="5102" actId="13822"/>
          <ac:cxnSpMkLst>
            <pc:docMk/>
            <pc:sldMk cId="1571887814" sldId="281"/>
            <ac:cxnSpMk id="13" creationId="{3F14E1A4-BF99-CE77-6924-965BFF1867D2}"/>
          </ac:cxnSpMkLst>
        </pc:cxnChg>
        <pc:cxnChg chg="add mod">
          <ac:chgData name="Shanta Islam" userId="d13ab7b8a1282819" providerId="LiveId" clId="{71B90D58-6EB0-493F-9EE7-D07C346797A4}" dt="2024-04-15T16:05:45.313" v="4613" actId="692"/>
          <ac:cxnSpMkLst>
            <pc:docMk/>
            <pc:sldMk cId="1571887814" sldId="281"/>
            <ac:cxnSpMk id="14" creationId="{7A48B33B-BB0B-CDA5-9412-88EF0DB54B47}"/>
          </ac:cxnSpMkLst>
        </pc:cxnChg>
        <pc:cxnChg chg="add mod">
          <ac:chgData name="Shanta Islam" userId="d13ab7b8a1282819" providerId="LiveId" clId="{71B90D58-6EB0-493F-9EE7-D07C346797A4}" dt="2024-04-29T15:30:24.123" v="5106" actId="1076"/>
          <ac:cxnSpMkLst>
            <pc:docMk/>
            <pc:sldMk cId="1571887814" sldId="281"/>
            <ac:cxnSpMk id="16" creationId="{2D3FAB1E-A596-F6D0-E96F-126022952FC8}"/>
          </ac:cxnSpMkLst>
        </pc:cxnChg>
        <pc:cxnChg chg="add mod">
          <ac:chgData name="Shanta Islam" userId="d13ab7b8a1282819" providerId="LiveId" clId="{71B90D58-6EB0-493F-9EE7-D07C346797A4}" dt="2024-04-15T16:06:06.222" v="4616" actId="692"/>
          <ac:cxnSpMkLst>
            <pc:docMk/>
            <pc:sldMk cId="1571887814" sldId="281"/>
            <ac:cxnSpMk id="17" creationId="{66EB5C76-3D3E-BC83-D562-36559294BF56}"/>
          </ac:cxnSpMkLst>
        </pc:cxnChg>
        <pc:cxnChg chg="add mod">
          <ac:chgData name="Shanta Islam" userId="d13ab7b8a1282819" providerId="LiveId" clId="{71B90D58-6EB0-493F-9EE7-D07C346797A4}" dt="2024-04-15T16:26:41.065" v="4965" actId="14100"/>
          <ac:cxnSpMkLst>
            <pc:docMk/>
            <pc:sldMk cId="1571887814" sldId="281"/>
            <ac:cxnSpMk id="22" creationId="{4AF2B60F-DCDA-22CD-BCC9-CEE34F0D4BB7}"/>
          </ac:cxnSpMkLst>
        </pc:cxnChg>
        <pc:cxnChg chg="add mod">
          <ac:chgData name="Shanta Islam" userId="d13ab7b8a1282819" providerId="LiveId" clId="{71B90D58-6EB0-493F-9EE7-D07C346797A4}" dt="2024-04-29T15:30:34.548" v="5109" actId="1076"/>
          <ac:cxnSpMkLst>
            <pc:docMk/>
            <pc:sldMk cId="1571887814" sldId="281"/>
            <ac:cxnSpMk id="24" creationId="{2C35831B-1724-9A5B-EF61-48B0A90E3745}"/>
          </ac:cxnSpMkLst>
        </pc:cxnChg>
        <pc:cxnChg chg="add mod">
          <ac:chgData name="Shanta Islam" userId="d13ab7b8a1282819" providerId="LiveId" clId="{71B90D58-6EB0-493F-9EE7-D07C346797A4}" dt="2024-04-15T16:24:13.574" v="4930" actId="14100"/>
          <ac:cxnSpMkLst>
            <pc:docMk/>
            <pc:sldMk cId="1571887814" sldId="281"/>
            <ac:cxnSpMk id="25" creationId="{FC7DDE28-B39D-9342-364B-FB5BFA53DF3C}"/>
          </ac:cxnSpMkLst>
        </pc:cxnChg>
        <pc:cxnChg chg="add mod">
          <ac:chgData name="Shanta Islam" userId="d13ab7b8a1282819" providerId="LiveId" clId="{71B90D58-6EB0-493F-9EE7-D07C346797A4}" dt="2024-04-29T15:31:46.317" v="5120" actId="1076"/>
          <ac:cxnSpMkLst>
            <pc:docMk/>
            <pc:sldMk cId="1571887814" sldId="281"/>
            <ac:cxnSpMk id="29" creationId="{11E28980-F949-321A-7E08-9245065C0488}"/>
          </ac:cxnSpMkLst>
        </pc:cxnChg>
        <pc:cxnChg chg="add mod">
          <ac:chgData name="Shanta Islam" userId="d13ab7b8a1282819" providerId="LiveId" clId="{71B90D58-6EB0-493F-9EE7-D07C346797A4}" dt="2024-04-15T16:24:25.635" v="4932" actId="14100"/>
          <ac:cxnSpMkLst>
            <pc:docMk/>
            <pc:sldMk cId="1571887814" sldId="281"/>
            <ac:cxnSpMk id="30" creationId="{7B2CF63A-1604-AC53-D157-783FE63A7429}"/>
          </ac:cxnSpMkLst>
        </pc:cxnChg>
        <pc:cxnChg chg="add mod">
          <ac:chgData name="Shanta Islam" userId="d13ab7b8a1282819" providerId="LiveId" clId="{71B90D58-6EB0-493F-9EE7-D07C346797A4}" dt="2024-04-15T16:10:42.762" v="4725" actId="1076"/>
          <ac:cxnSpMkLst>
            <pc:docMk/>
            <pc:sldMk cId="1571887814" sldId="281"/>
            <ac:cxnSpMk id="35" creationId="{E381A319-A4CF-4430-6F7B-F7258458352D}"/>
          </ac:cxnSpMkLst>
        </pc:cxnChg>
        <pc:cxnChg chg="add mod">
          <ac:chgData name="Shanta Islam" userId="d13ab7b8a1282819" providerId="LiveId" clId="{71B90D58-6EB0-493F-9EE7-D07C346797A4}" dt="2024-04-29T15:34:24.731" v="5166" actId="14100"/>
          <ac:cxnSpMkLst>
            <pc:docMk/>
            <pc:sldMk cId="1571887814" sldId="281"/>
            <ac:cxnSpMk id="37" creationId="{38562155-32E7-10D2-93CE-F105EEA907D5}"/>
          </ac:cxnSpMkLst>
        </pc:cxnChg>
        <pc:cxnChg chg="add mod">
          <ac:chgData name="Shanta Islam" userId="d13ab7b8a1282819" providerId="LiveId" clId="{71B90D58-6EB0-493F-9EE7-D07C346797A4}" dt="2024-04-15T16:18:29.648" v="4813" actId="1076"/>
          <ac:cxnSpMkLst>
            <pc:docMk/>
            <pc:sldMk cId="1571887814" sldId="281"/>
            <ac:cxnSpMk id="38" creationId="{E5BB9F91-F338-8EB7-7F06-E1E5A48B171A}"/>
          </ac:cxnSpMkLst>
        </pc:cxnChg>
        <pc:cxnChg chg="add mod">
          <ac:chgData name="Shanta Islam" userId="d13ab7b8a1282819" providerId="LiveId" clId="{71B90D58-6EB0-493F-9EE7-D07C346797A4}" dt="2024-04-15T16:16:38.607" v="4779" actId="1076"/>
          <ac:cxnSpMkLst>
            <pc:docMk/>
            <pc:sldMk cId="1571887814" sldId="281"/>
            <ac:cxnSpMk id="51" creationId="{B4141EFA-505D-0DDD-C3B7-649CC135F08C}"/>
          </ac:cxnSpMkLst>
        </pc:cxnChg>
        <pc:cxnChg chg="add mod">
          <ac:chgData name="Shanta Islam" userId="d13ab7b8a1282819" providerId="LiveId" clId="{71B90D58-6EB0-493F-9EE7-D07C346797A4}" dt="2024-04-15T16:20:06.735" v="4828" actId="14100"/>
          <ac:cxnSpMkLst>
            <pc:docMk/>
            <pc:sldMk cId="1571887814" sldId="281"/>
            <ac:cxnSpMk id="53" creationId="{F36D27B3-1350-06B2-D275-5F36E452DBAD}"/>
          </ac:cxnSpMkLst>
        </pc:cxnChg>
        <pc:cxnChg chg="add mod">
          <ac:chgData name="Shanta Islam" userId="d13ab7b8a1282819" providerId="LiveId" clId="{71B90D58-6EB0-493F-9EE7-D07C346797A4}" dt="2024-04-15T16:23:49.897" v="4926" actId="1076"/>
          <ac:cxnSpMkLst>
            <pc:docMk/>
            <pc:sldMk cId="1571887814" sldId="281"/>
            <ac:cxnSpMk id="55" creationId="{B1F3DB9B-19AD-C5C8-8944-8B054608AB16}"/>
          </ac:cxnSpMkLst>
        </pc:cxnChg>
        <pc:cxnChg chg="add mod">
          <ac:chgData name="Shanta Islam" userId="d13ab7b8a1282819" providerId="LiveId" clId="{71B90D58-6EB0-493F-9EE7-D07C346797A4}" dt="2024-04-15T16:22:00.869" v="4887" actId="692"/>
          <ac:cxnSpMkLst>
            <pc:docMk/>
            <pc:sldMk cId="1571887814" sldId="281"/>
            <ac:cxnSpMk id="59" creationId="{B13AEC2D-D2EE-9E4A-88B2-A587C0E8B533}"/>
          </ac:cxnSpMkLst>
        </pc:cxnChg>
        <pc:cxnChg chg="add mod">
          <ac:chgData name="Shanta Islam" userId="d13ab7b8a1282819" providerId="LiveId" clId="{71B90D58-6EB0-493F-9EE7-D07C346797A4}" dt="2024-04-15T16:26:32.417" v="4964" actId="14100"/>
          <ac:cxnSpMkLst>
            <pc:docMk/>
            <pc:sldMk cId="1571887814" sldId="281"/>
            <ac:cxnSpMk id="64" creationId="{0A2C4D7E-EE12-4FEA-A16E-9810B170C000}"/>
          </ac:cxnSpMkLst>
        </pc:cxnChg>
        <pc:cxnChg chg="add mod">
          <ac:chgData name="Shanta Islam" userId="d13ab7b8a1282819" providerId="LiveId" clId="{71B90D58-6EB0-493F-9EE7-D07C346797A4}" dt="2024-04-15T16:23:42.688" v="4925" actId="1076"/>
          <ac:cxnSpMkLst>
            <pc:docMk/>
            <pc:sldMk cId="1571887814" sldId="281"/>
            <ac:cxnSpMk id="67" creationId="{E1638FA6-738E-64A9-85C4-B27335C254AF}"/>
          </ac:cxnSpMkLst>
        </pc:cxnChg>
        <pc:cxnChg chg="add mod">
          <ac:chgData name="Shanta Islam" userId="d13ab7b8a1282819" providerId="LiveId" clId="{71B90D58-6EB0-493F-9EE7-D07C346797A4}" dt="2024-04-15T16:25:47.871" v="4944" actId="14100"/>
          <ac:cxnSpMkLst>
            <pc:docMk/>
            <pc:sldMk cId="1571887814" sldId="281"/>
            <ac:cxnSpMk id="75" creationId="{7C769316-FF2D-CC2C-AE3A-48741488106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29.04.2024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E915A5-FFEB-441B-BDE8-F306FB7E6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 algn="ctr">
              <a:buFontTx/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FCB6BAA-ADA6-4E0B-9F0B-A3CA2EFB3C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40305" y="4938614"/>
            <a:ext cx="3249643" cy="379110"/>
          </a:xfrm>
        </p:spPr>
        <p:txBody>
          <a:bodyPr/>
          <a:lstStyle>
            <a:lvl1pPr algn="ctr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6029E-DA4E-4759-8437-471096A96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365099"/>
            <a:ext cx="4809839" cy="573515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4000" spc="3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3536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  <p:sldLayoutId id="2147483675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people-driving-businessman-58724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59" y="1186537"/>
            <a:ext cx="5690680" cy="1517356"/>
          </a:xfrm>
        </p:spPr>
        <p:txBody>
          <a:bodyPr/>
          <a:lstStyle/>
          <a:p>
            <a:r>
              <a:rPr lang="en-US" dirty="0"/>
              <a:t>Tour Mate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956" y="3415515"/>
            <a:ext cx="3629300" cy="949829"/>
          </a:xfrm>
        </p:spPr>
        <p:txBody>
          <a:bodyPr>
            <a:normAutofit/>
          </a:bodyPr>
          <a:lstStyle/>
          <a:p>
            <a:r>
              <a:rPr lang="en-US" sz="1600" b="0" dirty="0"/>
              <a:t>A Project on the basis of the requirement of Information System  Analysis and Design </a:t>
            </a:r>
            <a:endParaRPr lang="ru-RU" sz="16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506" y="5474658"/>
            <a:ext cx="4367531" cy="949829"/>
          </a:xfrm>
        </p:spPr>
        <p:txBody>
          <a:bodyPr/>
          <a:lstStyle/>
          <a:p>
            <a:r>
              <a:rPr lang="en-US" sz="1500" dirty="0"/>
              <a:t>6th February, 2024</a:t>
            </a:r>
            <a:endParaRPr lang="ru-RU" sz="1500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6F33B2-9B85-86E5-68D8-8AF74F1F5765}"/>
              </a:ext>
            </a:extLst>
          </p:cNvPr>
          <p:cNvSpPr/>
          <p:nvPr/>
        </p:nvSpPr>
        <p:spPr>
          <a:xfrm>
            <a:off x="838200" y="3672988"/>
            <a:ext cx="8521808" cy="28951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D5061E-A257-286C-D676-B728EE02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DA85E4-2E07-C4F2-059E-C4F9E2F0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diagram </a:t>
            </a:r>
            <a:r>
              <a:rPr lang="en-US" sz="3600" dirty="0"/>
              <a:t>for staff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68993C-41EA-C3C0-FE04-A3227F9AFFF2}"/>
              </a:ext>
            </a:extLst>
          </p:cNvPr>
          <p:cNvSpPr/>
          <p:nvPr/>
        </p:nvSpPr>
        <p:spPr>
          <a:xfrm>
            <a:off x="1162050" y="1962150"/>
            <a:ext cx="1162050" cy="3651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F37FB-C0F0-41F6-F4EB-6CCE075CF26B}"/>
              </a:ext>
            </a:extLst>
          </p:cNvPr>
          <p:cNvSpPr/>
          <p:nvPr/>
        </p:nvSpPr>
        <p:spPr>
          <a:xfrm>
            <a:off x="7248527" y="1962149"/>
            <a:ext cx="1162050" cy="3651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42ACB-9200-EBC5-5B8E-C12511BA8D6D}"/>
              </a:ext>
            </a:extLst>
          </p:cNvPr>
          <p:cNvSpPr/>
          <p:nvPr/>
        </p:nvSpPr>
        <p:spPr>
          <a:xfrm>
            <a:off x="4205288" y="1962149"/>
            <a:ext cx="1162050" cy="3651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62404-AF3C-3D9F-4BCC-8F0702EF6192}"/>
              </a:ext>
            </a:extLst>
          </p:cNvPr>
          <p:cNvSpPr txBox="1"/>
          <p:nvPr/>
        </p:nvSpPr>
        <p:spPr>
          <a:xfrm>
            <a:off x="1390650" y="1977735"/>
            <a:ext cx="10572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Admin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24FFA-C511-30DD-39F4-2E3AF90345ED}"/>
              </a:ext>
            </a:extLst>
          </p:cNvPr>
          <p:cNvSpPr txBox="1"/>
          <p:nvPr/>
        </p:nvSpPr>
        <p:spPr>
          <a:xfrm>
            <a:off x="4414837" y="1987114"/>
            <a:ext cx="10572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Web site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FC84C-DF10-4E92-A787-6D79E5F7EC73}"/>
              </a:ext>
            </a:extLst>
          </p:cNvPr>
          <p:cNvSpPr txBox="1"/>
          <p:nvPr/>
        </p:nvSpPr>
        <p:spPr>
          <a:xfrm>
            <a:off x="7407685" y="1977735"/>
            <a:ext cx="10572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Database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A1EA50-A8B7-1105-2DD8-B194D07E0785}"/>
              </a:ext>
            </a:extLst>
          </p:cNvPr>
          <p:cNvCxnSpPr>
            <a:stCxn id="5" idx="2"/>
          </p:cNvCxnSpPr>
          <p:nvPr/>
        </p:nvCxnSpPr>
        <p:spPr>
          <a:xfrm>
            <a:off x="1743075" y="2327275"/>
            <a:ext cx="0" cy="453072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48B33B-BB0B-CDA5-9412-88EF0DB54B4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786313" y="2327274"/>
            <a:ext cx="0" cy="453072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EB5C76-3D3E-BC83-D562-36559294BF56}"/>
              </a:ext>
            </a:extLst>
          </p:cNvPr>
          <p:cNvCxnSpPr>
            <a:stCxn id="6" idx="2"/>
          </p:cNvCxnSpPr>
          <p:nvPr/>
        </p:nvCxnSpPr>
        <p:spPr>
          <a:xfrm>
            <a:off x="7829552" y="2327274"/>
            <a:ext cx="0" cy="453072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8BC6B23-D7E3-A40D-7317-59DF04331CE1}"/>
              </a:ext>
            </a:extLst>
          </p:cNvPr>
          <p:cNvSpPr/>
          <p:nvPr/>
        </p:nvSpPr>
        <p:spPr>
          <a:xfrm>
            <a:off x="4679541" y="2778599"/>
            <a:ext cx="213530" cy="57420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4684CB-4211-DB08-DA10-461CD551E76D}"/>
              </a:ext>
            </a:extLst>
          </p:cNvPr>
          <p:cNvSpPr/>
          <p:nvPr/>
        </p:nvSpPr>
        <p:spPr>
          <a:xfrm>
            <a:off x="7736412" y="2854798"/>
            <a:ext cx="213526" cy="51190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F2B60F-DCDA-22CD-BCC9-CEE34F0D4BB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745730" y="2778597"/>
            <a:ext cx="29338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85144D-869A-B7CF-6D43-6AB808C0A587}"/>
              </a:ext>
            </a:extLst>
          </p:cNvPr>
          <p:cNvSpPr txBox="1"/>
          <p:nvPr/>
        </p:nvSpPr>
        <p:spPr>
          <a:xfrm>
            <a:off x="2224855" y="2533970"/>
            <a:ext cx="28326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Asking to show staff member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7DDE28-B39D-9342-364B-FB5BFA53DF3C}"/>
              </a:ext>
            </a:extLst>
          </p:cNvPr>
          <p:cNvCxnSpPr>
            <a:cxnSpLocks/>
          </p:cNvCxnSpPr>
          <p:nvPr/>
        </p:nvCxnSpPr>
        <p:spPr>
          <a:xfrm flipV="1">
            <a:off x="4906719" y="2873795"/>
            <a:ext cx="2816059" cy="1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5EBB90-380F-1D62-1531-82045E4D9F8F}"/>
              </a:ext>
            </a:extLst>
          </p:cNvPr>
          <p:cNvSpPr txBox="1"/>
          <p:nvPr/>
        </p:nvSpPr>
        <p:spPr>
          <a:xfrm>
            <a:off x="5297820" y="2531267"/>
            <a:ext cx="1987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Asking for staff list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2CF63A-1604-AC53-D157-783FE63A7429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4906719" y="3352800"/>
            <a:ext cx="2936456" cy="139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2BB8DF-A25E-D672-9DA2-E0787E4A4700}"/>
              </a:ext>
            </a:extLst>
          </p:cNvPr>
          <p:cNvSpPr txBox="1"/>
          <p:nvPr/>
        </p:nvSpPr>
        <p:spPr>
          <a:xfrm>
            <a:off x="5772150" y="3366700"/>
            <a:ext cx="11239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Display list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81A319-A4CF-4430-6F7B-F7258458352D}"/>
              </a:ext>
            </a:extLst>
          </p:cNvPr>
          <p:cNvCxnSpPr/>
          <p:nvPr/>
        </p:nvCxnSpPr>
        <p:spPr>
          <a:xfrm flipH="1">
            <a:off x="1849841" y="3352800"/>
            <a:ext cx="293646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4785FD-26CC-E480-C3FC-60BD598A5396}"/>
              </a:ext>
            </a:extLst>
          </p:cNvPr>
          <p:cNvSpPr txBox="1"/>
          <p:nvPr/>
        </p:nvSpPr>
        <p:spPr>
          <a:xfrm>
            <a:off x="2775239" y="3089950"/>
            <a:ext cx="11239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Display list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BB9F91-F338-8EB7-7F06-E1E5A48B171A}"/>
              </a:ext>
            </a:extLst>
          </p:cNvPr>
          <p:cNvCxnSpPr>
            <a:cxnSpLocks/>
          </p:cNvCxnSpPr>
          <p:nvPr/>
        </p:nvCxnSpPr>
        <p:spPr>
          <a:xfrm>
            <a:off x="1868811" y="4067431"/>
            <a:ext cx="2832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0084D-A3CC-61AD-E5E9-D4CF69913D93}"/>
              </a:ext>
            </a:extLst>
          </p:cNvPr>
          <p:cNvSpPr/>
          <p:nvPr/>
        </p:nvSpPr>
        <p:spPr>
          <a:xfrm>
            <a:off x="4683429" y="4064726"/>
            <a:ext cx="192060" cy="8070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7B5E9F-7D90-5A7C-A5CB-F80612CB49D2}"/>
              </a:ext>
            </a:extLst>
          </p:cNvPr>
          <p:cNvSpPr txBox="1"/>
          <p:nvPr/>
        </p:nvSpPr>
        <p:spPr>
          <a:xfrm>
            <a:off x="2667417" y="3835449"/>
            <a:ext cx="9012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Add a staff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4AB7DC-5221-8D16-0AD9-D142DC45BB3C}"/>
              </a:ext>
            </a:extLst>
          </p:cNvPr>
          <p:cNvSpPr/>
          <p:nvPr/>
        </p:nvSpPr>
        <p:spPr>
          <a:xfrm>
            <a:off x="7722778" y="4818298"/>
            <a:ext cx="213544" cy="57420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586DE8-FDB1-4618-E515-F25CCCD45E77}"/>
              </a:ext>
            </a:extLst>
          </p:cNvPr>
          <p:cNvSpPr txBox="1"/>
          <p:nvPr/>
        </p:nvSpPr>
        <p:spPr>
          <a:xfrm>
            <a:off x="5498690" y="4605174"/>
            <a:ext cx="1987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update staff list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141EFA-505D-0DDD-C3B7-649CC135F08C}"/>
              </a:ext>
            </a:extLst>
          </p:cNvPr>
          <p:cNvCxnSpPr>
            <a:cxnSpLocks/>
          </p:cNvCxnSpPr>
          <p:nvPr/>
        </p:nvCxnSpPr>
        <p:spPr>
          <a:xfrm>
            <a:off x="4882822" y="4852481"/>
            <a:ext cx="2832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6D27B3-1350-06B2-D275-5F36E452DBAD}"/>
              </a:ext>
            </a:extLst>
          </p:cNvPr>
          <p:cNvCxnSpPr>
            <a:cxnSpLocks/>
          </p:cNvCxnSpPr>
          <p:nvPr/>
        </p:nvCxnSpPr>
        <p:spPr>
          <a:xfrm flipH="1">
            <a:off x="1849841" y="4514849"/>
            <a:ext cx="284490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D3520BA-508E-F0FC-9777-57C8D2215975}"/>
              </a:ext>
            </a:extLst>
          </p:cNvPr>
          <p:cNvSpPr txBox="1"/>
          <p:nvPr/>
        </p:nvSpPr>
        <p:spPr>
          <a:xfrm>
            <a:off x="2434220" y="4275512"/>
            <a:ext cx="1688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Asking for information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F3DB9B-19AD-C5C8-8944-8B054608AB16}"/>
              </a:ext>
            </a:extLst>
          </p:cNvPr>
          <p:cNvCxnSpPr>
            <a:cxnSpLocks/>
          </p:cNvCxnSpPr>
          <p:nvPr/>
        </p:nvCxnSpPr>
        <p:spPr>
          <a:xfrm>
            <a:off x="1862120" y="4808085"/>
            <a:ext cx="2832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703017B-3258-3DEC-93DA-5EF596572C1A}"/>
              </a:ext>
            </a:extLst>
          </p:cNvPr>
          <p:cNvSpPr txBox="1"/>
          <p:nvPr/>
        </p:nvSpPr>
        <p:spPr>
          <a:xfrm>
            <a:off x="2357825" y="4808085"/>
            <a:ext cx="1688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 information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3AEC2D-D2EE-9E4A-88B2-A587C0E8B533}"/>
              </a:ext>
            </a:extLst>
          </p:cNvPr>
          <p:cNvCxnSpPr>
            <a:cxnSpLocks/>
          </p:cNvCxnSpPr>
          <p:nvPr/>
        </p:nvCxnSpPr>
        <p:spPr>
          <a:xfrm flipH="1">
            <a:off x="1868811" y="5392499"/>
            <a:ext cx="5960739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B38035-EB3B-2819-4DB2-2E00F4C34A03}"/>
              </a:ext>
            </a:extLst>
          </p:cNvPr>
          <p:cNvSpPr txBox="1"/>
          <p:nvPr/>
        </p:nvSpPr>
        <p:spPr>
          <a:xfrm>
            <a:off x="4108040" y="5329049"/>
            <a:ext cx="1987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Updated successfully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4006289-E884-816E-3AAB-8BFF4F7A1BFF}"/>
              </a:ext>
            </a:extLst>
          </p:cNvPr>
          <p:cNvSpPr/>
          <p:nvPr/>
        </p:nvSpPr>
        <p:spPr>
          <a:xfrm>
            <a:off x="4679540" y="5721719"/>
            <a:ext cx="195949" cy="39465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2C4D7E-EE12-4FEA-A16E-9810B170C000}"/>
              </a:ext>
            </a:extLst>
          </p:cNvPr>
          <p:cNvCxnSpPr>
            <a:cxnSpLocks/>
          </p:cNvCxnSpPr>
          <p:nvPr/>
        </p:nvCxnSpPr>
        <p:spPr>
          <a:xfrm flipV="1">
            <a:off x="1836216" y="5721719"/>
            <a:ext cx="2843325" cy="1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1E9801-7630-FEFE-D47F-78D49D986408}"/>
              </a:ext>
            </a:extLst>
          </p:cNvPr>
          <p:cNvSpPr txBox="1"/>
          <p:nvPr/>
        </p:nvSpPr>
        <p:spPr>
          <a:xfrm>
            <a:off x="2547554" y="5674725"/>
            <a:ext cx="1688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 remove a staff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1638FA6-738E-64A9-85C4-B27335C254AF}"/>
              </a:ext>
            </a:extLst>
          </p:cNvPr>
          <p:cNvCxnSpPr>
            <a:cxnSpLocks/>
          </p:cNvCxnSpPr>
          <p:nvPr/>
        </p:nvCxnSpPr>
        <p:spPr>
          <a:xfrm>
            <a:off x="4875489" y="5814013"/>
            <a:ext cx="2832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CC563F2-FB78-E002-E9CE-36FD0E000846}"/>
              </a:ext>
            </a:extLst>
          </p:cNvPr>
          <p:cNvSpPr/>
          <p:nvPr/>
        </p:nvSpPr>
        <p:spPr>
          <a:xfrm>
            <a:off x="7715445" y="5814013"/>
            <a:ext cx="213526" cy="51190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D380B2-4F4E-C3D6-42BD-7140548D93E0}"/>
              </a:ext>
            </a:extLst>
          </p:cNvPr>
          <p:cNvSpPr txBox="1"/>
          <p:nvPr/>
        </p:nvSpPr>
        <p:spPr>
          <a:xfrm>
            <a:off x="5387510" y="5741243"/>
            <a:ext cx="1688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 remove  staff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769316-FF2D-CC2C-AE3A-487414881064}"/>
              </a:ext>
            </a:extLst>
          </p:cNvPr>
          <p:cNvCxnSpPr>
            <a:cxnSpLocks/>
          </p:cNvCxnSpPr>
          <p:nvPr/>
        </p:nvCxnSpPr>
        <p:spPr>
          <a:xfrm flipH="1">
            <a:off x="1836216" y="6326271"/>
            <a:ext cx="5863734" cy="258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AAF253E-FBAC-0EEE-DC9A-BC59EC856BCE}"/>
              </a:ext>
            </a:extLst>
          </p:cNvPr>
          <p:cNvSpPr txBox="1"/>
          <p:nvPr/>
        </p:nvSpPr>
        <p:spPr>
          <a:xfrm>
            <a:off x="4046249" y="6353195"/>
            <a:ext cx="1987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Removed  successfully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14E1A4-BF99-CE77-6924-965BFF1867D2}"/>
              </a:ext>
            </a:extLst>
          </p:cNvPr>
          <p:cNvCxnSpPr/>
          <p:nvPr/>
        </p:nvCxnSpPr>
        <p:spPr>
          <a:xfrm>
            <a:off x="838200" y="3998259"/>
            <a:ext cx="488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3FAB1E-A596-F6D0-E96F-126022952FC8}"/>
              </a:ext>
            </a:extLst>
          </p:cNvPr>
          <p:cNvCxnSpPr/>
          <p:nvPr/>
        </p:nvCxnSpPr>
        <p:spPr>
          <a:xfrm flipV="1">
            <a:off x="1326776" y="3835449"/>
            <a:ext cx="179294" cy="165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35831B-1724-9A5B-EF61-48B0A90E3745}"/>
              </a:ext>
            </a:extLst>
          </p:cNvPr>
          <p:cNvCxnSpPr/>
          <p:nvPr/>
        </p:nvCxnSpPr>
        <p:spPr>
          <a:xfrm flipV="1">
            <a:off x="1506070" y="3672988"/>
            <a:ext cx="0" cy="16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5288CC-4453-D2D2-FDEA-F2EDC5BDA878}"/>
              </a:ext>
            </a:extLst>
          </p:cNvPr>
          <p:cNvSpPr txBox="1"/>
          <p:nvPr/>
        </p:nvSpPr>
        <p:spPr>
          <a:xfrm>
            <a:off x="918410" y="3683398"/>
            <a:ext cx="52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E28980-F949-321A-7E08-9245065C0488}"/>
              </a:ext>
            </a:extLst>
          </p:cNvPr>
          <p:cNvCxnSpPr>
            <a:cxnSpLocks/>
          </p:cNvCxnSpPr>
          <p:nvPr/>
        </p:nvCxnSpPr>
        <p:spPr>
          <a:xfrm>
            <a:off x="838200" y="5655659"/>
            <a:ext cx="852180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9654C9-DCC3-1AE5-FEDA-0D958D80EA81}"/>
              </a:ext>
            </a:extLst>
          </p:cNvPr>
          <p:cNvSpPr txBox="1"/>
          <p:nvPr/>
        </p:nvSpPr>
        <p:spPr>
          <a:xfrm>
            <a:off x="918410" y="4127837"/>
            <a:ext cx="553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 If 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F07D41-405B-ABFB-1576-223E8087233F}"/>
              </a:ext>
            </a:extLst>
          </p:cNvPr>
          <p:cNvSpPr txBox="1"/>
          <p:nvPr/>
        </p:nvSpPr>
        <p:spPr>
          <a:xfrm>
            <a:off x="786208" y="5664231"/>
            <a:ext cx="90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 else If  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A8431-BABA-50BF-4364-D99C29EEDC30}"/>
              </a:ext>
            </a:extLst>
          </p:cNvPr>
          <p:cNvSpPr/>
          <p:nvPr/>
        </p:nvSpPr>
        <p:spPr>
          <a:xfrm>
            <a:off x="1636303" y="2778599"/>
            <a:ext cx="218854" cy="35735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562155-32E7-10D2-93CE-F105EEA907D5}"/>
              </a:ext>
            </a:extLst>
          </p:cNvPr>
          <p:cNvCxnSpPr>
            <a:cxnSpLocks/>
          </p:cNvCxnSpPr>
          <p:nvPr/>
        </p:nvCxnSpPr>
        <p:spPr>
          <a:xfrm>
            <a:off x="1506070" y="3672988"/>
            <a:ext cx="3627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8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he open road with farmland and mountains alone the side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7813" b="7813"/>
          <a:stretch/>
        </p:blipFill>
        <p:spPr>
          <a:xfrm>
            <a:off x="-1" y="0"/>
            <a:ext cx="12192000" cy="685800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92973C2-64E0-451E-A71F-E5F611F4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333" y="3302917"/>
            <a:ext cx="4809839" cy="2238901"/>
          </a:xfrm>
        </p:spPr>
        <p:txBody>
          <a:bodyPr/>
          <a:lstStyle/>
          <a:p>
            <a:r>
              <a:rPr lang="en-US" sz="7200" dirty="0">
                <a:solidFill>
                  <a:schemeClr val="bg1"/>
                </a:solidFill>
              </a:rPr>
              <a:t>LET’S TRAVEL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BB029C4-B0F6-AD7F-C9D6-774869387D5D}"/>
              </a:ext>
            </a:extLst>
          </p:cNvPr>
          <p:cNvSpPr/>
          <p:nvPr/>
        </p:nvSpPr>
        <p:spPr>
          <a:xfrm>
            <a:off x="5267036" y="-22878"/>
            <a:ext cx="13849927" cy="6857999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F70F5-3DC8-4831-124A-C9B6910263D4}"/>
              </a:ext>
            </a:extLst>
          </p:cNvPr>
          <p:cNvSpPr txBox="1"/>
          <p:nvPr/>
        </p:nvSpPr>
        <p:spPr>
          <a:xfrm>
            <a:off x="7767781" y="5676663"/>
            <a:ext cx="567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AS WE WANT !!!!!</a:t>
            </a:r>
          </a:p>
        </p:txBody>
      </p:sp>
    </p:spTree>
    <p:extLst>
      <p:ext uri="{BB962C8B-B14F-4D97-AF65-F5344CB8AC3E}">
        <p14:creationId xmlns:p14="http://schemas.microsoft.com/office/powerpoint/2010/main" val="104493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8C684D-6630-4E07-5C12-BDDFFF2698BE}"/>
              </a:ext>
            </a:extLst>
          </p:cNvPr>
          <p:cNvSpPr/>
          <p:nvPr/>
        </p:nvSpPr>
        <p:spPr>
          <a:xfrm>
            <a:off x="10902434" y="5816819"/>
            <a:ext cx="336361" cy="365125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884971"/>
            <a:ext cx="9144000" cy="655621"/>
          </a:xfrm>
        </p:spPr>
        <p:txBody>
          <a:bodyPr/>
          <a:lstStyle/>
          <a:p>
            <a:r>
              <a:rPr lang="en-US" dirty="0"/>
              <a:t>Team members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747" y="2058026"/>
            <a:ext cx="6843278" cy="496223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accent4">
                    <a:lumMod val="50000"/>
                  </a:schemeClr>
                </a:solidFill>
                <a:latin typeface="Maiandra GD" panose="020E0502030308020204" pitchFamily="34" charset="0"/>
              </a:rPr>
              <a:t>Shanta Islam                           2022-1-60-288</a:t>
            </a:r>
          </a:p>
          <a:p>
            <a:pPr marL="285750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b="0" dirty="0" err="1">
                <a:solidFill>
                  <a:schemeClr val="accent4">
                    <a:lumMod val="50000"/>
                  </a:schemeClr>
                </a:solidFill>
                <a:latin typeface="Maiandra GD" panose="020E0502030308020204" pitchFamily="34" charset="0"/>
              </a:rPr>
              <a:t>Tausif</a:t>
            </a:r>
            <a:r>
              <a:rPr lang="en-US" sz="2400" b="0" dirty="0">
                <a:solidFill>
                  <a:schemeClr val="accent4">
                    <a:lumMod val="50000"/>
                  </a:schemeClr>
                </a:solidFill>
                <a:latin typeface="Maiandra GD" panose="020E0502030308020204" pitchFamily="34" charset="0"/>
              </a:rPr>
              <a:t> Ahmed                          2022-1-60-315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DCFB951-06B0-89CD-D209-8FD1566EDDED}"/>
              </a:ext>
            </a:extLst>
          </p:cNvPr>
          <p:cNvSpPr/>
          <p:nvPr/>
        </p:nvSpPr>
        <p:spPr>
          <a:xfrm>
            <a:off x="-3739097" y="5738544"/>
            <a:ext cx="15636688" cy="3889929"/>
          </a:xfrm>
          <a:prstGeom prst="flowChartTerminator">
            <a:avLst/>
          </a:prstGeom>
          <a:gradFill flip="none" rotWithShape="1">
            <a:gsLst>
              <a:gs pos="12000">
                <a:schemeClr val="accent1">
                  <a:lumMod val="0"/>
                  <a:lumOff val="10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89EDC-AD61-56DC-0EBB-865E266E21F8}"/>
              </a:ext>
            </a:extLst>
          </p:cNvPr>
          <p:cNvSpPr txBox="1"/>
          <p:nvPr/>
        </p:nvSpPr>
        <p:spPr>
          <a:xfrm>
            <a:off x="4219575" y="4244739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INSTRUCTED 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55150-4934-329E-083D-1E0E4EB5F3EE}"/>
              </a:ext>
            </a:extLst>
          </p:cNvPr>
          <p:cNvSpPr txBox="1"/>
          <p:nvPr/>
        </p:nvSpPr>
        <p:spPr>
          <a:xfrm>
            <a:off x="1715298" y="4706404"/>
            <a:ext cx="8448675" cy="1807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65885" marR="1360805" algn="ctr">
              <a:lnSpc>
                <a:spcPct val="133500"/>
              </a:lnSpc>
              <a:spcBef>
                <a:spcPts val="100"/>
              </a:spcBef>
            </a:pPr>
            <a:r>
              <a:rPr lang="en-US" sz="2800" b="1" spc="-35" dirty="0">
                <a:solidFill>
                  <a:schemeClr val="bg1"/>
                </a:solidFill>
                <a:latin typeface="Tahoma"/>
                <a:cs typeface="Tahoma"/>
              </a:rPr>
              <a:t>Dr.</a:t>
            </a:r>
            <a:r>
              <a:rPr lang="en-US" sz="2800" b="1" spc="-1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2800" b="1" spc="-125" dirty="0">
                <a:solidFill>
                  <a:schemeClr val="bg1"/>
                </a:solidFill>
                <a:latin typeface="Tahoma"/>
                <a:cs typeface="Tahoma"/>
              </a:rPr>
              <a:t>Shamim</a:t>
            </a:r>
            <a:r>
              <a:rPr lang="en-US" sz="2800" b="1" spc="-2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ahoma"/>
                <a:cs typeface="Tahoma"/>
              </a:rPr>
              <a:t>H</a:t>
            </a:r>
            <a:r>
              <a:rPr lang="en-US" sz="2800" b="1" spc="-1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2800" b="1" spc="-65" dirty="0">
                <a:solidFill>
                  <a:schemeClr val="bg1"/>
                </a:solidFill>
                <a:latin typeface="Tahoma"/>
                <a:cs typeface="Tahoma"/>
              </a:rPr>
              <a:t>Ripon </a:t>
            </a:r>
          </a:p>
          <a:p>
            <a:pPr marL="1365885" marR="1360805" algn="ctr">
              <a:lnSpc>
                <a:spcPct val="133500"/>
              </a:lnSpc>
              <a:spcBef>
                <a:spcPts val="100"/>
              </a:spcBef>
            </a:pPr>
            <a:r>
              <a:rPr lang="en-US" sz="2000" b="1" spc="-10" dirty="0">
                <a:solidFill>
                  <a:schemeClr val="accent4">
                    <a:lumMod val="50000"/>
                  </a:schemeClr>
                </a:solidFill>
                <a:latin typeface="Tahoma"/>
                <a:cs typeface="Tahoma"/>
              </a:rPr>
              <a:t>Professor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lang="en-US" sz="2000" b="1" spc="-100" dirty="0">
                <a:solidFill>
                  <a:schemeClr val="accent4">
                    <a:lumMod val="50000"/>
                  </a:schemeClr>
                </a:solidFill>
                <a:latin typeface="Tahoma"/>
                <a:cs typeface="Tahoma"/>
              </a:rPr>
              <a:t>Department</a:t>
            </a:r>
            <a:r>
              <a:rPr lang="en-US" sz="2000" b="1" spc="-120" dirty="0">
                <a:solidFill>
                  <a:schemeClr val="accent4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2000" b="1" spc="-25" dirty="0">
                <a:solidFill>
                  <a:schemeClr val="accent4">
                    <a:lumMod val="50000"/>
                  </a:schemeClr>
                </a:solidFill>
                <a:latin typeface="Tahoma"/>
                <a:cs typeface="Tahoma"/>
              </a:rPr>
              <a:t>of</a:t>
            </a:r>
            <a:r>
              <a:rPr lang="en-US" sz="2000" b="1" spc="-114" dirty="0">
                <a:solidFill>
                  <a:schemeClr val="accent4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2000" b="1" spc="-100" dirty="0">
                <a:solidFill>
                  <a:schemeClr val="accent4">
                    <a:lumMod val="50000"/>
                  </a:schemeClr>
                </a:solidFill>
                <a:latin typeface="Tahoma"/>
                <a:cs typeface="Tahoma"/>
              </a:rPr>
              <a:t>Computer</a:t>
            </a:r>
            <a:r>
              <a:rPr lang="en-US" sz="2000" b="1" spc="-95" dirty="0">
                <a:solidFill>
                  <a:schemeClr val="accent4">
                    <a:lumMod val="50000"/>
                  </a:schemeClr>
                </a:solidFill>
                <a:latin typeface="Tahoma"/>
                <a:cs typeface="Tahoma"/>
              </a:rPr>
              <a:t> Science</a:t>
            </a:r>
            <a:r>
              <a:rPr lang="en-US" sz="2000" b="1" spc="-135" dirty="0">
                <a:solidFill>
                  <a:schemeClr val="accent4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Tahoma"/>
                <a:cs typeface="Tahoma"/>
              </a:rPr>
              <a:t>&amp;</a:t>
            </a:r>
            <a:r>
              <a:rPr lang="en-US" sz="2000" b="1" spc="-130" dirty="0">
                <a:solidFill>
                  <a:schemeClr val="accent4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2000" b="1" spc="-75" dirty="0">
                <a:solidFill>
                  <a:schemeClr val="accent4">
                    <a:lumMod val="50000"/>
                  </a:schemeClr>
                </a:solidFill>
                <a:latin typeface="Tahoma"/>
                <a:cs typeface="Tahoma"/>
              </a:rPr>
              <a:t>Engineering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Tahoma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357DF9C-F2B8-0425-376D-6E4B0A2B6BC4}"/>
              </a:ext>
            </a:extLst>
          </p:cNvPr>
          <p:cNvSpPr/>
          <p:nvPr/>
        </p:nvSpPr>
        <p:spPr>
          <a:xfrm flipV="1">
            <a:off x="10908222" y="-641316"/>
            <a:ext cx="2251967" cy="2112801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4" name="Picture Placeholder 13" descr="Wooden view desk on ocean's shore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17599" y="2059784"/>
            <a:ext cx="4548187" cy="46469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Home page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Sign in/up options</a:t>
            </a:r>
          </a:p>
          <a:p>
            <a:pPr marL="791550" lvl="1" indent="-285750"/>
            <a:r>
              <a:rPr lang="en-US" sz="1600" b="1" dirty="0">
                <a:solidFill>
                  <a:schemeClr val="tx1"/>
                </a:solidFill>
                <a:latin typeface="Bell MT" panose="02020503060305020303" pitchFamily="18" charset="0"/>
              </a:rPr>
              <a:t>Admin </a:t>
            </a:r>
          </a:p>
          <a:p>
            <a:pPr marL="791550" lvl="1" indent="-285750"/>
            <a:r>
              <a:rPr lang="en-US" sz="1600" b="1" dirty="0">
                <a:solidFill>
                  <a:schemeClr val="tx1"/>
                </a:solidFill>
                <a:latin typeface="Bell MT" panose="02020503060305020303" pitchFamily="18" charset="0"/>
              </a:rPr>
              <a:t>User</a:t>
            </a:r>
          </a:p>
          <a:p>
            <a:pPr algn="just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Gallery    </a:t>
            </a:r>
          </a:p>
          <a:p>
            <a:pPr marL="791550" lvl="1" indent="-285750"/>
            <a:r>
              <a:rPr lang="en-US" sz="1600" b="1" dirty="0">
                <a:solidFill>
                  <a:schemeClr val="tx1"/>
                </a:solidFill>
                <a:latin typeface="Bell MT" panose="02020503060305020303" pitchFamily="18" charset="0"/>
              </a:rPr>
              <a:t>Place details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Packages</a:t>
            </a:r>
          </a:p>
          <a:p>
            <a:pPr marL="791550" lvl="1" indent="-285750"/>
            <a:r>
              <a:rPr lang="en-US" sz="1600" b="1" dirty="0">
                <a:solidFill>
                  <a:schemeClr val="tx1"/>
                </a:solidFill>
                <a:latin typeface="Bell MT" panose="02020503060305020303" pitchFamily="18" charset="0"/>
              </a:rPr>
              <a:t>Offers  </a:t>
            </a:r>
          </a:p>
          <a:p>
            <a:pPr marL="791550" lvl="1" indent="-285750"/>
            <a:r>
              <a:rPr lang="en-US" sz="1600" b="1" dirty="0">
                <a:solidFill>
                  <a:schemeClr val="tx1"/>
                </a:solidFill>
                <a:latin typeface="Bell MT" panose="02020503060305020303" pitchFamily="18" charset="0"/>
              </a:rPr>
              <a:t>Booking option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About us</a:t>
            </a:r>
          </a:p>
          <a:p>
            <a:pPr marL="791550" lvl="1" indent="-285750"/>
            <a:r>
              <a:rPr lang="en-US" sz="1600" b="1" dirty="0">
                <a:solidFill>
                  <a:schemeClr val="tx1"/>
                </a:solidFill>
                <a:latin typeface="Bell MT" panose="02020503060305020303" pitchFamily="18" charset="0"/>
              </a:rPr>
              <a:t>Travel agency details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Feedback</a:t>
            </a:r>
          </a:p>
          <a:p>
            <a:pPr marL="791550" lvl="1" indent="-285750"/>
            <a:r>
              <a:rPr lang="en-US" sz="1600" b="1" dirty="0">
                <a:solidFill>
                  <a:schemeClr val="tx1"/>
                </a:solidFill>
                <a:latin typeface="Bell MT" panose="02020503060305020303" pitchFamily="18" charset="0"/>
              </a:rPr>
              <a:t>Customer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9D5694-3642-0906-E5D9-7F24F1AA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388" y="969368"/>
            <a:ext cx="4503295" cy="782638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4C3ACA9-236E-5E0A-4000-88DC8BE872A4}"/>
              </a:ext>
            </a:extLst>
          </p:cNvPr>
          <p:cNvSpPr/>
          <p:nvPr/>
        </p:nvSpPr>
        <p:spPr>
          <a:xfrm>
            <a:off x="10902434" y="5816819"/>
            <a:ext cx="336361" cy="365125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access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0" y="2574888"/>
            <a:ext cx="4548187" cy="170822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Staff members details</a:t>
            </a:r>
          </a:p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Add staff</a:t>
            </a:r>
          </a:p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Remove staff</a:t>
            </a:r>
          </a:p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Enrolled customers</a:t>
            </a:r>
          </a:p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Feedbacks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683" b="9683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40C0E3-5C27-49F9-51EF-DF017A1F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846CF7-9DAE-52CD-60C6-A29D1E39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Activity &amp; Time duration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A5CFFA-448A-72C8-B79C-68F71212B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98379"/>
              </p:ext>
            </p:extLst>
          </p:nvPr>
        </p:nvGraphicFramePr>
        <p:xfrm>
          <a:off x="838200" y="2089369"/>
          <a:ext cx="9173068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3267">
                  <a:extLst>
                    <a:ext uri="{9D8B030D-6E8A-4147-A177-3AD203B41FA5}">
                      <a16:colId xmlns:a16="http://schemas.microsoft.com/office/drawing/2014/main" val="3453977882"/>
                    </a:ext>
                  </a:extLst>
                </a:gridCol>
                <a:gridCol w="2293267">
                  <a:extLst>
                    <a:ext uri="{9D8B030D-6E8A-4147-A177-3AD203B41FA5}">
                      <a16:colId xmlns:a16="http://schemas.microsoft.com/office/drawing/2014/main" val="2269154142"/>
                    </a:ext>
                  </a:extLst>
                </a:gridCol>
                <a:gridCol w="2293267">
                  <a:extLst>
                    <a:ext uri="{9D8B030D-6E8A-4147-A177-3AD203B41FA5}">
                      <a16:colId xmlns:a16="http://schemas.microsoft.com/office/drawing/2014/main" val="636226625"/>
                    </a:ext>
                  </a:extLst>
                </a:gridCol>
                <a:gridCol w="2293267">
                  <a:extLst>
                    <a:ext uri="{9D8B030D-6E8A-4147-A177-3AD203B41FA5}">
                      <a16:colId xmlns:a16="http://schemas.microsoft.com/office/drawing/2014/main" val="2979915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Activity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3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  <a:cs typeface="Times New Roman" panose="02020603050405020304" pitchFamily="18" charset="0"/>
                        </a:rPr>
                        <a:t>  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  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4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Write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9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A,B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4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08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E,F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1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5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 (Body)"/>
                        </a:rPr>
                        <a:t>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5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32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B082E-5F3C-1611-3E8A-CC26FF01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0B4025-A8AE-34C8-B726-BC2625C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 Method(CPM) Diagram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EBC527D-65D6-7535-B3ED-8A254823C909}"/>
              </a:ext>
            </a:extLst>
          </p:cNvPr>
          <p:cNvSpPr/>
          <p:nvPr/>
        </p:nvSpPr>
        <p:spPr>
          <a:xfrm>
            <a:off x="2402070" y="2276939"/>
            <a:ext cx="807170" cy="472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 (Body)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705EDDE-A564-4C16-BB57-C5089872C252}"/>
              </a:ext>
            </a:extLst>
          </p:cNvPr>
          <p:cNvSpPr/>
          <p:nvPr/>
        </p:nvSpPr>
        <p:spPr>
          <a:xfrm>
            <a:off x="6146083" y="2276939"/>
            <a:ext cx="807170" cy="472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 (Body)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6478712-2773-110B-3582-0D752E59787F}"/>
              </a:ext>
            </a:extLst>
          </p:cNvPr>
          <p:cNvSpPr/>
          <p:nvPr/>
        </p:nvSpPr>
        <p:spPr>
          <a:xfrm>
            <a:off x="8796006" y="3861841"/>
            <a:ext cx="807170" cy="472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 (Body)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F65CF7C-7585-057A-0A0F-032CFD2797F5}"/>
              </a:ext>
            </a:extLst>
          </p:cNvPr>
          <p:cNvSpPr/>
          <p:nvPr/>
        </p:nvSpPr>
        <p:spPr>
          <a:xfrm>
            <a:off x="8741207" y="2184184"/>
            <a:ext cx="807170" cy="472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 (Body)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3B60231-FF47-4925-5A08-53AB17F6EA18}"/>
              </a:ext>
            </a:extLst>
          </p:cNvPr>
          <p:cNvSpPr/>
          <p:nvPr/>
        </p:nvSpPr>
        <p:spPr>
          <a:xfrm>
            <a:off x="7571497" y="2980645"/>
            <a:ext cx="807170" cy="472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 (Body)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45039BA-D5FA-A8EB-44DB-18AA2DE4AFE3}"/>
              </a:ext>
            </a:extLst>
          </p:cNvPr>
          <p:cNvSpPr/>
          <p:nvPr/>
        </p:nvSpPr>
        <p:spPr>
          <a:xfrm>
            <a:off x="6146083" y="3726419"/>
            <a:ext cx="807170" cy="472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 (Body)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4D41DFE-8045-CB22-105D-35F3505A33E9}"/>
              </a:ext>
            </a:extLst>
          </p:cNvPr>
          <p:cNvSpPr/>
          <p:nvPr/>
        </p:nvSpPr>
        <p:spPr>
          <a:xfrm>
            <a:off x="4959874" y="2980645"/>
            <a:ext cx="807170" cy="472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 (Body)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B49F18-13C5-A278-9B0A-5ACB4C677EE6}"/>
              </a:ext>
            </a:extLst>
          </p:cNvPr>
          <p:cNvSpPr/>
          <p:nvPr/>
        </p:nvSpPr>
        <p:spPr>
          <a:xfrm>
            <a:off x="3610272" y="2956251"/>
            <a:ext cx="807170" cy="472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 (Body)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D2FDB8C-9CE7-2FCC-D7C4-4A8399E24F74}"/>
              </a:ext>
            </a:extLst>
          </p:cNvPr>
          <p:cNvSpPr/>
          <p:nvPr/>
        </p:nvSpPr>
        <p:spPr>
          <a:xfrm>
            <a:off x="2403055" y="3723073"/>
            <a:ext cx="807170" cy="472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 (Body)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21E12F-2E62-8413-B45E-F3577854E77A}"/>
              </a:ext>
            </a:extLst>
          </p:cNvPr>
          <p:cNvSpPr/>
          <p:nvPr/>
        </p:nvSpPr>
        <p:spPr>
          <a:xfrm>
            <a:off x="546755" y="2653079"/>
            <a:ext cx="905068" cy="94549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 (Body)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98FFECA-2AFE-6279-906F-6492104CD8D5}"/>
              </a:ext>
            </a:extLst>
          </p:cNvPr>
          <p:cNvSpPr/>
          <p:nvPr/>
        </p:nvSpPr>
        <p:spPr>
          <a:xfrm>
            <a:off x="10151601" y="2605224"/>
            <a:ext cx="959066" cy="881197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 (Body)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ACCF81-4BCB-C063-A561-213A41D7A7E3}"/>
              </a:ext>
            </a:extLst>
          </p:cNvPr>
          <p:cNvCxnSpPr>
            <a:cxnSpLocks/>
            <a:stCxn id="58" idx="6"/>
            <a:endCxn id="48" idx="1"/>
          </p:cNvCxnSpPr>
          <p:nvPr/>
        </p:nvCxnSpPr>
        <p:spPr>
          <a:xfrm flipV="1">
            <a:off x="1451823" y="2513314"/>
            <a:ext cx="950247" cy="6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883060-7B71-852B-A0F4-9A0D936D6BD3}"/>
              </a:ext>
            </a:extLst>
          </p:cNvPr>
          <p:cNvCxnSpPr>
            <a:cxnSpLocks/>
            <a:stCxn id="58" idx="6"/>
            <a:endCxn id="57" idx="1"/>
          </p:cNvCxnSpPr>
          <p:nvPr/>
        </p:nvCxnSpPr>
        <p:spPr>
          <a:xfrm>
            <a:off x="1451823" y="3125828"/>
            <a:ext cx="951232" cy="83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6892A4-2D87-53FF-B9EA-E619EE5B21A6}"/>
              </a:ext>
            </a:extLst>
          </p:cNvPr>
          <p:cNvCxnSpPr>
            <a:stCxn id="48" idx="3"/>
            <a:endCxn id="56" idx="1"/>
          </p:cNvCxnSpPr>
          <p:nvPr/>
        </p:nvCxnSpPr>
        <p:spPr>
          <a:xfrm>
            <a:off x="3209240" y="2513314"/>
            <a:ext cx="401032" cy="6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91A1709-4BAC-6BA6-E80B-29224105D099}"/>
              </a:ext>
            </a:extLst>
          </p:cNvPr>
          <p:cNvCxnSpPr>
            <a:cxnSpLocks/>
          </p:cNvCxnSpPr>
          <p:nvPr/>
        </p:nvCxnSpPr>
        <p:spPr>
          <a:xfrm flipV="1">
            <a:off x="3188624" y="3235968"/>
            <a:ext cx="400047" cy="76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91784C-376A-165A-EFD7-E2818C903A98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>
            <a:off x="4417442" y="3192626"/>
            <a:ext cx="542432" cy="2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72CAB5-7C70-FECF-DED2-3ADCCCEEAA1A}"/>
              </a:ext>
            </a:extLst>
          </p:cNvPr>
          <p:cNvCxnSpPr>
            <a:stCxn id="55" idx="3"/>
            <a:endCxn id="49" idx="1"/>
          </p:cNvCxnSpPr>
          <p:nvPr/>
        </p:nvCxnSpPr>
        <p:spPr>
          <a:xfrm flipV="1">
            <a:off x="5767044" y="2513314"/>
            <a:ext cx="379039" cy="70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DB422F-A12B-E28B-BB4E-CAD2E504AC6C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5767044" y="3217020"/>
            <a:ext cx="379039" cy="74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02899-AC8E-EDCF-2A3F-DE3CFF892B12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953253" y="2513314"/>
            <a:ext cx="618244" cy="48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3469769-D911-6FD1-A0F0-02815C586FFE}"/>
              </a:ext>
            </a:extLst>
          </p:cNvPr>
          <p:cNvCxnSpPr>
            <a:cxnSpLocks/>
          </p:cNvCxnSpPr>
          <p:nvPr/>
        </p:nvCxnSpPr>
        <p:spPr>
          <a:xfrm flipV="1">
            <a:off x="6983496" y="3375647"/>
            <a:ext cx="553930" cy="5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C4A6FB-E1EC-D44A-E4BF-42618783C935}"/>
              </a:ext>
            </a:extLst>
          </p:cNvPr>
          <p:cNvCxnSpPr>
            <a:stCxn id="53" idx="3"/>
            <a:endCxn id="52" idx="1"/>
          </p:cNvCxnSpPr>
          <p:nvPr/>
        </p:nvCxnSpPr>
        <p:spPr>
          <a:xfrm flipV="1">
            <a:off x="8378667" y="2420559"/>
            <a:ext cx="362540" cy="79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EB691AC-FA1E-F7C8-8B15-3EE3991CA2BB}"/>
              </a:ext>
            </a:extLst>
          </p:cNvPr>
          <p:cNvCxnSpPr>
            <a:stCxn id="53" idx="3"/>
            <a:endCxn id="51" idx="1"/>
          </p:cNvCxnSpPr>
          <p:nvPr/>
        </p:nvCxnSpPr>
        <p:spPr>
          <a:xfrm>
            <a:off x="8378667" y="3217020"/>
            <a:ext cx="417339" cy="8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28E80E2-0C03-C0EF-CD70-681BB5DE2E28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9548377" y="2420559"/>
            <a:ext cx="755120" cy="32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AAC289B-F300-343A-6DF7-41D3BFA53376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9637247" y="3357373"/>
            <a:ext cx="654806" cy="72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A7D1387-0E8F-DA37-AADD-712C7C7CCAF5}"/>
              </a:ext>
            </a:extLst>
          </p:cNvPr>
          <p:cNvSpPr txBox="1"/>
          <p:nvPr/>
        </p:nvSpPr>
        <p:spPr>
          <a:xfrm>
            <a:off x="699452" y="2952899"/>
            <a:ext cx="78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Start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4FAF5C-6549-4B07-49D6-62B4F0FC801F}"/>
              </a:ext>
            </a:extLst>
          </p:cNvPr>
          <p:cNvSpPr txBox="1"/>
          <p:nvPr/>
        </p:nvSpPr>
        <p:spPr>
          <a:xfrm>
            <a:off x="2428110" y="2276939"/>
            <a:ext cx="78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A    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B5B2B3-99C6-2B55-5A1A-06868D5AF0AB}"/>
              </a:ext>
            </a:extLst>
          </p:cNvPr>
          <p:cNvSpPr txBox="1"/>
          <p:nvPr/>
        </p:nvSpPr>
        <p:spPr>
          <a:xfrm>
            <a:off x="2453914" y="3774781"/>
            <a:ext cx="7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B    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0A93B3-AF70-C4F6-EF50-1C7BD8FCE388}"/>
              </a:ext>
            </a:extLst>
          </p:cNvPr>
          <p:cNvSpPr txBox="1"/>
          <p:nvPr/>
        </p:nvSpPr>
        <p:spPr>
          <a:xfrm>
            <a:off x="3704734" y="3000505"/>
            <a:ext cx="6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C   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7BD6F0-45E1-5E2F-906A-46AA46612571}"/>
              </a:ext>
            </a:extLst>
          </p:cNvPr>
          <p:cNvSpPr txBox="1"/>
          <p:nvPr/>
        </p:nvSpPr>
        <p:spPr>
          <a:xfrm>
            <a:off x="4959874" y="3000505"/>
            <a:ext cx="96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D   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60DA926-1D8E-25C0-9D92-448F3F8F4A34}"/>
              </a:ext>
            </a:extLst>
          </p:cNvPr>
          <p:cNvSpPr txBox="1"/>
          <p:nvPr/>
        </p:nvSpPr>
        <p:spPr>
          <a:xfrm>
            <a:off x="6180384" y="2369691"/>
            <a:ext cx="807170" cy="37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E   12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C7011E-EBF3-57AD-0F80-59AD7EE5FEB9}"/>
              </a:ext>
            </a:extLst>
          </p:cNvPr>
          <p:cNvSpPr txBox="1"/>
          <p:nvPr/>
        </p:nvSpPr>
        <p:spPr>
          <a:xfrm>
            <a:off x="6180154" y="3780961"/>
            <a:ext cx="115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F  10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03D7580-5BB2-C205-FD48-9470FD15A3EF}"/>
              </a:ext>
            </a:extLst>
          </p:cNvPr>
          <p:cNvSpPr txBox="1"/>
          <p:nvPr/>
        </p:nvSpPr>
        <p:spPr>
          <a:xfrm>
            <a:off x="7645265" y="3017583"/>
            <a:ext cx="95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G   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27C5DE-99B8-7E6D-9A99-6032C2B78585}"/>
              </a:ext>
            </a:extLst>
          </p:cNvPr>
          <p:cNvSpPr txBox="1"/>
          <p:nvPr/>
        </p:nvSpPr>
        <p:spPr>
          <a:xfrm>
            <a:off x="8844373" y="2235892"/>
            <a:ext cx="86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H   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40ED1B6-CAAA-BE04-BF34-A0C97B4880BA}"/>
              </a:ext>
            </a:extLst>
          </p:cNvPr>
          <p:cNvSpPr txBox="1"/>
          <p:nvPr/>
        </p:nvSpPr>
        <p:spPr>
          <a:xfrm>
            <a:off x="8869259" y="3913549"/>
            <a:ext cx="72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I    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30304C1-F62F-B671-E858-E9CADAAA1C74}"/>
              </a:ext>
            </a:extLst>
          </p:cNvPr>
          <p:cNvSpPr txBox="1"/>
          <p:nvPr/>
        </p:nvSpPr>
        <p:spPr>
          <a:xfrm>
            <a:off x="10324825" y="2832917"/>
            <a:ext cx="95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Stop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A5D8C0-9A90-18CF-118F-33CFF32B994A}"/>
              </a:ext>
            </a:extLst>
          </p:cNvPr>
          <p:cNvSpPr txBox="1"/>
          <p:nvPr/>
        </p:nvSpPr>
        <p:spPr>
          <a:xfrm>
            <a:off x="2426093" y="1932029"/>
            <a:ext cx="73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0    3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6A8B30-24D0-68E4-847B-27D28E55EADE}"/>
              </a:ext>
            </a:extLst>
          </p:cNvPr>
          <p:cNvSpPr txBox="1"/>
          <p:nvPr/>
        </p:nvSpPr>
        <p:spPr>
          <a:xfrm>
            <a:off x="2393809" y="3386915"/>
            <a:ext cx="81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0     2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9C4BD17-2532-828D-9DC5-A0B271F0A884}"/>
              </a:ext>
            </a:extLst>
          </p:cNvPr>
          <p:cNvSpPr txBox="1"/>
          <p:nvPr/>
        </p:nvSpPr>
        <p:spPr>
          <a:xfrm>
            <a:off x="3588671" y="2653079"/>
            <a:ext cx="80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3    11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6739C1D-BB7A-5111-52CE-63171171873B}"/>
              </a:ext>
            </a:extLst>
          </p:cNvPr>
          <p:cNvSpPr txBox="1"/>
          <p:nvPr/>
        </p:nvSpPr>
        <p:spPr>
          <a:xfrm>
            <a:off x="4933834" y="2653079"/>
            <a:ext cx="80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11  31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773E50-AC36-891A-9AF7-DD05BEDDDE36}"/>
              </a:ext>
            </a:extLst>
          </p:cNvPr>
          <p:cNvSpPr txBox="1"/>
          <p:nvPr/>
        </p:nvSpPr>
        <p:spPr>
          <a:xfrm>
            <a:off x="6140659" y="1913641"/>
            <a:ext cx="109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31  43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A4AD95-1CB3-7874-FCE4-48FD8D9747EA}"/>
              </a:ext>
            </a:extLst>
          </p:cNvPr>
          <p:cNvSpPr txBox="1"/>
          <p:nvPr/>
        </p:nvSpPr>
        <p:spPr>
          <a:xfrm>
            <a:off x="7537196" y="2634078"/>
            <a:ext cx="9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43   46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AB67A75-05F4-2B10-52DA-75F4CBE78A2B}"/>
              </a:ext>
            </a:extLst>
          </p:cNvPr>
          <p:cNvSpPr txBox="1"/>
          <p:nvPr/>
        </p:nvSpPr>
        <p:spPr>
          <a:xfrm>
            <a:off x="6140659" y="3357373"/>
            <a:ext cx="95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31   41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8BBCA5-4BD6-862E-3A3E-766F4B6F7FB1}"/>
              </a:ext>
            </a:extLst>
          </p:cNvPr>
          <p:cNvSpPr txBox="1"/>
          <p:nvPr/>
        </p:nvSpPr>
        <p:spPr>
          <a:xfrm>
            <a:off x="8696772" y="1771184"/>
            <a:ext cx="89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46   50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27B91E4-3396-4362-B966-DE7015F55A4B}"/>
              </a:ext>
            </a:extLst>
          </p:cNvPr>
          <p:cNvSpPr txBox="1"/>
          <p:nvPr/>
        </p:nvSpPr>
        <p:spPr>
          <a:xfrm>
            <a:off x="8743973" y="3492509"/>
            <a:ext cx="100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46   47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2B0493-7ABC-058B-6692-0E19AE44F721}"/>
              </a:ext>
            </a:extLst>
          </p:cNvPr>
          <p:cNvSpPr txBox="1"/>
          <p:nvPr/>
        </p:nvSpPr>
        <p:spPr>
          <a:xfrm>
            <a:off x="8741207" y="2604516"/>
            <a:ext cx="89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46   50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43C7663-1466-76A5-5717-1EE787B80C91}"/>
              </a:ext>
            </a:extLst>
          </p:cNvPr>
          <p:cNvSpPr txBox="1"/>
          <p:nvPr/>
        </p:nvSpPr>
        <p:spPr>
          <a:xfrm>
            <a:off x="8757921" y="4331627"/>
            <a:ext cx="97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49   50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4476DFE-EAF0-69A2-0B2D-8DB6BEF30C92}"/>
              </a:ext>
            </a:extLst>
          </p:cNvPr>
          <p:cNvSpPr txBox="1"/>
          <p:nvPr/>
        </p:nvSpPr>
        <p:spPr>
          <a:xfrm>
            <a:off x="7575511" y="3401088"/>
            <a:ext cx="88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43  46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1241D5-D048-31F3-BBA8-0EF57A8C487D}"/>
              </a:ext>
            </a:extLst>
          </p:cNvPr>
          <p:cNvSpPr txBox="1"/>
          <p:nvPr/>
        </p:nvSpPr>
        <p:spPr>
          <a:xfrm>
            <a:off x="6146083" y="2727919"/>
            <a:ext cx="9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31  43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6E32AC8-0FFA-0A59-41CF-276F5055AC96}"/>
              </a:ext>
            </a:extLst>
          </p:cNvPr>
          <p:cNvSpPr txBox="1"/>
          <p:nvPr/>
        </p:nvSpPr>
        <p:spPr>
          <a:xfrm>
            <a:off x="6111571" y="4186275"/>
            <a:ext cx="98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33   43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FF11D70-689E-8701-6C20-BE6E95289744}"/>
              </a:ext>
            </a:extLst>
          </p:cNvPr>
          <p:cNvSpPr txBox="1"/>
          <p:nvPr/>
        </p:nvSpPr>
        <p:spPr>
          <a:xfrm>
            <a:off x="4916482" y="3416112"/>
            <a:ext cx="80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11  31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AA123DC-C4A9-7A57-EE86-065144C980BD}"/>
              </a:ext>
            </a:extLst>
          </p:cNvPr>
          <p:cNvSpPr txBox="1"/>
          <p:nvPr/>
        </p:nvSpPr>
        <p:spPr>
          <a:xfrm>
            <a:off x="3599925" y="3401088"/>
            <a:ext cx="80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3    11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5F06FC9-36A0-36A8-88A2-83B881C0321B}"/>
              </a:ext>
            </a:extLst>
          </p:cNvPr>
          <p:cNvSpPr txBox="1"/>
          <p:nvPr/>
        </p:nvSpPr>
        <p:spPr>
          <a:xfrm>
            <a:off x="2426093" y="2690017"/>
            <a:ext cx="73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0    3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367F9A-651C-4FB8-4899-8E95F560C199}"/>
              </a:ext>
            </a:extLst>
          </p:cNvPr>
          <p:cNvSpPr txBox="1"/>
          <p:nvPr/>
        </p:nvSpPr>
        <p:spPr>
          <a:xfrm>
            <a:off x="2426093" y="4195822"/>
            <a:ext cx="73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1    3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13058B0-0AF0-5F26-53A2-2D6E4D7C743F}"/>
              </a:ext>
            </a:extLst>
          </p:cNvPr>
          <p:cNvSpPr/>
          <p:nvPr/>
        </p:nvSpPr>
        <p:spPr>
          <a:xfrm>
            <a:off x="699452" y="4986139"/>
            <a:ext cx="9841680" cy="171240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8EB052-1038-274E-8E95-ADAB0ECC3E1C}"/>
              </a:ext>
            </a:extLst>
          </p:cNvPr>
          <p:cNvSpPr txBox="1"/>
          <p:nvPr/>
        </p:nvSpPr>
        <p:spPr>
          <a:xfrm>
            <a:off x="586818" y="4621922"/>
            <a:ext cx="39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Total float (CPM)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99B0A2E-1A76-2C68-E71E-ED1C1EB1C29D}"/>
              </a:ext>
            </a:extLst>
          </p:cNvPr>
          <p:cNvSpPr txBox="1"/>
          <p:nvPr/>
        </p:nvSpPr>
        <p:spPr>
          <a:xfrm>
            <a:off x="806337" y="5078155"/>
            <a:ext cx="1754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ill Sans MT (Body)"/>
              </a:rPr>
              <a:t>A = 0-0 = 0</a:t>
            </a:r>
          </a:p>
          <a:p>
            <a:r>
              <a:rPr lang="en-US" dirty="0">
                <a:latin typeface="Gill Sans MT (Body)"/>
              </a:rPr>
              <a:t>B = 1-0 = 1</a:t>
            </a:r>
          </a:p>
          <a:p>
            <a:r>
              <a:rPr lang="en-US" dirty="0">
                <a:solidFill>
                  <a:srgbClr val="C00000"/>
                </a:solidFill>
                <a:latin typeface="Gill Sans MT (Body)"/>
              </a:rPr>
              <a:t>C = 3-3 = 0</a:t>
            </a:r>
          </a:p>
          <a:p>
            <a:r>
              <a:rPr lang="en-US" dirty="0">
                <a:solidFill>
                  <a:srgbClr val="C00000"/>
                </a:solidFill>
                <a:latin typeface="Gill Sans MT (Body)"/>
              </a:rPr>
              <a:t>D = 11-11 = 0</a:t>
            </a:r>
          </a:p>
          <a:p>
            <a:r>
              <a:rPr lang="en-US" dirty="0">
                <a:solidFill>
                  <a:srgbClr val="C00000"/>
                </a:solidFill>
                <a:latin typeface="Gill Sans MT (Body)"/>
              </a:rPr>
              <a:t>E = 31-31 =0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C38A621-8758-E9F7-8A87-3DB5F0010807}"/>
              </a:ext>
            </a:extLst>
          </p:cNvPr>
          <p:cNvSpPr txBox="1"/>
          <p:nvPr/>
        </p:nvSpPr>
        <p:spPr>
          <a:xfrm>
            <a:off x="2662101" y="5078155"/>
            <a:ext cx="2254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F = 33-31 = 2</a:t>
            </a:r>
          </a:p>
          <a:p>
            <a:r>
              <a:rPr lang="en-US" dirty="0">
                <a:solidFill>
                  <a:srgbClr val="C00000"/>
                </a:solidFill>
                <a:latin typeface="Gill Sans MT (Body)"/>
              </a:rPr>
              <a:t>G = 43-43 = 0</a:t>
            </a:r>
          </a:p>
          <a:p>
            <a:r>
              <a:rPr lang="en-US" dirty="0">
                <a:solidFill>
                  <a:srgbClr val="C00000"/>
                </a:solidFill>
                <a:latin typeface="Gill Sans MT (Body)"/>
              </a:rPr>
              <a:t>H = 46-46 = 0</a:t>
            </a:r>
          </a:p>
          <a:p>
            <a:r>
              <a:rPr lang="en-US" dirty="0">
                <a:latin typeface="Gill Sans MT (Body)"/>
              </a:rPr>
              <a:t>I = 49-46 = 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69955ED-BFA2-F9A3-7EB0-5A9D63834BFE}"/>
              </a:ext>
            </a:extLst>
          </p:cNvPr>
          <p:cNvSpPr txBox="1"/>
          <p:nvPr/>
        </p:nvSpPr>
        <p:spPr>
          <a:xfrm>
            <a:off x="5512652" y="5112458"/>
            <a:ext cx="4265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Project compression time = 50</a:t>
            </a:r>
          </a:p>
          <a:p>
            <a:endParaRPr lang="en-US" dirty="0"/>
          </a:p>
          <a:p>
            <a:r>
              <a:rPr lang="en-US" dirty="0">
                <a:latin typeface="Gill Sans MT (Body)"/>
              </a:rPr>
              <a:t>Critical path:</a:t>
            </a:r>
          </a:p>
          <a:p>
            <a:r>
              <a:rPr lang="en-US" dirty="0">
                <a:latin typeface="Gill Sans MT (Body)"/>
              </a:rPr>
              <a:t> </a:t>
            </a:r>
          </a:p>
          <a:p>
            <a:r>
              <a:rPr lang="en-US" dirty="0">
                <a:latin typeface="Gill Sans MT (Body)"/>
              </a:rPr>
              <a:t> </a:t>
            </a:r>
            <a:r>
              <a:rPr lang="en-US" dirty="0">
                <a:solidFill>
                  <a:srgbClr val="C00000"/>
                </a:solidFill>
                <a:latin typeface="Gill Sans MT (Body)"/>
              </a:rPr>
              <a:t>A   C   D    E    G    H</a:t>
            </a:r>
          </a:p>
          <a:p>
            <a:endParaRPr lang="en-US" dirty="0">
              <a:latin typeface="Gill Sans MT (Body)"/>
            </a:endParaRPr>
          </a:p>
          <a:p>
            <a:endParaRPr lang="en-US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553A5F5-7EC6-9694-5E9E-5F08E7BADDAF}"/>
              </a:ext>
            </a:extLst>
          </p:cNvPr>
          <p:cNvCxnSpPr/>
          <p:nvPr/>
        </p:nvCxnSpPr>
        <p:spPr>
          <a:xfrm>
            <a:off x="5165889" y="593888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1806F95-DF3B-5F21-260C-02B0701A3BA8}"/>
              </a:ext>
            </a:extLst>
          </p:cNvPr>
          <p:cNvCxnSpPr>
            <a:cxnSpLocks/>
          </p:cNvCxnSpPr>
          <p:nvPr/>
        </p:nvCxnSpPr>
        <p:spPr>
          <a:xfrm>
            <a:off x="5804751" y="6400800"/>
            <a:ext cx="189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F69886A-4E3B-C8CF-AE24-0A5CB642564E}"/>
              </a:ext>
            </a:extLst>
          </p:cNvPr>
          <p:cNvCxnSpPr>
            <a:cxnSpLocks/>
          </p:cNvCxnSpPr>
          <p:nvPr/>
        </p:nvCxnSpPr>
        <p:spPr>
          <a:xfrm>
            <a:off x="6180154" y="6400800"/>
            <a:ext cx="189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74D77DD-3E77-095D-416F-CA7AF09A6BBE}"/>
              </a:ext>
            </a:extLst>
          </p:cNvPr>
          <p:cNvCxnSpPr>
            <a:cxnSpLocks/>
          </p:cNvCxnSpPr>
          <p:nvPr/>
        </p:nvCxnSpPr>
        <p:spPr>
          <a:xfrm>
            <a:off x="6549668" y="6400800"/>
            <a:ext cx="189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51FF2FD-4B11-EE91-AE56-3276B2A2B090}"/>
              </a:ext>
            </a:extLst>
          </p:cNvPr>
          <p:cNvCxnSpPr>
            <a:cxnSpLocks/>
          </p:cNvCxnSpPr>
          <p:nvPr/>
        </p:nvCxnSpPr>
        <p:spPr>
          <a:xfrm>
            <a:off x="6909990" y="6400800"/>
            <a:ext cx="189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8EDE1A3-43ED-5F8C-5E6A-8684C8EA9DC2}"/>
              </a:ext>
            </a:extLst>
          </p:cNvPr>
          <p:cNvCxnSpPr>
            <a:cxnSpLocks/>
          </p:cNvCxnSpPr>
          <p:nvPr/>
        </p:nvCxnSpPr>
        <p:spPr>
          <a:xfrm>
            <a:off x="7332292" y="6400800"/>
            <a:ext cx="189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9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0182-5118-DB96-00AC-CC011804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746A3-6DCA-D7CD-4469-787824D9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0415" y="2239795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CE3B2-E000-ADD9-FFCB-D0F264AB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C8C2-8DDB-7780-A7E2-CE9F4370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781962-926A-337A-2EA6-D46D2AE141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00" y="2239794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Use cases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940657-99E8-9171-D9B8-3474487B08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30415" y="2604920"/>
            <a:ext cx="4365625" cy="23336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Customer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Admin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System (Tour mate)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3CA1B6-49B8-1217-20CB-E03DBD44BE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9650" y="2604920"/>
            <a:ext cx="6402794" cy="298104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Gill Sans MT" panose="020B0502020104020203" pitchFamily="34" charset="0"/>
              </a:rPr>
              <a:t>Login</a:t>
            </a:r>
          </a:p>
          <a:p>
            <a:r>
              <a:rPr lang="en-US" sz="1500" dirty="0">
                <a:solidFill>
                  <a:schemeClr val="tx1"/>
                </a:solidFill>
                <a:latin typeface="Gill Sans MT" panose="020B0502020104020203" pitchFamily="34" charset="0"/>
              </a:rPr>
              <a:t>Booking a trip</a:t>
            </a:r>
            <a:endParaRPr lang="en-US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Gill Sans MT" panose="020B0502020104020203" pitchFamily="34" charset="0"/>
              </a:rPr>
              <a:t>Managing Employee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Gill Sans MT" panose="020B0502020104020203" pitchFamily="34" charset="0"/>
              </a:rPr>
              <a:t>Add employee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Gill Sans MT" panose="020B0502020104020203" pitchFamily="34" charset="0"/>
              </a:rPr>
              <a:t>Remove employee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Gill Sans MT" panose="020B0502020104020203" pitchFamily="34" charset="0"/>
              </a:rPr>
              <a:t>Update status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Gill Sans MT" panose="020B0502020104020203" pitchFamily="34" charset="0"/>
              </a:rPr>
              <a:t>Managing feedback</a:t>
            </a:r>
          </a:p>
          <a:p>
            <a:r>
              <a:rPr lang="en-US" sz="1500" dirty="0">
                <a:solidFill>
                  <a:schemeClr val="tx1"/>
                </a:solidFill>
                <a:latin typeface="Gill Sans MT" panose="020B0502020104020203" pitchFamily="34" charset="0"/>
              </a:rPr>
              <a:t>Feedback</a:t>
            </a:r>
          </a:p>
          <a:p>
            <a:r>
              <a:rPr lang="en-US" sz="1500" dirty="0">
                <a:solidFill>
                  <a:schemeClr val="tx1"/>
                </a:solidFill>
                <a:latin typeface="Gill Sans MT" panose="020B0502020104020203" pitchFamily="34" charset="0"/>
              </a:rPr>
              <a:t>Help</a:t>
            </a:r>
          </a:p>
          <a:p>
            <a:endParaRPr lang="en-US" sz="15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4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83268A-5DD6-0F8C-B527-A2167063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9C58F-C2F7-0716-EA75-CAFF2F90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94D1B0-2875-41A7-0DD7-474894A5699B}"/>
              </a:ext>
            </a:extLst>
          </p:cNvPr>
          <p:cNvSpPr/>
          <p:nvPr/>
        </p:nvSpPr>
        <p:spPr>
          <a:xfrm>
            <a:off x="3577272" y="1935998"/>
            <a:ext cx="1805585" cy="537882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AA32E9-F5BE-BA71-89B0-1CB1AF551C15}"/>
              </a:ext>
            </a:extLst>
          </p:cNvPr>
          <p:cNvSpPr/>
          <p:nvPr/>
        </p:nvSpPr>
        <p:spPr>
          <a:xfrm>
            <a:off x="4202337" y="5810691"/>
            <a:ext cx="2125103" cy="615427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856075-DBD1-FCF2-39EC-C8ACD20D7666}"/>
              </a:ext>
            </a:extLst>
          </p:cNvPr>
          <p:cNvSpPr/>
          <p:nvPr/>
        </p:nvSpPr>
        <p:spPr>
          <a:xfrm>
            <a:off x="4947846" y="2705528"/>
            <a:ext cx="1805585" cy="537882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03D7F9-94C7-3868-EA51-F2842196B840}"/>
              </a:ext>
            </a:extLst>
          </p:cNvPr>
          <p:cNvSpPr/>
          <p:nvPr/>
        </p:nvSpPr>
        <p:spPr>
          <a:xfrm>
            <a:off x="2341830" y="5593105"/>
            <a:ext cx="1805585" cy="537882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273A7F-D943-57C8-64FA-49D92705AF1E}"/>
              </a:ext>
            </a:extLst>
          </p:cNvPr>
          <p:cNvSpPr/>
          <p:nvPr/>
        </p:nvSpPr>
        <p:spPr>
          <a:xfrm>
            <a:off x="2972678" y="3520513"/>
            <a:ext cx="1174737" cy="537882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E6C6B6-BF02-1DDE-E493-371140749F10}"/>
              </a:ext>
            </a:extLst>
          </p:cNvPr>
          <p:cNvSpPr/>
          <p:nvPr/>
        </p:nvSpPr>
        <p:spPr>
          <a:xfrm>
            <a:off x="4717630" y="4419678"/>
            <a:ext cx="2331610" cy="615427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1AC507-15C6-E47E-7125-9AFEEB76EE5C}"/>
              </a:ext>
            </a:extLst>
          </p:cNvPr>
          <p:cNvSpPr/>
          <p:nvPr/>
        </p:nvSpPr>
        <p:spPr>
          <a:xfrm>
            <a:off x="4980642" y="3611422"/>
            <a:ext cx="1805585" cy="537882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718F6C-F34B-AD5C-E19C-A01F1402407A}"/>
              </a:ext>
            </a:extLst>
          </p:cNvPr>
          <p:cNvSpPr/>
          <p:nvPr/>
        </p:nvSpPr>
        <p:spPr>
          <a:xfrm>
            <a:off x="8048507" y="1675235"/>
            <a:ext cx="1805585" cy="537882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CEDF1F-1DA4-536D-CFE2-410493E00819}"/>
              </a:ext>
            </a:extLst>
          </p:cNvPr>
          <p:cNvSpPr/>
          <p:nvPr/>
        </p:nvSpPr>
        <p:spPr>
          <a:xfrm>
            <a:off x="6556791" y="5645947"/>
            <a:ext cx="1805585" cy="537882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AF5466-9F44-FBD5-45E8-33D2F1815D66}"/>
              </a:ext>
            </a:extLst>
          </p:cNvPr>
          <p:cNvSpPr/>
          <p:nvPr/>
        </p:nvSpPr>
        <p:spPr>
          <a:xfrm>
            <a:off x="6949879" y="3191274"/>
            <a:ext cx="2025431" cy="62478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" panose="020B05020201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9C193F-D1C7-A672-6A5B-3F18A6B2CAF4}"/>
              </a:ext>
            </a:extLst>
          </p:cNvPr>
          <p:cNvGrpSpPr/>
          <p:nvPr/>
        </p:nvGrpSpPr>
        <p:grpSpPr>
          <a:xfrm>
            <a:off x="920696" y="5420925"/>
            <a:ext cx="770383" cy="690282"/>
            <a:chOff x="5522259" y="3487271"/>
            <a:chExt cx="959224" cy="1855694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AA899E47-C384-F8D5-FBD1-43A0D83776A1}"/>
                </a:ext>
              </a:extLst>
            </p:cNvPr>
            <p:cNvSpPr/>
            <p:nvPr/>
          </p:nvSpPr>
          <p:spPr>
            <a:xfrm>
              <a:off x="5746376" y="3487271"/>
              <a:ext cx="502024" cy="537882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en-US" dirty="0">
                <a:latin typeface="Gill Sans MT" panose="020B0502020104020203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4040D8-97B1-05D2-2E99-4780835920BD}"/>
                </a:ext>
              </a:extLst>
            </p:cNvPr>
            <p:cNvCxnSpPr>
              <a:stCxn id="15" idx="4"/>
            </p:cNvCxnSpPr>
            <p:nvPr/>
          </p:nvCxnSpPr>
          <p:spPr>
            <a:xfrm flipH="1">
              <a:off x="5979459" y="4025153"/>
              <a:ext cx="17929" cy="8426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38315E-9A38-50A4-78C9-81C79F83356A}"/>
                </a:ext>
              </a:extLst>
            </p:cNvPr>
            <p:cNvCxnSpPr/>
            <p:nvPr/>
          </p:nvCxnSpPr>
          <p:spPr>
            <a:xfrm>
              <a:off x="5522259" y="4258235"/>
              <a:ext cx="959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839262-45CF-9D55-13AA-3FB2D248FB05}"/>
                </a:ext>
              </a:extLst>
            </p:cNvPr>
            <p:cNvCxnSpPr/>
            <p:nvPr/>
          </p:nvCxnSpPr>
          <p:spPr>
            <a:xfrm flipH="1">
              <a:off x="5620871" y="4867835"/>
              <a:ext cx="358588" cy="4751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77DA7F-157A-898F-EBBB-47C95E39A5B6}"/>
                </a:ext>
              </a:extLst>
            </p:cNvPr>
            <p:cNvCxnSpPr/>
            <p:nvPr/>
          </p:nvCxnSpPr>
          <p:spPr>
            <a:xfrm>
              <a:off x="5997388" y="4867835"/>
              <a:ext cx="376518" cy="475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A7E820-771E-AA9C-1748-C11C5EDAF7D0}"/>
              </a:ext>
            </a:extLst>
          </p:cNvPr>
          <p:cNvGrpSpPr/>
          <p:nvPr/>
        </p:nvGrpSpPr>
        <p:grpSpPr>
          <a:xfrm>
            <a:off x="1348492" y="1761832"/>
            <a:ext cx="770383" cy="743835"/>
            <a:chOff x="5522259" y="3487271"/>
            <a:chExt cx="959224" cy="1855694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FA42C54-C071-9D37-818B-ADCBF5ABDDD2}"/>
                </a:ext>
              </a:extLst>
            </p:cNvPr>
            <p:cNvSpPr/>
            <p:nvPr/>
          </p:nvSpPr>
          <p:spPr>
            <a:xfrm>
              <a:off x="5746376" y="3487271"/>
              <a:ext cx="502024" cy="537882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en-US" dirty="0">
                <a:latin typeface="Gill Sans MT" panose="020B0502020104020203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6A2C1A-6E0E-278F-4F17-0A1086F9EBD0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5979459" y="4025153"/>
              <a:ext cx="17929" cy="8426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CB7872-9067-467F-0C30-8B6F750B806D}"/>
                </a:ext>
              </a:extLst>
            </p:cNvPr>
            <p:cNvCxnSpPr/>
            <p:nvPr/>
          </p:nvCxnSpPr>
          <p:spPr>
            <a:xfrm>
              <a:off x="5522259" y="4258235"/>
              <a:ext cx="959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82C069-11BD-5B28-FB51-B25D3EF5AD90}"/>
                </a:ext>
              </a:extLst>
            </p:cNvPr>
            <p:cNvCxnSpPr/>
            <p:nvPr/>
          </p:nvCxnSpPr>
          <p:spPr>
            <a:xfrm flipH="1">
              <a:off x="5620871" y="4867835"/>
              <a:ext cx="358588" cy="4751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1FE3F6-F0B8-23E3-1CBB-779A025A0ED3}"/>
                </a:ext>
              </a:extLst>
            </p:cNvPr>
            <p:cNvCxnSpPr/>
            <p:nvPr/>
          </p:nvCxnSpPr>
          <p:spPr>
            <a:xfrm>
              <a:off x="5997388" y="4867835"/>
              <a:ext cx="376518" cy="475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22018CA-3C10-FDAA-774A-138936D6B0C2}"/>
              </a:ext>
            </a:extLst>
          </p:cNvPr>
          <p:cNvSpPr txBox="1"/>
          <p:nvPr/>
        </p:nvSpPr>
        <p:spPr>
          <a:xfrm>
            <a:off x="1062020" y="2532210"/>
            <a:ext cx="128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Customer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C821C1-96B1-509B-CFB9-06FA1E97F502}"/>
              </a:ext>
            </a:extLst>
          </p:cNvPr>
          <p:cNvSpPr txBox="1"/>
          <p:nvPr/>
        </p:nvSpPr>
        <p:spPr>
          <a:xfrm>
            <a:off x="959128" y="6056534"/>
            <a:ext cx="101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Admin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EF5B1B-53D4-8066-6A26-3A799B1EEDA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193254" y="2204939"/>
            <a:ext cx="1384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EEA34A-2AB8-0A9B-951F-C81EE22D2F6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954024" y="3789454"/>
            <a:ext cx="1018654" cy="26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AA447-07E7-860A-F378-190A702EE94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758850" y="3789454"/>
            <a:ext cx="1213828" cy="185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463EF3-B302-6BED-782E-81C5CA145844}"/>
              </a:ext>
            </a:extLst>
          </p:cNvPr>
          <p:cNvSpPr txBox="1"/>
          <p:nvPr/>
        </p:nvSpPr>
        <p:spPr>
          <a:xfrm>
            <a:off x="3218329" y="3612715"/>
            <a:ext cx="12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login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4CFD38-306E-0384-374B-5A9B639CD7F8}"/>
              </a:ext>
            </a:extLst>
          </p:cNvPr>
          <p:cNvSpPr txBox="1"/>
          <p:nvPr/>
        </p:nvSpPr>
        <p:spPr>
          <a:xfrm>
            <a:off x="3855534" y="1982980"/>
            <a:ext cx="1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Open View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45F2C2-0026-FAB6-D9B0-1242564727AC}"/>
              </a:ext>
            </a:extLst>
          </p:cNvPr>
          <p:cNvSpPr txBox="1"/>
          <p:nvPr/>
        </p:nvSpPr>
        <p:spPr>
          <a:xfrm>
            <a:off x="5063475" y="2781002"/>
            <a:ext cx="18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Booking a trip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AD589C-AE40-683D-42D5-877C763EE822}"/>
              </a:ext>
            </a:extLst>
          </p:cNvPr>
          <p:cNvCxnSpPr>
            <a:cxnSpLocks/>
          </p:cNvCxnSpPr>
          <p:nvPr/>
        </p:nvCxnSpPr>
        <p:spPr>
          <a:xfrm flipH="1">
            <a:off x="5418628" y="1914471"/>
            <a:ext cx="2609789" cy="240782"/>
          </a:xfrm>
          <a:prstGeom prst="straightConnector1">
            <a:avLst/>
          </a:prstGeom>
          <a:ln>
            <a:prstDash val="lg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444F3F-B689-4707-3C98-685E922FBF8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753431" y="3012141"/>
            <a:ext cx="1209164" cy="179133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375AA9-893C-9618-F0C3-1A7FCF8D8F0C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3244623" y="4944978"/>
            <a:ext cx="1814463" cy="64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0048B5-4F97-FD48-D418-1C54499FBE8A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5264889" y="5035105"/>
            <a:ext cx="618546" cy="77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4BD0C4F-C0F0-41C7-86ED-ED96CE212002}"/>
              </a:ext>
            </a:extLst>
          </p:cNvPr>
          <p:cNvCxnSpPr>
            <a:cxnSpLocks/>
            <a:stCxn id="13" idx="0"/>
            <a:endCxn id="10" idx="5"/>
          </p:cNvCxnSpPr>
          <p:nvPr/>
        </p:nvCxnSpPr>
        <p:spPr>
          <a:xfrm flipH="1" flipV="1">
            <a:off x="6707784" y="4944978"/>
            <a:ext cx="751800" cy="70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BFD4D23-0D7F-49C5-B913-1E836F3C17FB}"/>
              </a:ext>
            </a:extLst>
          </p:cNvPr>
          <p:cNvSpPr txBox="1"/>
          <p:nvPr/>
        </p:nvSpPr>
        <p:spPr>
          <a:xfrm>
            <a:off x="4950838" y="4545018"/>
            <a:ext cx="30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Managing employee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242227-1459-FC5D-6729-03D046169572}"/>
              </a:ext>
            </a:extLst>
          </p:cNvPr>
          <p:cNvSpPr txBox="1"/>
          <p:nvPr/>
        </p:nvSpPr>
        <p:spPr>
          <a:xfrm>
            <a:off x="2574047" y="5630049"/>
            <a:ext cx="156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Add employee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C20295-7885-1618-C6D7-44CB62A0CD7F}"/>
              </a:ext>
            </a:extLst>
          </p:cNvPr>
          <p:cNvSpPr txBox="1"/>
          <p:nvPr/>
        </p:nvSpPr>
        <p:spPr>
          <a:xfrm>
            <a:off x="4363400" y="5931895"/>
            <a:ext cx="21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Remove  employee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1C78F3-458E-1A3E-C665-28E20D9196E5}"/>
              </a:ext>
            </a:extLst>
          </p:cNvPr>
          <p:cNvSpPr txBox="1"/>
          <p:nvPr/>
        </p:nvSpPr>
        <p:spPr>
          <a:xfrm>
            <a:off x="6733610" y="5719240"/>
            <a:ext cx="156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Update status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E34EB1-90E7-7B82-2720-BFDA82AA531D}"/>
              </a:ext>
            </a:extLst>
          </p:cNvPr>
          <p:cNvSpPr txBox="1"/>
          <p:nvPr/>
        </p:nvSpPr>
        <p:spPr>
          <a:xfrm>
            <a:off x="7012676" y="3335847"/>
            <a:ext cx="249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Update information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0C6760-573F-847F-1309-906D3FDF823E}"/>
              </a:ext>
            </a:extLst>
          </p:cNvPr>
          <p:cNvSpPr txBox="1"/>
          <p:nvPr/>
        </p:nvSpPr>
        <p:spPr>
          <a:xfrm>
            <a:off x="8419907" y="1778476"/>
            <a:ext cx="17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feedback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55E638-8D44-AFB5-E386-6E1DBA95F040}"/>
              </a:ext>
            </a:extLst>
          </p:cNvPr>
          <p:cNvCxnSpPr>
            <a:cxnSpLocks/>
          </p:cNvCxnSpPr>
          <p:nvPr/>
        </p:nvCxnSpPr>
        <p:spPr>
          <a:xfrm>
            <a:off x="8975310" y="3535126"/>
            <a:ext cx="913408" cy="585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F1548F-9065-8119-0AFF-FCFC54F18C50}"/>
              </a:ext>
            </a:extLst>
          </p:cNvPr>
          <p:cNvCxnSpPr>
            <a:stCxn id="81" idx="3"/>
            <a:endCxn id="81" idx="3"/>
          </p:cNvCxnSpPr>
          <p:nvPr/>
        </p:nvCxnSpPr>
        <p:spPr>
          <a:xfrm>
            <a:off x="8293612" y="590390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320B95-1912-0AF7-C978-3A7AF1DC7BCF}"/>
              </a:ext>
            </a:extLst>
          </p:cNvPr>
          <p:cNvCxnSpPr>
            <a:cxnSpLocks/>
          </p:cNvCxnSpPr>
          <p:nvPr/>
        </p:nvCxnSpPr>
        <p:spPr>
          <a:xfrm flipV="1">
            <a:off x="7049240" y="4149265"/>
            <a:ext cx="2839478" cy="576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808D730-D04E-2A7D-B06B-C3E6703956D1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5850639" y="3243410"/>
            <a:ext cx="32796" cy="368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ACDF456-CBF2-A4E8-8D47-10ECD67DFB0C}"/>
              </a:ext>
            </a:extLst>
          </p:cNvPr>
          <p:cNvSpPr txBox="1"/>
          <p:nvPr/>
        </p:nvSpPr>
        <p:spPr>
          <a:xfrm>
            <a:off x="5372038" y="3688636"/>
            <a:ext cx="107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payment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494137-4B90-8F71-ADFD-B321CA05CA52}"/>
              </a:ext>
            </a:extLst>
          </p:cNvPr>
          <p:cNvSpPr txBox="1"/>
          <p:nvPr/>
        </p:nvSpPr>
        <p:spPr>
          <a:xfrm>
            <a:off x="9071224" y="4571026"/>
            <a:ext cx="268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Travel management system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4349FF9-A983-01BA-1470-70597440694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480065" y="2473880"/>
            <a:ext cx="1370574" cy="231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9" name="Graphic 138" descr="Bank">
            <a:extLst>
              <a:ext uri="{FF2B5EF4-FFF2-40B4-BE49-F238E27FC236}">
                <a16:creationId xmlns:a16="http://schemas.microsoft.com/office/drawing/2014/main" id="{EE0363D2-451F-9286-9BAC-F1A4F8BCA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1114" y="3535126"/>
            <a:ext cx="914400" cy="1017736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195C1447-83DD-C417-4ED9-63FE9BD27FE7}"/>
              </a:ext>
            </a:extLst>
          </p:cNvPr>
          <p:cNvSpPr txBox="1"/>
          <p:nvPr/>
        </p:nvSpPr>
        <p:spPr>
          <a:xfrm rot="21228778">
            <a:off x="5874239" y="1728119"/>
            <a:ext cx="169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&lt;&lt;exclude&gt;&gt;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BAF3344-F993-807C-8A87-C140E1360AA7}"/>
              </a:ext>
            </a:extLst>
          </p:cNvPr>
          <p:cNvSpPr txBox="1"/>
          <p:nvPr/>
        </p:nvSpPr>
        <p:spPr>
          <a:xfrm rot="673702">
            <a:off x="7003299" y="2963262"/>
            <a:ext cx="1603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6D2C5A3-340B-405C-530C-1A42BCFD326C}"/>
              </a:ext>
            </a:extLst>
          </p:cNvPr>
          <p:cNvSpPr txBox="1"/>
          <p:nvPr/>
        </p:nvSpPr>
        <p:spPr>
          <a:xfrm>
            <a:off x="5516104" y="3327489"/>
            <a:ext cx="1603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&lt;&lt;include&gt;&gt;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72E8FF-2D80-24E2-0727-1CF642BC19FC}"/>
              </a:ext>
            </a:extLst>
          </p:cNvPr>
          <p:cNvSpPr/>
          <p:nvPr/>
        </p:nvSpPr>
        <p:spPr>
          <a:xfrm>
            <a:off x="7721196" y="2313626"/>
            <a:ext cx="1263714" cy="537882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latin typeface="Gill Sans MT" panose="020B05020201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0D2BB-B805-72C9-87D0-063A5F33EE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556791" y="2582567"/>
            <a:ext cx="1164405" cy="226931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515C7C-A97A-3ED1-11EC-C28FB4177BD5}"/>
              </a:ext>
            </a:extLst>
          </p:cNvPr>
          <p:cNvSpPr txBox="1"/>
          <p:nvPr/>
        </p:nvSpPr>
        <p:spPr>
          <a:xfrm>
            <a:off x="8062405" y="2326254"/>
            <a:ext cx="110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help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06AF9-0EED-5FC4-9619-5F79F87E4734}"/>
              </a:ext>
            </a:extLst>
          </p:cNvPr>
          <p:cNvSpPr txBox="1"/>
          <p:nvPr/>
        </p:nvSpPr>
        <p:spPr>
          <a:xfrm rot="21015026">
            <a:off x="6758617" y="2431784"/>
            <a:ext cx="11747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&lt;&lt;exclude&gt;&gt;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7554CA-62F3-669F-878A-A71D8297C3CA}"/>
              </a:ext>
            </a:extLst>
          </p:cNvPr>
          <p:cNvGrpSpPr/>
          <p:nvPr/>
        </p:nvGrpSpPr>
        <p:grpSpPr>
          <a:xfrm>
            <a:off x="1131608" y="3527544"/>
            <a:ext cx="770383" cy="743835"/>
            <a:chOff x="5522259" y="3487271"/>
            <a:chExt cx="959224" cy="1855694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ED37868C-17A7-72F8-09BD-65E791E154CA}"/>
                </a:ext>
              </a:extLst>
            </p:cNvPr>
            <p:cNvSpPr/>
            <p:nvPr/>
          </p:nvSpPr>
          <p:spPr>
            <a:xfrm>
              <a:off x="5746376" y="3487271"/>
              <a:ext cx="502024" cy="537882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en-US" dirty="0">
                <a:latin typeface="Gill Sans MT" panose="020B0502020104020203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B432F47-EFF3-9CD5-211F-FD725204D497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5979459" y="4025153"/>
              <a:ext cx="17929" cy="8426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66DFF7-ADE8-D242-4BDE-E674A2AF8418}"/>
                </a:ext>
              </a:extLst>
            </p:cNvPr>
            <p:cNvCxnSpPr/>
            <p:nvPr/>
          </p:nvCxnSpPr>
          <p:spPr>
            <a:xfrm>
              <a:off x="5522259" y="4258235"/>
              <a:ext cx="959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09BE8E-6B0B-BC12-7520-FF2E6B8C1FF6}"/>
                </a:ext>
              </a:extLst>
            </p:cNvPr>
            <p:cNvCxnSpPr/>
            <p:nvPr/>
          </p:nvCxnSpPr>
          <p:spPr>
            <a:xfrm flipH="1">
              <a:off x="5620871" y="4867835"/>
              <a:ext cx="358588" cy="4751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3F99B1-327B-8BBC-886D-31AA6CE3A140}"/>
                </a:ext>
              </a:extLst>
            </p:cNvPr>
            <p:cNvCxnSpPr/>
            <p:nvPr/>
          </p:nvCxnSpPr>
          <p:spPr>
            <a:xfrm>
              <a:off x="5997388" y="4867835"/>
              <a:ext cx="376518" cy="475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E03AC9-56E0-571F-CC0B-FBA90FA5E576}"/>
              </a:ext>
            </a:extLst>
          </p:cNvPr>
          <p:cNvCxnSpPr>
            <a:endCxn id="5" idx="2"/>
          </p:cNvCxnSpPr>
          <p:nvPr/>
        </p:nvCxnSpPr>
        <p:spPr>
          <a:xfrm flipV="1">
            <a:off x="1931678" y="2204939"/>
            <a:ext cx="1645594" cy="1622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F8A80A-FBEB-7675-1A8A-5952D8E0E182}"/>
              </a:ext>
            </a:extLst>
          </p:cNvPr>
          <p:cNvCxnSpPr>
            <a:cxnSpLocks/>
          </p:cNvCxnSpPr>
          <p:nvPr/>
        </p:nvCxnSpPr>
        <p:spPr>
          <a:xfrm flipV="1">
            <a:off x="4166412" y="3164639"/>
            <a:ext cx="1064853" cy="651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3EEFDC-7535-96DD-6696-4144696D2924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159914" y="3834443"/>
            <a:ext cx="557716" cy="89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8FC9FD9-BC56-C9A1-4EDA-1B5E1D4F6C3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513199" y="2794335"/>
            <a:ext cx="15288" cy="73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302206A-BBB9-2FE7-6B90-28B6DF685584}"/>
              </a:ext>
            </a:extLst>
          </p:cNvPr>
          <p:cNvSpPr txBox="1"/>
          <p:nvPr/>
        </p:nvSpPr>
        <p:spPr>
          <a:xfrm>
            <a:off x="959128" y="4225882"/>
            <a:ext cx="128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Registered Customer</a:t>
            </a:r>
          </a:p>
        </p:txBody>
      </p:sp>
    </p:spTree>
    <p:extLst>
      <p:ext uri="{BB962C8B-B14F-4D97-AF65-F5344CB8AC3E}">
        <p14:creationId xmlns:p14="http://schemas.microsoft.com/office/powerpoint/2010/main" val="210809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F76EBB-C70D-FB58-3CE8-691D0694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9FF3ED-D931-4056-1EAD-9B1A2B25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diagram for booking a trip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D37B2-4580-E952-7ADA-A6022D1C4DBB}"/>
              </a:ext>
            </a:extLst>
          </p:cNvPr>
          <p:cNvSpPr/>
          <p:nvPr/>
        </p:nvSpPr>
        <p:spPr>
          <a:xfrm>
            <a:off x="1111624" y="1855695"/>
            <a:ext cx="1100490" cy="3564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41EA4-A4C8-0FA2-282B-9FAFA5CE1857}"/>
              </a:ext>
            </a:extLst>
          </p:cNvPr>
          <p:cNvSpPr/>
          <p:nvPr/>
        </p:nvSpPr>
        <p:spPr>
          <a:xfrm>
            <a:off x="6466355" y="1844487"/>
            <a:ext cx="982195" cy="380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E9CFA-2400-6AB3-762E-C5958708671A}"/>
              </a:ext>
            </a:extLst>
          </p:cNvPr>
          <p:cNvSpPr/>
          <p:nvPr/>
        </p:nvSpPr>
        <p:spPr>
          <a:xfrm>
            <a:off x="9364123" y="1844486"/>
            <a:ext cx="1438068" cy="3805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E197E-8B98-10C0-02ED-BF326C40C9A9}"/>
              </a:ext>
            </a:extLst>
          </p:cNvPr>
          <p:cNvSpPr txBox="1"/>
          <p:nvPr/>
        </p:nvSpPr>
        <p:spPr>
          <a:xfrm>
            <a:off x="1228481" y="1842803"/>
            <a:ext cx="12550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CA015-83F4-A742-7870-51117BEDCAD5}"/>
              </a:ext>
            </a:extLst>
          </p:cNvPr>
          <p:cNvSpPr txBox="1"/>
          <p:nvPr/>
        </p:nvSpPr>
        <p:spPr>
          <a:xfrm>
            <a:off x="6575472" y="1913460"/>
            <a:ext cx="12550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Web side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1BCDB-A3D1-BF9A-876F-BC0F1C8234F1}"/>
              </a:ext>
            </a:extLst>
          </p:cNvPr>
          <p:cNvSpPr txBox="1"/>
          <p:nvPr/>
        </p:nvSpPr>
        <p:spPr>
          <a:xfrm>
            <a:off x="9422760" y="1930103"/>
            <a:ext cx="251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Database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EEAEF7-E9B8-B2DB-7C9A-AD61EE543964}"/>
              </a:ext>
            </a:extLst>
          </p:cNvPr>
          <p:cNvCxnSpPr>
            <a:cxnSpLocks/>
          </p:cNvCxnSpPr>
          <p:nvPr/>
        </p:nvCxnSpPr>
        <p:spPr>
          <a:xfrm>
            <a:off x="1552344" y="2225025"/>
            <a:ext cx="0" cy="70641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34EC7A-C89C-EF75-D07A-0233AC3BCDFD}"/>
              </a:ext>
            </a:extLst>
          </p:cNvPr>
          <p:cNvSpPr/>
          <p:nvPr/>
        </p:nvSpPr>
        <p:spPr>
          <a:xfrm>
            <a:off x="1442819" y="2865710"/>
            <a:ext cx="219050" cy="4775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C85FB4-95CF-55AD-0619-C7AF5C4C5F80}"/>
              </a:ext>
            </a:extLst>
          </p:cNvPr>
          <p:cNvCxnSpPr>
            <a:cxnSpLocks/>
          </p:cNvCxnSpPr>
          <p:nvPr/>
        </p:nvCxnSpPr>
        <p:spPr>
          <a:xfrm flipH="1">
            <a:off x="7011529" y="2225025"/>
            <a:ext cx="11445" cy="463297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EC8E-286B-32C0-E8B7-91D216275693}"/>
              </a:ext>
            </a:extLst>
          </p:cNvPr>
          <p:cNvSpPr/>
          <p:nvPr/>
        </p:nvSpPr>
        <p:spPr>
          <a:xfrm>
            <a:off x="3412471" y="1842803"/>
            <a:ext cx="1629409" cy="3822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5A371C-7C12-4540-F583-6979E9782199}"/>
              </a:ext>
            </a:extLst>
          </p:cNvPr>
          <p:cNvSpPr txBox="1"/>
          <p:nvPr/>
        </p:nvSpPr>
        <p:spPr>
          <a:xfrm>
            <a:off x="3423640" y="1879437"/>
            <a:ext cx="24420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Registered customer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CFC95-6A5A-33D9-E12B-5C06C5DBB54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227176" y="2225025"/>
            <a:ext cx="60487" cy="463297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1F44A9-ECDC-BB7F-29E1-8D19A8635A38}"/>
              </a:ext>
            </a:extLst>
          </p:cNvPr>
          <p:cNvCxnSpPr>
            <a:cxnSpLocks/>
          </p:cNvCxnSpPr>
          <p:nvPr/>
        </p:nvCxnSpPr>
        <p:spPr>
          <a:xfrm>
            <a:off x="1661869" y="2865709"/>
            <a:ext cx="525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7BBAD6-3FEB-9572-A020-25B888BD35A6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1661869" y="3327354"/>
            <a:ext cx="5361111" cy="277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B2F18D-413D-0198-F9BC-9CB3D765BDFF}"/>
              </a:ext>
            </a:extLst>
          </p:cNvPr>
          <p:cNvSpPr txBox="1"/>
          <p:nvPr/>
        </p:nvSpPr>
        <p:spPr>
          <a:xfrm>
            <a:off x="3340586" y="2618704"/>
            <a:ext cx="3162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Request for booking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E438A0-D0A8-BBE5-1EDB-BDF3D222CFB3}"/>
              </a:ext>
            </a:extLst>
          </p:cNvPr>
          <p:cNvSpPr txBox="1"/>
          <p:nvPr/>
        </p:nvSpPr>
        <p:spPr>
          <a:xfrm>
            <a:off x="3342567" y="3290552"/>
            <a:ext cx="22437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asking to sign up first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C57B36-3547-A2C1-9813-ABEC9AE74D34}"/>
              </a:ext>
            </a:extLst>
          </p:cNvPr>
          <p:cNvSpPr/>
          <p:nvPr/>
        </p:nvSpPr>
        <p:spPr>
          <a:xfrm>
            <a:off x="4147887" y="3678512"/>
            <a:ext cx="225897" cy="207730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B41606-5D83-A409-D6CE-640AF4127DCF}"/>
              </a:ext>
            </a:extLst>
          </p:cNvPr>
          <p:cNvSpPr/>
          <p:nvPr/>
        </p:nvSpPr>
        <p:spPr>
          <a:xfrm>
            <a:off x="6902004" y="3675348"/>
            <a:ext cx="212839" cy="4269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C90B38-2BB7-79AA-0559-49BC99BEC729}"/>
              </a:ext>
            </a:extLst>
          </p:cNvPr>
          <p:cNvSpPr/>
          <p:nvPr/>
        </p:nvSpPr>
        <p:spPr>
          <a:xfrm>
            <a:off x="6913455" y="2849788"/>
            <a:ext cx="219050" cy="4775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817F6B-FC05-5ACF-B831-74605972D667}"/>
              </a:ext>
            </a:extLst>
          </p:cNvPr>
          <p:cNvCxnSpPr>
            <a:cxnSpLocks/>
          </p:cNvCxnSpPr>
          <p:nvPr/>
        </p:nvCxnSpPr>
        <p:spPr>
          <a:xfrm flipV="1">
            <a:off x="4347929" y="3688907"/>
            <a:ext cx="2546511" cy="3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FF5FE6C-7717-F511-14BD-B30DF0C8D31B}"/>
              </a:ext>
            </a:extLst>
          </p:cNvPr>
          <p:cNvSpPr txBox="1"/>
          <p:nvPr/>
        </p:nvSpPr>
        <p:spPr>
          <a:xfrm>
            <a:off x="4979967" y="3419676"/>
            <a:ext cx="3162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Request for booking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759345-E6E3-D579-88E7-BD09C21B001D}"/>
              </a:ext>
            </a:extLst>
          </p:cNvPr>
          <p:cNvCxnSpPr>
            <a:cxnSpLocks/>
          </p:cNvCxnSpPr>
          <p:nvPr/>
        </p:nvCxnSpPr>
        <p:spPr>
          <a:xfrm>
            <a:off x="10084334" y="2234898"/>
            <a:ext cx="39023" cy="462310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FF00653-A57F-954C-B4AC-673F7ACC0257}"/>
              </a:ext>
            </a:extLst>
          </p:cNvPr>
          <p:cNvSpPr/>
          <p:nvPr/>
        </p:nvSpPr>
        <p:spPr>
          <a:xfrm>
            <a:off x="9994345" y="4632976"/>
            <a:ext cx="228301" cy="1043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5E30F5-FED4-0713-6AB0-E5A48AD84772}"/>
              </a:ext>
            </a:extLst>
          </p:cNvPr>
          <p:cNvCxnSpPr>
            <a:cxnSpLocks/>
          </p:cNvCxnSpPr>
          <p:nvPr/>
        </p:nvCxnSpPr>
        <p:spPr>
          <a:xfrm flipH="1">
            <a:off x="4366944" y="4074665"/>
            <a:ext cx="2519932" cy="24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CFF1950-328F-32B8-B9A8-4B13DBF7C9B3}"/>
              </a:ext>
            </a:extLst>
          </p:cNvPr>
          <p:cNvSpPr txBox="1"/>
          <p:nvPr/>
        </p:nvSpPr>
        <p:spPr>
          <a:xfrm>
            <a:off x="4783643" y="4073209"/>
            <a:ext cx="22437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asking to fill up payment information form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EC0DB6-C306-066A-EFA0-D44B09B26C1C}"/>
              </a:ext>
            </a:extLst>
          </p:cNvPr>
          <p:cNvCxnSpPr>
            <a:cxnSpLocks/>
          </p:cNvCxnSpPr>
          <p:nvPr/>
        </p:nvCxnSpPr>
        <p:spPr>
          <a:xfrm>
            <a:off x="1552344" y="3326265"/>
            <a:ext cx="0" cy="343648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DE62DB8-F4B7-64EE-BA8A-5A9FEBD4A114}"/>
              </a:ext>
            </a:extLst>
          </p:cNvPr>
          <p:cNvSpPr/>
          <p:nvPr/>
        </p:nvSpPr>
        <p:spPr>
          <a:xfrm>
            <a:off x="1457941" y="3712049"/>
            <a:ext cx="213544" cy="19639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4DDDCC9-47C8-81E3-7379-F34D141148D7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1564713" y="3689102"/>
            <a:ext cx="2598301" cy="2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49F5613-624C-28AF-622D-7EE35924B5B5}"/>
              </a:ext>
            </a:extLst>
          </p:cNvPr>
          <p:cNvCxnSpPr>
            <a:cxnSpLocks/>
          </p:cNvCxnSpPr>
          <p:nvPr/>
        </p:nvCxnSpPr>
        <p:spPr>
          <a:xfrm flipV="1">
            <a:off x="4351816" y="4554663"/>
            <a:ext cx="2556532" cy="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66763-A12E-9C3B-B69B-0630A39C40A8}"/>
              </a:ext>
            </a:extLst>
          </p:cNvPr>
          <p:cNvSpPr/>
          <p:nvPr/>
        </p:nvSpPr>
        <p:spPr>
          <a:xfrm>
            <a:off x="6914045" y="4549782"/>
            <a:ext cx="212839" cy="52955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182BD3-00C2-D77F-CEC9-E209F1EBF3ED}"/>
              </a:ext>
            </a:extLst>
          </p:cNvPr>
          <p:cNvSpPr txBox="1"/>
          <p:nvPr/>
        </p:nvSpPr>
        <p:spPr>
          <a:xfrm>
            <a:off x="4851209" y="4549782"/>
            <a:ext cx="18943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Submitting form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50A825A-595A-4680-A7BC-8D6EE849665E}"/>
              </a:ext>
            </a:extLst>
          </p:cNvPr>
          <p:cNvCxnSpPr>
            <a:cxnSpLocks/>
          </p:cNvCxnSpPr>
          <p:nvPr/>
        </p:nvCxnSpPr>
        <p:spPr>
          <a:xfrm flipV="1">
            <a:off x="7122144" y="4616583"/>
            <a:ext cx="2852659" cy="1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0BA5C37-6284-0CB1-D85E-719CD55676AF}"/>
              </a:ext>
            </a:extLst>
          </p:cNvPr>
          <p:cNvSpPr txBox="1"/>
          <p:nvPr/>
        </p:nvSpPr>
        <p:spPr>
          <a:xfrm>
            <a:off x="7312626" y="4303190"/>
            <a:ext cx="22080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 confirm information for trip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E073F4-7033-8C1A-9464-22DC3A4D7BDC}"/>
              </a:ext>
            </a:extLst>
          </p:cNvPr>
          <p:cNvCxnSpPr>
            <a:cxnSpLocks/>
          </p:cNvCxnSpPr>
          <p:nvPr/>
        </p:nvCxnSpPr>
        <p:spPr>
          <a:xfrm flipH="1" flipV="1">
            <a:off x="7112963" y="4997236"/>
            <a:ext cx="2887544" cy="2574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751A6CF-6A6A-CD08-CB38-865817211E17}"/>
              </a:ext>
            </a:extLst>
          </p:cNvPr>
          <p:cNvSpPr txBox="1"/>
          <p:nvPr/>
        </p:nvSpPr>
        <p:spPr>
          <a:xfrm>
            <a:off x="7245113" y="4945487"/>
            <a:ext cx="26905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 successfully added customer for trip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42C1009-6CFC-467A-CC02-969AFDD0421F}"/>
              </a:ext>
            </a:extLst>
          </p:cNvPr>
          <p:cNvCxnSpPr>
            <a:cxnSpLocks/>
          </p:cNvCxnSpPr>
          <p:nvPr/>
        </p:nvCxnSpPr>
        <p:spPr>
          <a:xfrm flipH="1">
            <a:off x="4366944" y="5079336"/>
            <a:ext cx="2519932" cy="24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C96B40A-5022-C0F3-9337-259B8430A53E}"/>
              </a:ext>
            </a:extLst>
          </p:cNvPr>
          <p:cNvSpPr txBox="1"/>
          <p:nvPr/>
        </p:nvSpPr>
        <p:spPr>
          <a:xfrm>
            <a:off x="4887861" y="5062291"/>
            <a:ext cx="18708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Payment successful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471220-D4E0-D8A9-26FF-E47B231F13E6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4373784" y="5676016"/>
            <a:ext cx="5734712" cy="4941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0746ADC-EDEA-FA14-B5B6-3B1B964FA3B4}"/>
              </a:ext>
            </a:extLst>
          </p:cNvPr>
          <p:cNvSpPr txBox="1"/>
          <p:nvPr/>
        </p:nvSpPr>
        <p:spPr>
          <a:xfrm>
            <a:off x="6374947" y="5628077"/>
            <a:ext cx="1532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Confirmation mail</a:t>
            </a:r>
          </a:p>
          <a:p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52090F-30DA-F962-0BDD-42F650919312}"/>
              </a:ext>
            </a:extLst>
          </p:cNvPr>
          <p:cNvSpPr txBox="1"/>
          <p:nvPr/>
        </p:nvSpPr>
        <p:spPr>
          <a:xfrm>
            <a:off x="1768597" y="3659087"/>
            <a:ext cx="25465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ill Sans MT" panose="020B0502020104020203" pitchFamily="34" charset="0"/>
              </a:rPr>
              <a:t>Becoming a registered customer</a:t>
            </a:r>
          </a:p>
        </p:txBody>
      </p:sp>
    </p:spTree>
    <p:extLst>
      <p:ext uri="{BB962C8B-B14F-4D97-AF65-F5344CB8AC3E}">
        <p14:creationId xmlns:p14="http://schemas.microsoft.com/office/powerpoint/2010/main" val="365097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484</TotalTime>
  <Words>494</Words>
  <Application>Microsoft Office PowerPoint</Application>
  <PresentationFormat>Widescreen</PresentationFormat>
  <Paragraphs>197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Bell MT</vt:lpstr>
      <vt:lpstr>Calibri</vt:lpstr>
      <vt:lpstr>Century Gothic</vt:lpstr>
      <vt:lpstr>Cooper Black</vt:lpstr>
      <vt:lpstr>Gill Sans MT</vt:lpstr>
      <vt:lpstr>Gill Sans MT (Body)</vt:lpstr>
      <vt:lpstr>Maiandra GD</vt:lpstr>
      <vt:lpstr>Rockwell</vt:lpstr>
      <vt:lpstr>Tahoma</vt:lpstr>
      <vt:lpstr>Wingdings</vt:lpstr>
      <vt:lpstr>Office Theme</vt:lpstr>
      <vt:lpstr>Tour Mate</vt:lpstr>
      <vt:lpstr>Team members</vt:lpstr>
      <vt:lpstr>Table of contents</vt:lpstr>
      <vt:lpstr>Admin access</vt:lpstr>
      <vt:lpstr>Project Activity &amp; Time duration</vt:lpstr>
      <vt:lpstr>Critical Path Method(CPM) Diagram</vt:lpstr>
      <vt:lpstr>Use case diagram objects</vt:lpstr>
      <vt:lpstr>Use case diagram</vt:lpstr>
      <vt:lpstr>Sequence diagram for booking a trip</vt:lpstr>
      <vt:lpstr>Sequence diagram for staff management</vt:lpstr>
      <vt:lpstr>LET’S TRAVEL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Mate</dc:title>
  <dc:creator>Shanta Islam</dc:creator>
  <cp:lastModifiedBy>Shanta Islam</cp:lastModifiedBy>
  <cp:revision>1</cp:revision>
  <dcterms:created xsi:type="dcterms:W3CDTF">2024-02-05T14:08:19Z</dcterms:created>
  <dcterms:modified xsi:type="dcterms:W3CDTF">2024-04-29T15:35:30Z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