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9"/>
    <p:restoredTop sz="94645"/>
  </p:normalViewPr>
  <p:slideViewPr>
    <p:cSldViewPr snapToGrid="0" snapToObjects="1">
      <p:cViewPr varScale="1">
        <p:scale>
          <a:sx n="111" d="100"/>
          <a:sy n="111" d="100"/>
        </p:scale>
        <p:origin x="175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6B2D94-880C-BBF6-1015-912BA6B96AAF}"/>
              </a:ext>
            </a:extLst>
          </p:cNvPr>
          <p:cNvSpPr/>
          <p:nvPr/>
        </p:nvSpPr>
        <p:spPr>
          <a:xfrm>
            <a:off x="1729580" y="632373"/>
            <a:ext cx="5684839" cy="55932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Azure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D2A30-17CA-7D15-805F-80D1F1AEF46F}"/>
              </a:ext>
            </a:extLst>
          </p:cNvPr>
          <p:cNvSpPr/>
          <p:nvPr/>
        </p:nvSpPr>
        <p:spPr>
          <a:xfrm>
            <a:off x="2082122" y="1190333"/>
            <a:ext cx="4990640" cy="30874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Container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Contoso Sales Assistant and SQLite</a:t>
            </a:r>
          </a:p>
        </p:txBody>
      </p: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5DDB397D-6807-1202-7045-B51EEDE88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4681" y="2552500"/>
            <a:ext cx="1253169" cy="1253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0F557F-8F61-452D-08A8-C12445106926}"/>
              </a:ext>
            </a:extLst>
          </p:cNvPr>
          <p:cNvSpPr txBox="1"/>
          <p:nvPr/>
        </p:nvSpPr>
        <p:spPr>
          <a:xfrm>
            <a:off x="5807713" y="2034189"/>
            <a:ext cx="1127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Contoso</a:t>
            </a:r>
          </a:p>
          <a:p>
            <a:pPr algn="ctr"/>
            <a:r>
              <a:rPr lang="en-US" dirty="0"/>
              <a:t>Sales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34692-4ABA-ED0E-9722-B4159DED7D14}"/>
              </a:ext>
            </a:extLst>
          </p:cNvPr>
          <p:cNvSpPr/>
          <p:nvPr/>
        </p:nvSpPr>
        <p:spPr>
          <a:xfrm>
            <a:off x="2082122" y="4911306"/>
            <a:ext cx="4990640" cy="10466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sz="2000" dirty="0">
                <a:solidFill>
                  <a:schemeClr val="tx1"/>
                </a:solidFill>
              </a:rPr>
              <a:t>Azure OpenAI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gpt-4o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Assistants API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C9B44A2-364D-E96A-69C4-F4877BF043BB}"/>
              </a:ext>
            </a:extLst>
          </p:cNvPr>
          <p:cNvSpPr/>
          <p:nvPr/>
        </p:nvSpPr>
        <p:spPr>
          <a:xfrm rot="5400000">
            <a:off x="3384062" y="4391612"/>
            <a:ext cx="440675" cy="4058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7A01D0F-E288-CF06-CCC5-36A64B479F94}"/>
              </a:ext>
            </a:extLst>
          </p:cNvPr>
          <p:cNvSpPr/>
          <p:nvPr/>
        </p:nvSpPr>
        <p:spPr>
          <a:xfrm rot="16200000">
            <a:off x="5258881" y="4382524"/>
            <a:ext cx="440675" cy="4058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E5EAA90-74A6-1D6D-F507-B95C219125C1}"/>
              </a:ext>
            </a:extLst>
          </p:cNvPr>
          <p:cNvSpPr/>
          <p:nvPr/>
        </p:nvSpPr>
        <p:spPr>
          <a:xfrm rot="10800000">
            <a:off x="5328743" y="2921832"/>
            <a:ext cx="440675" cy="4058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2BD9C7-6D65-30F3-3D3D-4FF5C3A48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901" y="2021463"/>
            <a:ext cx="2431960" cy="19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Dave Glover</cp:lastModifiedBy>
  <cp:revision>10</cp:revision>
  <dcterms:created xsi:type="dcterms:W3CDTF">2014-01-14T12:05:24Z</dcterms:created>
  <dcterms:modified xsi:type="dcterms:W3CDTF">2024-10-30T04:48:55Z</dcterms:modified>
</cp:coreProperties>
</file>