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92" r:id="rId3"/>
    <p:sldId id="265" r:id="rId4"/>
    <p:sldId id="291" r:id="rId5"/>
    <p:sldId id="266" r:id="rId6"/>
    <p:sldId id="267" r:id="rId7"/>
    <p:sldId id="269" r:id="rId8"/>
    <p:sldId id="293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6" r:id="rId17"/>
    <p:sldId id="289" r:id="rId18"/>
    <p:sldId id="29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68996" autoAdjust="0"/>
  </p:normalViewPr>
  <p:slideViewPr>
    <p:cSldViewPr snapToGrid="0">
      <p:cViewPr varScale="1">
        <p:scale>
          <a:sx n="49" d="100"/>
          <a:sy n="49" d="100"/>
        </p:scale>
        <p:origin x="-15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7CF3A-748B-4646-B9C3-F10031F8C094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E478C-D61A-4924-83EF-6D8A73C46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is a web application to automate the order system in a restaurant. In most cases in the restaurant we get printed menu to choice food item.</a:t>
            </a:r>
          </a:p>
          <a:p>
            <a:r>
              <a:rPr lang="en-US" baseline="0" dirty="0" smtClean="0"/>
              <a:t>But here we faces some problems such as sometimes the waiter says that this item is not available today. Again manager faces problems to </a:t>
            </a:r>
          </a:p>
          <a:p>
            <a:r>
              <a:rPr lang="en-US" baseline="0" dirty="0" smtClean="0"/>
              <a:t>Set the menu for the next day. Cashier faces some problems in preparing cash </a:t>
            </a:r>
            <a:r>
              <a:rPr lang="en-US" baseline="0" dirty="0" smtClean="0"/>
              <a:t>memo. </a:t>
            </a:r>
            <a:r>
              <a:rPr lang="en-US" baseline="0" dirty="0" smtClean="0"/>
              <a:t>To solve these kinds of problem I am proposing system.</a:t>
            </a:r>
          </a:p>
          <a:p>
            <a:r>
              <a:rPr lang="en-US" baseline="0" dirty="0" smtClean="0"/>
              <a:t>Here customers can order food items from a dynamic menu, managers can set menu for the next day dynamically and this system makes easy to</a:t>
            </a:r>
          </a:p>
          <a:p>
            <a:r>
              <a:rPr lang="en-US" baseline="0" dirty="0" smtClean="0"/>
              <a:t>Provide cash memo to the customer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will enter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table number and By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clicking the submit order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button,customer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see the order is accepted.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Receptionist can view order and print the bill.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"Online restaurant automation" is a web based application where the ordering system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automated.In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my project there are three sections. The sections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admin,customer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receptionist.Admin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add,edit,delete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item.Admin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also set the next day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menu.In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customer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section,there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dynamic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 for item selection. Customer can add, edit, delete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order.The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selected item of customer is detected by id of table. In receptionist section, the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receptionist detect the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id,calculate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bill and print the bill.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admin page. In the left side there are category of </a:t>
            </a:r>
            <a:r>
              <a:rPr lang="en-US" baseline="0" dirty="0" err="1" smtClean="0"/>
              <a:t>items.There</a:t>
            </a:r>
            <a:r>
              <a:rPr lang="en-US" baseline="0" dirty="0" smtClean="0"/>
              <a:t> are also </a:t>
            </a:r>
            <a:r>
              <a:rPr lang="en-US" baseline="0" dirty="0" err="1" smtClean="0"/>
              <a:t>recent,special,normal</a:t>
            </a:r>
            <a:r>
              <a:rPr lang="en-US" baseline="0" dirty="0" smtClean="0"/>
              <a:t> items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clicking add item in the navigation admin can add any item.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clicking edit item  admin can edit any existing item.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 can select item to remove for the next day by clicking remove next day menu or can add item by clicking add the next day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menu.By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clicking remove the next day menu and will be removed menu items we will see the following window: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customer </a:t>
            </a:r>
            <a:r>
              <a:rPr lang="en-US" dirty="0" err="1" smtClean="0"/>
              <a:t>page.In</a:t>
            </a:r>
            <a:r>
              <a:rPr lang="en-US" dirty="0" smtClean="0"/>
              <a:t> the</a:t>
            </a:r>
            <a:r>
              <a:rPr lang="en-US" baseline="0" dirty="0" smtClean="0"/>
              <a:t> left side there are category of all </a:t>
            </a:r>
            <a:r>
              <a:rPr lang="en-US" baseline="0" dirty="0" err="1" smtClean="0"/>
              <a:t>items.customer</a:t>
            </a:r>
            <a:r>
              <a:rPr lang="en-US" baseline="0" dirty="0" smtClean="0"/>
              <a:t> can order any item.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clicking order now customer can see the window that will show the ordered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food,category,quantity,price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clicking check out button customer will see insert the table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E478C-D61A-4924-83EF-6D8A73C467F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921" y="451624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Online Restaurant Automation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735" y="3026638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Presented by </a:t>
            </a:r>
            <a:r>
              <a:rPr lang="en-US" sz="2800" dirty="0" err="1" smtClean="0"/>
              <a:t>Shamima</a:t>
            </a:r>
            <a:r>
              <a:rPr lang="en-US" sz="2800" dirty="0" smtClean="0"/>
              <a:t> </a:t>
            </a:r>
            <a:r>
              <a:rPr lang="en-US" sz="2800" dirty="0" err="1" smtClean="0"/>
              <a:t>Akthar</a:t>
            </a:r>
            <a:endParaRPr lang="en-US" sz="2800" dirty="0" smtClean="0"/>
          </a:p>
          <a:p>
            <a:r>
              <a:rPr lang="en-US" sz="2800" dirty="0" smtClean="0"/>
              <a:t>Roll:13205445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4864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Delete item</a:t>
            </a:r>
            <a:endParaRPr lang="en-US" dirty="0"/>
          </a:p>
        </p:txBody>
      </p:sp>
      <p:pic>
        <p:nvPicPr>
          <p:cNvPr id="6" name="Content Placeholder 5" descr="adminremov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131" y="1608083"/>
            <a:ext cx="10436771" cy="46981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Customer</a:t>
            </a:r>
            <a:endParaRPr lang="en-US" dirty="0"/>
          </a:p>
        </p:txBody>
      </p:sp>
      <p:pic>
        <p:nvPicPr>
          <p:cNvPr id="6" name="Content Placeholder 5" descr="custom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2772" y="1560785"/>
            <a:ext cx="10357945" cy="48715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Set menu message</a:t>
            </a:r>
            <a:endParaRPr lang="en-US" dirty="0"/>
          </a:p>
        </p:txBody>
      </p:sp>
      <p:pic>
        <p:nvPicPr>
          <p:cNvPr id="6" name="Content Placeholder 5" descr="ord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9710" y="1686910"/>
            <a:ext cx="10736318" cy="45562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Customer table</a:t>
            </a:r>
            <a:endParaRPr lang="en-US" dirty="0"/>
          </a:p>
        </p:txBody>
      </p:sp>
      <p:pic>
        <p:nvPicPr>
          <p:cNvPr id="6" name="Content Placeholder 5" descr="tabl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648" y="1828801"/>
            <a:ext cx="10736317" cy="43355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Customer confirm order</a:t>
            </a:r>
            <a:endParaRPr lang="en-US" dirty="0"/>
          </a:p>
        </p:txBody>
      </p:sp>
      <p:pic>
        <p:nvPicPr>
          <p:cNvPr id="6" name="Content Placeholder 5" descr="orderaccep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6910" y="1844565"/>
            <a:ext cx="10121462" cy="43355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err="1" smtClean="0"/>
              <a:t>Receiptionist</a:t>
            </a:r>
            <a:endParaRPr lang="en-US" dirty="0"/>
          </a:p>
        </p:txBody>
      </p:sp>
      <p:pic>
        <p:nvPicPr>
          <p:cNvPr id="6" name="Content Placeholder 5" descr="receiptionisttabl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9710" y="1765738"/>
            <a:ext cx="10531366" cy="47138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Flow chart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1582129"/>
            <a:ext cx="9479869" cy="52758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16683" y="1582129"/>
            <a:ext cx="1489166" cy="901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618950" y="2501161"/>
            <a:ext cx="484632" cy="18978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2261" y="2690949"/>
            <a:ext cx="3709851" cy="1058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,</a:t>
            </a:r>
            <a:r>
              <a:rPr lang="en-US" dirty="0" err="1" smtClean="0"/>
              <a:t>delete,edit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618950" y="3765647"/>
            <a:ext cx="484632" cy="1731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2259" y="3961431"/>
            <a:ext cx="3709851" cy="640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menu everyday for the next day 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618949" y="4604211"/>
            <a:ext cx="484632" cy="18057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88527" y="4838819"/>
            <a:ext cx="1417322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2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1582129"/>
            <a:ext cx="9479869" cy="52758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16683" y="1582129"/>
            <a:ext cx="1489166" cy="901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618950" y="2501161"/>
            <a:ext cx="484632" cy="18978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42261" y="2690949"/>
            <a:ext cx="3709851" cy="1058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food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618950" y="3765647"/>
            <a:ext cx="484632" cy="1731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42259" y="3961431"/>
            <a:ext cx="3709851" cy="640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add or cancel order 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6524356" y="4667724"/>
            <a:ext cx="484632" cy="218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88527" y="4997669"/>
            <a:ext cx="1417322" cy="7252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2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Receptionist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743" y="1582129"/>
            <a:ext cx="9479869" cy="52758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16682" y="1712757"/>
            <a:ext cx="1590403" cy="9013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632013" y="2670978"/>
            <a:ext cx="484632" cy="18978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4789" y="2834641"/>
            <a:ext cx="4258492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the bill Print the bill 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645075" y="4196721"/>
            <a:ext cx="484632" cy="1731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88528" y="4376058"/>
            <a:ext cx="1417322" cy="8752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2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u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365" y="822960"/>
            <a:ext cx="8712925" cy="555171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       Online Restaurant</a:t>
            </a:r>
          </a:p>
          <a:p>
            <a:pPr>
              <a:buNone/>
            </a:pPr>
            <a:r>
              <a:rPr lang="en-US" sz="5400" dirty="0" smtClean="0"/>
              <a:t>          Automation</a:t>
            </a:r>
          </a:p>
          <a:p>
            <a:pPr>
              <a:buNone/>
            </a:pPr>
            <a:r>
              <a:rPr lang="en-US" sz="5400" dirty="0" smtClean="0"/>
              <a:t>                    ?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dirty="0" smtClean="0"/>
              <a:t>      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food choice</a:t>
            </a:r>
          </a:p>
          <a:p>
            <a:r>
              <a:rPr lang="en-US" dirty="0" smtClean="0"/>
              <a:t>Can order as many as wish</a:t>
            </a:r>
          </a:p>
          <a:p>
            <a:r>
              <a:rPr lang="en-US" dirty="0" smtClean="0"/>
              <a:t>Fast order system.</a:t>
            </a:r>
          </a:p>
          <a:p>
            <a:r>
              <a:rPr lang="en-US" dirty="0" smtClean="0"/>
              <a:t>We are using Tablet Pc to take order from the customers to make it easy to</a:t>
            </a:r>
          </a:p>
          <a:p>
            <a:pPr>
              <a:buNone/>
            </a:pPr>
            <a:r>
              <a:rPr lang="en-US" dirty="0" smtClean="0"/>
              <a:t>      select the food items </a:t>
            </a:r>
          </a:p>
          <a:p>
            <a:r>
              <a:rPr lang="en-US" dirty="0" smtClean="0"/>
              <a:t>Admin will set the menu previous night, which will be available the next day.</a:t>
            </a:r>
          </a:p>
          <a:p>
            <a:pPr>
              <a:buNone/>
            </a:pPr>
            <a:endParaRPr lang="bn-BD" dirty="0" smtClean="0"/>
          </a:p>
          <a:p>
            <a:endParaRPr lang="bn-BD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  To  make customer's menu selection easier and dynamic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To give flexibility of setting menu of next day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      To make the payment easier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</a:t>
            </a:r>
            <a:r>
              <a:rPr lang="bn-BD" dirty="0" smtClean="0"/>
              <a:t>he features are given below:</a:t>
            </a:r>
          </a:p>
          <a:p>
            <a:pPr>
              <a:buNone/>
            </a:pPr>
            <a:r>
              <a:rPr lang="bn-BD" b="1" dirty="0" smtClean="0"/>
              <a:t>Admin: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</a:t>
            </a:r>
            <a:r>
              <a:rPr lang="bn-BD" dirty="0" smtClean="0"/>
              <a:t>et manu item everyday for the next day.</a:t>
            </a:r>
          </a:p>
          <a:p>
            <a:pPr>
              <a:buFont typeface="Wingdings" pitchFamily="2" charset="2"/>
              <a:buChar char="v"/>
            </a:pPr>
            <a:r>
              <a:rPr lang="bn-BD" dirty="0" smtClean="0"/>
              <a:t> </a:t>
            </a:r>
            <a:r>
              <a:rPr lang="en-US" dirty="0" smtClean="0"/>
              <a:t>Can </a:t>
            </a:r>
            <a:r>
              <a:rPr lang="bn-BD" dirty="0" smtClean="0"/>
              <a:t>add</a:t>
            </a:r>
            <a:r>
              <a:rPr lang="en-US" dirty="0" smtClean="0"/>
              <a:t>,delete , edit</a:t>
            </a:r>
            <a:r>
              <a:rPr lang="bn-BD" dirty="0" smtClean="0"/>
              <a:t> food item</a:t>
            </a:r>
            <a:r>
              <a:rPr lang="en-US" dirty="0" smtClean="0"/>
              <a:t>.(item details)</a:t>
            </a:r>
          </a:p>
          <a:p>
            <a:pPr>
              <a:buNone/>
            </a:pPr>
            <a:r>
              <a:rPr lang="en-US" b="1" dirty="0"/>
              <a:t>Customer: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Traverse menu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Order food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Can add or cancel order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/>
              <a:t>everything will be done by taking table number as customer id)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Receptionist: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Detect the order from table number.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Check any discount.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Print the bill.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Admin</a:t>
            </a:r>
            <a:endParaRPr lang="en-US" dirty="0"/>
          </a:p>
        </p:txBody>
      </p:sp>
      <p:pic>
        <p:nvPicPr>
          <p:cNvPr id="6" name="Content Placeholder 5" descr="admi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538" y="1450428"/>
            <a:ext cx="10263352" cy="48557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Add item</a:t>
            </a:r>
            <a:endParaRPr lang="en-US" dirty="0"/>
          </a:p>
        </p:txBody>
      </p:sp>
      <p:pic>
        <p:nvPicPr>
          <p:cNvPr id="4" name="Content Placeholder 3" descr="adminad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6551" y="1403131"/>
            <a:ext cx="10089931" cy="50607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Edit item</a:t>
            </a:r>
            <a:endParaRPr lang="en-US" dirty="0"/>
          </a:p>
        </p:txBody>
      </p:sp>
      <p:pic>
        <p:nvPicPr>
          <p:cNvPr id="6" name="Content Placeholder 5" descr="adminedi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5738" y="1466193"/>
            <a:ext cx="10026869" cy="49503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594</TotalTime>
  <Words>551</Words>
  <Application>Microsoft Office PowerPoint</Application>
  <PresentationFormat>Custom</PresentationFormat>
  <Paragraphs>88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Wisp</vt:lpstr>
      <vt:lpstr>Online Restaurant Automation</vt:lpstr>
      <vt:lpstr>Slide 2</vt:lpstr>
      <vt:lpstr>                    Objectives</vt:lpstr>
      <vt:lpstr>                         Motivation </vt:lpstr>
      <vt:lpstr>                   About project</vt:lpstr>
      <vt:lpstr>Slide 6</vt:lpstr>
      <vt:lpstr>                          Admin</vt:lpstr>
      <vt:lpstr>                       Add item</vt:lpstr>
      <vt:lpstr>                          Edit item</vt:lpstr>
      <vt:lpstr>                     Delete item</vt:lpstr>
      <vt:lpstr>                     Customer</vt:lpstr>
      <vt:lpstr>                  Set menu message</vt:lpstr>
      <vt:lpstr>                    Customer table</vt:lpstr>
      <vt:lpstr>              Customer confirm order</vt:lpstr>
      <vt:lpstr>                    Receiptionist</vt:lpstr>
      <vt:lpstr>                  Flow chart - Admin</vt:lpstr>
      <vt:lpstr>                         Customer</vt:lpstr>
      <vt:lpstr>                       Receptionist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Simulation</dc:title>
  <dc:creator>Fair</dc:creator>
  <cp:lastModifiedBy>shanta shaon</cp:lastModifiedBy>
  <cp:revision>85</cp:revision>
  <dcterms:created xsi:type="dcterms:W3CDTF">2017-03-08T09:34:52Z</dcterms:created>
  <dcterms:modified xsi:type="dcterms:W3CDTF">2017-09-20T15:55:09Z</dcterms:modified>
</cp:coreProperties>
</file>