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owl.excelsior.edu/research/research-process/" TargetMode="External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owl.excelsior.edu/research/research-process/" TargetMode="External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F04A0-F508-4236-8553-505432E28A7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C6C89E-A63C-4382-9565-CC6D83E917E4}">
      <dgm:prSet custT="1"/>
      <dgm:spPr/>
      <dgm:t>
        <a:bodyPr/>
        <a:lstStyle/>
        <a:p>
          <a:r>
            <a:rPr lang="en-US" sz="2600" b="1" dirty="0"/>
            <a:t>Exploratory Data Analysis</a:t>
          </a:r>
          <a:endParaRPr lang="en-IN" sz="2600" dirty="0"/>
        </a:p>
      </dgm:t>
    </dgm:pt>
    <dgm:pt modelId="{6DCBBEEA-004A-4291-AB62-142D701025CD}" type="parTrans" cxnId="{AF6CE745-FFE9-478E-B1A4-56D37BBFD113}">
      <dgm:prSet/>
      <dgm:spPr/>
      <dgm:t>
        <a:bodyPr/>
        <a:lstStyle/>
        <a:p>
          <a:endParaRPr lang="en-IN"/>
        </a:p>
      </dgm:t>
    </dgm:pt>
    <dgm:pt modelId="{6AB6ADD4-1141-491B-A4C0-DCB0D7B4FD7B}" type="sibTrans" cxnId="{AF6CE745-FFE9-478E-B1A4-56D37BBFD113}">
      <dgm:prSet/>
      <dgm:spPr/>
      <dgm:t>
        <a:bodyPr/>
        <a:lstStyle/>
        <a:p>
          <a:endParaRPr lang="en-IN"/>
        </a:p>
      </dgm:t>
    </dgm:pt>
    <dgm:pt modelId="{A86B49D6-157A-4A2C-B211-592B6BF68662}" type="pres">
      <dgm:prSet presAssocID="{4E5F04A0-F508-4236-8553-505432E28A7B}" presName="linear" presStyleCnt="0">
        <dgm:presLayoutVars>
          <dgm:dir/>
          <dgm:resizeHandles val="exact"/>
        </dgm:presLayoutVars>
      </dgm:prSet>
      <dgm:spPr/>
    </dgm:pt>
    <dgm:pt modelId="{2D56F1F1-7EEC-4351-B866-43E8EFD73985}" type="pres">
      <dgm:prSet presAssocID="{EEC6C89E-A63C-4382-9565-CC6D83E917E4}" presName="comp" presStyleCnt="0"/>
      <dgm:spPr/>
    </dgm:pt>
    <dgm:pt modelId="{304A1D62-022F-4948-B7AF-1952BE39D062}" type="pres">
      <dgm:prSet presAssocID="{EEC6C89E-A63C-4382-9565-CC6D83E917E4}" presName="box" presStyleLbl="node1" presStyleIdx="0" presStyleCnt="1" custLinFactNeighborX="23905" custLinFactNeighborY="3740"/>
      <dgm:spPr/>
    </dgm:pt>
    <dgm:pt modelId="{A01E3755-A1BC-4FA3-B2EA-1518B5B373FC}" type="pres">
      <dgm:prSet presAssocID="{EEC6C89E-A63C-4382-9565-CC6D83E917E4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1000" b="-11000"/>
          </a:stretch>
        </a:blipFill>
      </dgm:spPr>
    </dgm:pt>
    <dgm:pt modelId="{96568BE0-1B22-495D-8D89-733A7B59A295}" type="pres">
      <dgm:prSet presAssocID="{EEC6C89E-A63C-4382-9565-CC6D83E917E4}" presName="text" presStyleLbl="node1" presStyleIdx="0" presStyleCnt="1">
        <dgm:presLayoutVars>
          <dgm:bulletEnabled val="1"/>
        </dgm:presLayoutVars>
      </dgm:prSet>
      <dgm:spPr/>
    </dgm:pt>
  </dgm:ptLst>
  <dgm:cxnLst>
    <dgm:cxn modelId="{AF6CE745-FFE9-478E-B1A4-56D37BBFD113}" srcId="{4E5F04A0-F508-4236-8553-505432E28A7B}" destId="{EEC6C89E-A63C-4382-9565-CC6D83E917E4}" srcOrd="0" destOrd="0" parTransId="{6DCBBEEA-004A-4291-AB62-142D701025CD}" sibTransId="{6AB6ADD4-1141-491B-A4C0-DCB0D7B4FD7B}"/>
    <dgm:cxn modelId="{FCCA85A3-0249-4B36-9AB1-E3C1EDCD58C7}" type="presOf" srcId="{4E5F04A0-F508-4236-8553-505432E28A7B}" destId="{A86B49D6-157A-4A2C-B211-592B6BF68662}" srcOrd="0" destOrd="0" presId="urn:microsoft.com/office/officeart/2005/8/layout/vList4"/>
    <dgm:cxn modelId="{5EF448B2-B12B-4A5E-91F3-F56DB480D7C1}" type="presOf" srcId="{EEC6C89E-A63C-4382-9565-CC6D83E917E4}" destId="{304A1D62-022F-4948-B7AF-1952BE39D062}" srcOrd="0" destOrd="0" presId="urn:microsoft.com/office/officeart/2005/8/layout/vList4"/>
    <dgm:cxn modelId="{139283E5-BDEB-4A94-9806-FE52CDA2931C}" type="presOf" srcId="{EEC6C89E-A63C-4382-9565-CC6D83E917E4}" destId="{96568BE0-1B22-495D-8D89-733A7B59A295}" srcOrd="1" destOrd="0" presId="urn:microsoft.com/office/officeart/2005/8/layout/vList4"/>
    <dgm:cxn modelId="{F74A394A-818A-4180-BB71-B39BE8B815CA}" type="presParOf" srcId="{A86B49D6-157A-4A2C-B211-592B6BF68662}" destId="{2D56F1F1-7EEC-4351-B866-43E8EFD73985}" srcOrd="0" destOrd="0" presId="urn:microsoft.com/office/officeart/2005/8/layout/vList4"/>
    <dgm:cxn modelId="{A6EC2242-B431-4551-B9BC-F7B566BF8C19}" type="presParOf" srcId="{2D56F1F1-7EEC-4351-B866-43E8EFD73985}" destId="{304A1D62-022F-4948-B7AF-1952BE39D062}" srcOrd="0" destOrd="0" presId="urn:microsoft.com/office/officeart/2005/8/layout/vList4"/>
    <dgm:cxn modelId="{7514B539-CA0F-447C-BBB5-2DF26884EC71}" type="presParOf" srcId="{2D56F1F1-7EEC-4351-B866-43E8EFD73985}" destId="{A01E3755-A1BC-4FA3-B2EA-1518B5B373FC}" srcOrd="1" destOrd="0" presId="urn:microsoft.com/office/officeart/2005/8/layout/vList4"/>
    <dgm:cxn modelId="{02E59ACE-566E-4355-99C0-FD5D64C78106}" type="presParOf" srcId="{2D56F1F1-7EEC-4351-B866-43E8EFD73985}" destId="{96568BE0-1B22-495D-8D89-733A7B59A29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17B92-EA00-4349-B36A-D56C3836D0D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B99C9-5F0F-4BE1-BC71-7A0D2B439A1D}">
      <dgm:prSet/>
      <dgm:spPr/>
      <dgm:t>
        <a:bodyPr/>
        <a:lstStyle/>
        <a:p>
          <a:r>
            <a:rPr lang="en-US" dirty="0"/>
            <a:t>Analysis Steps</a:t>
          </a:r>
          <a:endParaRPr lang="en-IN" dirty="0"/>
        </a:p>
      </dgm:t>
    </dgm:pt>
    <dgm:pt modelId="{B81B1321-16CA-4E77-8193-D148A51D6429}" type="parTrans" cxnId="{4237565F-399C-42E5-B235-EB19B451CDE3}">
      <dgm:prSet/>
      <dgm:spPr/>
      <dgm:t>
        <a:bodyPr/>
        <a:lstStyle/>
        <a:p>
          <a:endParaRPr lang="en-IN"/>
        </a:p>
      </dgm:t>
    </dgm:pt>
    <dgm:pt modelId="{E4F29ECA-FEB4-4C06-9CCA-7EF5E078F30D}" type="sibTrans" cxnId="{4237565F-399C-42E5-B235-EB19B451CDE3}">
      <dgm:prSet/>
      <dgm:spPr/>
      <dgm:t>
        <a:bodyPr/>
        <a:lstStyle/>
        <a:p>
          <a:endParaRPr lang="en-IN"/>
        </a:p>
      </dgm:t>
    </dgm:pt>
    <dgm:pt modelId="{6AEAAD98-3871-4D19-8E4F-440BEA12DAE0}" type="pres">
      <dgm:prSet presAssocID="{43617B92-EA00-4349-B36A-D56C3836D0D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D5A7102-1C34-4F5E-A42C-54B0EFFBCFA5}" type="pres">
      <dgm:prSet presAssocID="{5D0B99C9-5F0F-4BE1-BC71-7A0D2B439A1D}" presName="horFlow" presStyleCnt="0"/>
      <dgm:spPr/>
    </dgm:pt>
    <dgm:pt modelId="{93DF6C2C-EDD9-45E8-9715-B69AF3101967}" type="pres">
      <dgm:prSet presAssocID="{5D0B99C9-5F0F-4BE1-BC71-7A0D2B439A1D}" presName="bigChev" presStyleLbl="node1" presStyleIdx="0" presStyleCnt="1" custScaleX="138942"/>
      <dgm:spPr/>
    </dgm:pt>
  </dgm:ptLst>
  <dgm:cxnLst>
    <dgm:cxn modelId="{4237565F-399C-42E5-B235-EB19B451CDE3}" srcId="{43617B92-EA00-4349-B36A-D56C3836D0D4}" destId="{5D0B99C9-5F0F-4BE1-BC71-7A0D2B439A1D}" srcOrd="0" destOrd="0" parTransId="{B81B1321-16CA-4E77-8193-D148A51D6429}" sibTransId="{E4F29ECA-FEB4-4C06-9CCA-7EF5E078F30D}"/>
    <dgm:cxn modelId="{ED706144-4B67-4CCA-BF49-F1D682A4F6CB}" type="presOf" srcId="{5D0B99C9-5F0F-4BE1-BC71-7A0D2B439A1D}" destId="{93DF6C2C-EDD9-45E8-9715-B69AF3101967}" srcOrd="0" destOrd="0" presId="urn:microsoft.com/office/officeart/2005/8/layout/lProcess3"/>
    <dgm:cxn modelId="{4FBFE2E1-6AEF-4ACE-8601-E9CAA03E4382}" type="presOf" srcId="{43617B92-EA00-4349-B36A-D56C3836D0D4}" destId="{6AEAAD98-3871-4D19-8E4F-440BEA12DAE0}" srcOrd="0" destOrd="0" presId="urn:microsoft.com/office/officeart/2005/8/layout/lProcess3"/>
    <dgm:cxn modelId="{CCAB3999-C43E-4C7D-B790-BC68698EFB73}" type="presParOf" srcId="{6AEAAD98-3871-4D19-8E4F-440BEA12DAE0}" destId="{AD5A7102-1C34-4F5E-A42C-54B0EFFBCFA5}" srcOrd="0" destOrd="0" presId="urn:microsoft.com/office/officeart/2005/8/layout/lProcess3"/>
    <dgm:cxn modelId="{B19AAA90-BF89-4980-8773-AA34AD3207B5}" type="presParOf" srcId="{AD5A7102-1C34-4F5E-A42C-54B0EFFBCFA5}" destId="{93DF6C2C-EDD9-45E8-9715-B69AF310196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87215-98AA-410E-B6F2-2F39B3046B3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B5F4391-353A-429B-A1EA-D1CE6FC287C6}">
      <dgm:prSet/>
      <dgm:spPr/>
      <dgm:t>
        <a:bodyPr/>
        <a:lstStyle/>
        <a:p>
          <a:r>
            <a:rPr lang="en-US"/>
            <a:t>Introduction</a:t>
          </a:r>
          <a:endParaRPr lang="en-IN"/>
        </a:p>
      </dgm:t>
    </dgm:pt>
    <dgm:pt modelId="{94FEDF98-9E70-46B3-A478-73B96846F646}" type="parTrans" cxnId="{84342C47-C8A9-4D55-8AE5-599CFAFBCFC4}">
      <dgm:prSet/>
      <dgm:spPr/>
      <dgm:t>
        <a:bodyPr/>
        <a:lstStyle/>
        <a:p>
          <a:endParaRPr lang="en-IN"/>
        </a:p>
      </dgm:t>
    </dgm:pt>
    <dgm:pt modelId="{B04C27B9-D922-4472-851A-368CD5031B2A}" type="sibTrans" cxnId="{84342C47-C8A9-4D55-8AE5-599CFAFBCFC4}">
      <dgm:prSet/>
      <dgm:spPr/>
      <dgm:t>
        <a:bodyPr/>
        <a:lstStyle/>
        <a:p>
          <a:endParaRPr lang="en-IN"/>
        </a:p>
      </dgm:t>
    </dgm:pt>
    <dgm:pt modelId="{63406032-D979-4747-A45E-D3C19A2AA724}">
      <dgm:prSet/>
      <dgm:spPr/>
      <dgm:t>
        <a:bodyPr/>
        <a:lstStyle/>
        <a:p>
          <a:r>
            <a:rPr lang="en-US"/>
            <a:t>Problem Statement</a:t>
          </a:r>
          <a:endParaRPr lang="en-IN"/>
        </a:p>
      </dgm:t>
    </dgm:pt>
    <dgm:pt modelId="{C22D2134-725F-4697-B98D-55624AA05A84}" type="parTrans" cxnId="{4F1D5A48-62F4-446F-8105-A4E71DAEBE5E}">
      <dgm:prSet/>
      <dgm:spPr/>
      <dgm:t>
        <a:bodyPr/>
        <a:lstStyle/>
        <a:p>
          <a:endParaRPr lang="en-IN"/>
        </a:p>
      </dgm:t>
    </dgm:pt>
    <dgm:pt modelId="{646695C5-44CD-4AC1-BFCF-493A4AFA124C}" type="sibTrans" cxnId="{4F1D5A48-62F4-446F-8105-A4E71DAEBE5E}">
      <dgm:prSet/>
      <dgm:spPr/>
      <dgm:t>
        <a:bodyPr/>
        <a:lstStyle/>
        <a:p>
          <a:endParaRPr lang="en-IN"/>
        </a:p>
      </dgm:t>
    </dgm:pt>
    <dgm:pt modelId="{2B1853FC-25BA-45A2-8F8C-A16F4A846219}">
      <dgm:prSet/>
      <dgm:spPr/>
      <dgm:t>
        <a:bodyPr/>
        <a:lstStyle/>
        <a:p>
          <a:r>
            <a:rPr lang="en-US"/>
            <a:t>Installing and importing libraries</a:t>
          </a:r>
          <a:endParaRPr lang="en-IN"/>
        </a:p>
      </dgm:t>
    </dgm:pt>
    <dgm:pt modelId="{3F5F94A1-262E-4567-9519-0666B49A1069}" type="parTrans" cxnId="{9BD70C6D-CEC5-4564-BC34-A4155E61764C}">
      <dgm:prSet/>
      <dgm:spPr/>
      <dgm:t>
        <a:bodyPr/>
        <a:lstStyle/>
        <a:p>
          <a:endParaRPr lang="en-IN"/>
        </a:p>
      </dgm:t>
    </dgm:pt>
    <dgm:pt modelId="{C2276402-0047-4DAA-9886-31FAEB133472}" type="sibTrans" cxnId="{9BD70C6D-CEC5-4564-BC34-A4155E61764C}">
      <dgm:prSet/>
      <dgm:spPr/>
      <dgm:t>
        <a:bodyPr/>
        <a:lstStyle/>
        <a:p>
          <a:endParaRPr lang="en-IN"/>
        </a:p>
      </dgm:t>
    </dgm:pt>
    <dgm:pt modelId="{F70A57DE-2BBC-4639-AF45-21AAB08B18F0}">
      <dgm:prSet/>
      <dgm:spPr/>
      <dgm:t>
        <a:bodyPr/>
        <a:lstStyle/>
        <a:p>
          <a:r>
            <a:rPr lang="en-US"/>
            <a:t>Data Acquisition</a:t>
          </a:r>
          <a:endParaRPr lang="en-IN"/>
        </a:p>
      </dgm:t>
    </dgm:pt>
    <dgm:pt modelId="{00A7CC17-8796-4B36-BAE6-24D42B98D451}" type="parTrans" cxnId="{E50D7723-8F70-45C5-8869-BF5A08073222}">
      <dgm:prSet/>
      <dgm:spPr/>
      <dgm:t>
        <a:bodyPr/>
        <a:lstStyle/>
        <a:p>
          <a:endParaRPr lang="en-IN"/>
        </a:p>
      </dgm:t>
    </dgm:pt>
    <dgm:pt modelId="{B25CD80B-9F70-4916-AF41-F9CA9B5BCB6D}" type="sibTrans" cxnId="{E50D7723-8F70-45C5-8869-BF5A08073222}">
      <dgm:prSet/>
      <dgm:spPr/>
      <dgm:t>
        <a:bodyPr/>
        <a:lstStyle/>
        <a:p>
          <a:endParaRPr lang="en-IN"/>
        </a:p>
      </dgm:t>
    </dgm:pt>
    <dgm:pt modelId="{2F0AC6E1-3EBE-4692-BEDA-26CCAD4DED33}">
      <dgm:prSet/>
      <dgm:spPr/>
      <dgm:t>
        <a:bodyPr/>
        <a:lstStyle/>
        <a:p>
          <a:r>
            <a:rPr lang="en-US"/>
            <a:t>Pre-profiling</a:t>
          </a:r>
          <a:endParaRPr lang="en-IN"/>
        </a:p>
      </dgm:t>
    </dgm:pt>
    <dgm:pt modelId="{A229FFEE-23B8-4327-AE61-97797317D3F2}" type="parTrans" cxnId="{6CE07EB5-6F73-44BD-875A-7DF0460783F5}">
      <dgm:prSet/>
      <dgm:spPr/>
      <dgm:t>
        <a:bodyPr/>
        <a:lstStyle/>
        <a:p>
          <a:endParaRPr lang="en-IN"/>
        </a:p>
      </dgm:t>
    </dgm:pt>
    <dgm:pt modelId="{4E1232B2-E21D-4165-B17A-455861DF05C6}" type="sibTrans" cxnId="{6CE07EB5-6F73-44BD-875A-7DF0460783F5}">
      <dgm:prSet/>
      <dgm:spPr/>
      <dgm:t>
        <a:bodyPr/>
        <a:lstStyle/>
        <a:p>
          <a:endParaRPr lang="en-IN"/>
        </a:p>
      </dgm:t>
    </dgm:pt>
    <dgm:pt modelId="{CF1EC387-8D8B-4866-871D-11B71B5A7A83}">
      <dgm:prSet/>
      <dgm:spPr/>
      <dgm:t>
        <a:bodyPr/>
        <a:lstStyle/>
        <a:p>
          <a:r>
            <a:rPr lang="en-US" dirty="0"/>
            <a:t>Data Cleaning (Pre-Processing)</a:t>
          </a:r>
          <a:endParaRPr lang="en-IN" dirty="0"/>
        </a:p>
      </dgm:t>
    </dgm:pt>
    <dgm:pt modelId="{43DC969F-50F3-4B7D-9ED0-68D38B792780}" type="parTrans" cxnId="{68D627D3-5BE6-428E-A2D0-1572B4426B42}">
      <dgm:prSet/>
      <dgm:spPr/>
      <dgm:t>
        <a:bodyPr/>
        <a:lstStyle/>
        <a:p>
          <a:endParaRPr lang="en-IN"/>
        </a:p>
      </dgm:t>
    </dgm:pt>
    <dgm:pt modelId="{BDFDFDCB-520A-4C10-841F-0E02C60BA212}" type="sibTrans" cxnId="{68D627D3-5BE6-428E-A2D0-1572B4426B42}">
      <dgm:prSet/>
      <dgm:spPr/>
      <dgm:t>
        <a:bodyPr/>
        <a:lstStyle/>
        <a:p>
          <a:endParaRPr lang="en-IN"/>
        </a:p>
      </dgm:t>
    </dgm:pt>
    <dgm:pt modelId="{13C9FE96-FF43-4CF1-9AE2-96FD6E4409AB}">
      <dgm:prSet/>
      <dgm:spPr/>
      <dgm:t>
        <a:bodyPr/>
        <a:lstStyle/>
        <a:p>
          <a:r>
            <a:rPr lang="en-US"/>
            <a:t>Post-profiling</a:t>
          </a:r>
          <a:endParaRPr lang="en-IN"/>
        </a:p>
      </dgm:t>
    </dgm:pt>
    <dgm:pt modelId="{CAC27DD5-2136-40F3-B786-37CFED6697B7}" type="parTrans" cxnId="{2080E051-1771-490E-85BA-79B0C541EC81}">
      <dgm:prSet/>
      <dgm:spPr/>
      <dgm:t>
        <a:bodyPr/>
        <a:lstStyle/>
        <a:p>
          <a:endParaRPr lang="en-IN"/>
        </a:p>
      </dgm:t>
    </dgm:pt>
    <dgm:pt modelId="{33C71094-6C79-4FB5-8D6D-9AA5101C3CDC}" type="sibTrans" cxnId="{2080E051-1771-490E-85BA-79B0C541EC81}">
      <dgm:prSet/>
      <dgm:spPr/>
      <dgm:t>
        <a:bodyPr/>
        <a:lstStyle/>
        <a:p>
          <a:endParaRPr lang="en-IN"/>
        </a:p>
      </dgm:t>
    </dgm:pt>
    <dgm:pt modelId="{3B198080-1042-4D38-982A-D5789022FE0C}">
      <dgm:prSet/>
      <dgm:spPr/>
      <dgm:t>
        <a:bodyPr/>
        <a:lstStyle/>
        <a:p>
          <a:r>
            <a:rPr lang="en-US"/>
            <a:t>EDA</a:t>
          </a:r>
          <a:endParaRPr lang="en-IN"/>
        </a:p>
      </dgm:t>
    </dgm:pt>
    <dgm:pt modelId="{2A455D8B-A98B-4ABE-BB66-1377025E80DC}" type="parTrans" cxnId="{AAF7B84E-EB66-414A-9A40-434C7D860875}">
      <dgm:prSet/>
      <dgm:spPr/>
      <dgm:t>
        <a:bodyPr/>
        <a:lstStyle/>
        <a:p>
          <a:endParaRPr lang="en-IN"/>
        </a:p>
      </dgm:t>
    </dgm:pt>
    <dgm:pt modelId="{74AF9394-E435-43BC-8CBC-7C3BB55BE5B6}" type="sibTrans" cxnId="{AAF7B84E-EB66-414A-9A40-434C7D860875}">
      <dgm:prSet/>
      <dgm:spPr/>
      <dgm:t>
        <a:bodyPr/>
        <a:lstStyle/>
        <a:p>
          <a:endParaRPr lang="en-IN"/>
        </a:p>
      </dgm:t>
    </dgm:pt>
    <dgm:pt modelId="{40A58446-D730-4913-952A-1BC428E45143}">
      <dgm:prSet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CF569800-251A-4408-9325-0E621C47FA1B}" type="parTrans" cxnId="{1FFDE995-1645-4CF4-B487-B9CD9F6C46D1}">
      <dgm:prSet/>
      <dgm:spPr/>
      <dgm:t>
        <a:bodyPr/>
        <a:lstStyle/>
        <a:p>
          <a:endParaRPr lang="en-IN"/>
        </a:p>
      </dgm:t>
    </dgm:pt>
    <dgm:pt modelId="{A01201F8-056F-43E5-9503-9E906419FB39}" type="sibTrans" cxnId="{1FFDE995-1645-4CF4-B487-B9CD9F6C46D1}">
      <dgm:prSet/>
      <dgm:spPr/>
      <dgm:t>
        <a:bodyPr/>
        <a:lstStyle/>
        <a:p>
          <a:endParaRPr lang="en-IN"/>
        </a:p>
      </dgm:t>
    </dgm:pt>
    <dgm:pt modelId="{5202ECA8-C6A2-497A-A78D-6ED1F7395ED5}" type="pres">
      <dgm:prSet presAssocID="{93E87215-98AA-410E-B6F2-2F39B3046B33}" presName="compositeShape" presStyleCnt="0">
        <dgm:presLayoutVars>
          <dgm:dir/>
          <dgm:resizeHandles/>
        </dgm:presLayoutVars>
      </dgm:prSet>
      <dgm:spPr/>
    </dgm:pt>
    <dgm:pt modelId="{6D61D641-C601-405E-8933-6CD3CD87FD83}" type="pres">
      <dgm:prSet presAssocID="{93E87215-98AA-410E-B6F2-2F39B3046B33}" presName="pyramid" presStyleLbl="node1" presStyleIdx="0" presStyleCnt="1"/>
      <dgm:spPr/>
    </dgm:pt>
    <dgm:pt modelId="{4B0BBAAD-9645-451C-92DD-60F0C6CFD8A1}" type="pres">
      <dgm:prSet presAssocID="{93E87215-98AA-410E-B6F2-2F39B3046B33}" presName="theList" presStyleCnt="0"/>
      <dgm:spPr/>
    </dgm:pt>
    <dgm:pt modelId="{3CAB0AD9-D792-4A8A-A543-D218453262AE}" type="pres">
      <dgm:prSet presAssocID="{3B5F4391-353A-429B-A1EA-D1CE6FC287C6}" presName="aNode" presStyleLbl="fgAcc1" presStyleIdx="0" presStyleCnt="9">
        <dgm:presLayoutVars>
          <dgm:bulletEnabled val="1"/>
        </dgm:presLayoutVars>
      </dgm:prSet>
      <dgm:spPr/>
    </dgm:pt>
    <dgm:pt modelId="{E4A54A66-5261-4840-B46E-47263EEDD82C}" type="pres">
      <dgm:prSet presAssocID="{3B5F4391-353A-429B-A1EA-D1CE6FC287C6}" presName="aSpace" presStyleCnt="0"/>
      <dgm:spPr/>
    </dgm:pt>
    <dgm:pt modelId="{0E54FBA0-3EF3-4149-9B71-FE59656168EA}" type="pres">
      <dgm:prSet presAssocID="{63406032-D979-4747-A45E-D3C19A2AA724}" presName="aNode" presStyleLbl="fgAcc1" presStyleIdx="1" presStyleCnt="9">
        <dgm:presLayoutVars>
          <dgm:bulletEnabled val="1"/>
        </dgm:presLayoutVars>
      </dgm:prSet>
      <dgm:spPr/>
    </dgm:pt>
    <dgm:pt modelId="{8FE2D9B7-C30A-432F-A3E2-4DE2383F15E9}" type="pres">
      <dgm:prSet presAssocID="{63406032-D979-4747-A45E-D3C19A2AA724}" presName="aSpace" presStyleCnt="0"/>
      <dgm:spPr/>
    </dgm:pt>
    <dgm:pt modelId="{0BD4322E-DBC6-4735-932F-8FF70217F5D8}" type="pres">
      <dgm:prSet presAssocID="{2B1853FC-25BA-45A2-8F8C-A16F4A846219}" presName="aNode" presStyleLbl="fgAcc1" presStyleIdx="2" presStyleCnt="9">
        <dgm:presLayoutVars>
          <dgm:bulletEnabled val="1"/>
        </dgm:presLayoutVars>
      </dgm:prSet>
      <dgm:spPr/>
    </dgm:pt>
    <dgm:pt modelId="{4BD88794-62BE-4B64-8A52-F01620C5AB24}" type="pres">
      <dgm:prSet presAssocID="{2B1853FC-25BA-45A2-8F8C-A16F4A846219}" presName="aSpace" presStyleCnt="0"/>
      <dgm:spPr/>
    </dgm:pt>
    <dgm:pt modelId="{D812A46D-2118-4315-83FE-DAFD82917ABF}" type="pres">
      <dgm:prSet presAssocID="{F70A57DE-2BBC-4639-AF45-21AAB08B18F0}" presName="aNode" presStyleLbl="fgAcc1" presStyleIdx="3" presStyleCnt="9">
        <dgm:presLayoutVars>
          <dgm:bulletEnabled val="1"/>
        </dgm:presLayoutVars>
      </dgm:prSet>
      <dgm:spPr/>
    </dgm:pt>
    <dgm:pt modelId="{1FF80D79-95D9-4AD0-90C8-0AA2EC6E228E}" type="pres">
      <dgm:prSet presAssocID="{F70A57DE-2BBC-4639-AF45-21AAB08B18F0}" presName="aSpace" presStyleCnt="0"/>
      <dgm:spPr/>
    </dgm:pt>
    <dgm:pt modelId="{38C9F432-1D05-408D-8EFC-84CD56067097}" type="pres">
      <dgm:prSet presAssocID="{2F0AC6E1-3EBE-4692-BEDA-26CCAD4DED33}" presName="aNode" presStyleLbl="fgAcc1" presStyleIdx="4" presStyleCnt="9">
        <dgm:presLayoutVars>
          <dgm:bulletEnabled val="1"/>
        </dgm:presLayoutVars>
      </dgm:prSet>
      <dgm:spPr/>
    </dgm:pt>
    <dgm:pt modelId="{04DE68E3-AE61-40C5-9AD1-9F02A48BC58D}" type="pres">
      <dgm:prSet presAssocID="{2F0AC6E1-3EBE-4692-BEDA-26CCAD4DED33}" presName="aSpace" presStyleCnt="0"/>
      <dgm:spPr/>
    </dgm:pt>
    <dgm:pt modelId="{373C38BA-55C4-4891-82EB-A498165D6722}" type="pres">
      <dgm:prSet presAssocID="{CF1EC387-8D8B-4866-871D-11B71B5A7A83}" presName="aNode" presStyleLbl="fgAcc1" presStyleIdx="5" presStyleCnt="9">
        <dgm:presLayoutVars>
          <dgm:bulletEnabled val="1"/>
        </dgm:presLayoutVars>
      </dgm:prSet>
      <dgm:spPr/>
    </dgm:pt>
    <dgm:pt modelId="{B1D378CF-218C-48E5-A158-F91603F169B8}" type="pres">
      <dgm:prSet presAssocID="{CF1EC387-8D8B-4866-871D-11B71B5A7A83}" presName="aSpace" presStyleCnt="0"/>
      <dgm:spPr/>
    </dgm:pt>
    <dgm:pt modelId="{CA9B0103-63F8-4A29-AECF-2B25F30E2263}" type="pres">
      <dgm:prSet presAssocID="{13C9FE96-FF43-4CF1-9AE2-96FD6E4409AB}" presName="aNode" presStyleLbl="fgAcc1" presStyleIdx="6" presStyleCnt="9">
        <dgm:presLayoutVars>
          <dgm:bulletEnabled val="1"/>
        </dgm:presLayoutVars>
      </dgm:prSet>
      <dgm:spPr/>
    </dgm:pt>
    <dgm:pt modelId="{6D7B1CE7-F360-4B3F-BF7E-7FBBB9616229}" type="pres">
      <dgm:prSet presAssocID="{13C9FE96-FF43-4CF1-9AE2-96FD6E4409AB}" presName="aSpace" presStyleCnt="0"/>
      <dgm:spPr/>
    </dgm:pt>
    <dgm:pt modelId="{1F880780-39CF-4852-A272-A424462A768E}" type="pres">
      <dgm:prSet presAssocID="{3B198080-1042-4D38-982A-D5789022FE0C}" presName="aNode" presStyleLbl="fgAcc1" presStyleIdx="7" presStyleCnt="9">
        <dgm:presLayoutVars>
          <dgm:bulletEnabled val="1"/>
        </dgm:presLayoutVars>
      </dgm:prSet>
      <dgm:spPr/>
    </dgm:pt>
    <dgm:pt modelId="{FE4199DB-98C3-4F00-9034-EB79082BC432}" type="pres">
      <dgm:prSet presAssocID="{3B198080-1042-4D38-982A-D5789022FE0C}" presName="aSpace" presStyleCnt="0"/>
      <dgm:spPr/>
    </dgm:pt>
    <dgm:pt modelId="{6A69910A-B6D2-4803-A9D7-297587401D41}" type="pres">
      <dgm:prSet presAssocID="{40A58446-D730-4913-952A-1BC428E45143}" presName="aNode" presStyleLbl="fgAcc1" presStyleIdx="8" presStyleCnt="9">
        <dgm:presLayoutVars>
          <dgm:bulletEnabled val="1"/>
        </dgm:presLayoutVars>
      </dgm:prSet>
      <dgm:spPr/>
    </dgm:pt>
    <dgm:pt modelId="{0D39992F-8BE6-4A20-98E6-3E1A7FAF035F}" type="pres">
      <dgm:prSet presAssocID="{40A58446-D730-4913-952A-1BC428E45143}" presName="aSpace" presStyleCnt="0"/>
      <dgm:spPr/>
    </dgm:pt>
  </dgm:ptLst>
  <dgm:cxnLst>
    <dgm:cxn modelId="{E50D7723-8F70-45C5-8869-BF5A08073222}" srcId="{93E87215-98AA-410E-B6F2-2F39B3046B33}" destId="{F70A57DE-2BBC-4639-AF45-21AAB08B18F0}" srcOrd="3" destOrd="0" parTransId="{00A7CC17-8796-4B36-BAE6-24D42B98D451}" sibTransId="{B25CD80B-9F70-4916-AF41-F9CA9B5BCB6D}"/>
    <dgm:cxn modelId="{DEAB2C5F-0E14-4199-AA0E-AB8C53707928}" type="presOf" srcId="{2F0AC6E1-3EBE-4692-BEDA-26CCAD4DED33}" destId="{38C9F432-1D05-408D-8EFC-84CD56067097}" srcOrd="0" destOrd="0" presId="urn:microsoft.com/office/officeart/2005/8/layout/pyramid2"/>
    <dgm:cxn modelId="{595BD643-4D25-4B47-A5B3-8F9A24DBC43B}" type="presOf" srcId="{13C9FE96-FF43-4CF1-9AE2-96FD6E4409AB}" destId="{CA9B0103-63F8-4A29-AECF-2B25F30E2263}" srcOrd="0" destOrd="0" presId="urn:microsoft.com/office/officeart/2005/8/layout/pyramid2"/>
    <dgm:cxn modelId="{84342C47-C8A9-4D55-8AE5-599CFAFBCFC4}" srcId="{93E87215-98AA-410E-B6F2-2F39B3046B33}" destId="{3B5F4391-353A-429B-A1EA-D1CE6FC287C6}" srcOrd="0" destOrd="0" parTransId="{94FEDF98-9E70-46B3-A478-73B96846F646}" sibTransId="{B04C27B9-D922-4472-851A-368CD5031B2A}"/>
    <dgm:cxn modelId="{4F1D5A48-62F4-446F-8105-A4E71DAEBE5E}" srcId="{93E87215-98AA-410E-B6F2-2F39B3046B33}" destId="{63406032-D979-4747-A45E-D3C19A2AA724}" srcOrd="1" destOrd="0" parTransId="{C22D2134-725F-4697-B98D-55624AA05A84}" sibTransId="{646695C5-44CD-4AC1-BFCF-493A4AFA124C}"/>
    <dgm:cxn modelId="{B638F96A-4786-42C0-A3A6-B47E0B243781}" type="presOf" srcId="{3B198080-1042-4D38-982A-D5789022FE0C}" destId="{1F880780-39CF-4852-A272-A424462A768E}" srcOrd="0" destOrd="0" presId="urn:microsoft.com/office/officeart/2005/8/layout/pyramid2"/>
    <dgm:cxn modelId="{9BD70C6D-CEC5-4564-BC34-A4155E61764C}" srcId="{93E87215-98AA-410E-B6F2-2F39B3046B33}" destId="{2B1853FC-25BA-45A2-8F8C-A16F4A846219}" srcOrd="2" destOrd="0" parTransId="{3F5F94A1-262E-4567-9519-0666B49A1069}" sibTransId="{C2276402-0047-4DAA-9886-31FAEB133472}"/>
    <dgm:cxn modelId="{AAF7B84E-EB66-414A-9A40-434C7D860875}" srcId="{93E87215-98AA-410E-B6F2-2F39B3046B33}" destId="{3B198080-1042-4D38-982A-D5789022FE0C}" srcOrd="7" destOrd="0" parTransId="{2A455D8B-A98B-4ABE-BB66-1377025E80DC}" sibTransId="{74AF9394-E435-43BC-8CBC-7C3BB55BE5B6}"/>
    <dgm:cxn modelId="{2080E051-1771-490E-85BA-79B0C541EC81}" srcId="{93E87215-98AA-410E-B6F2-2F39B3046B33}" destId="{13C9FE96-FF43-4CF1-9AE2-96FD6E4409AB}" srcOrd="6" destOrd="0" parTransId="{CAC27DD5-2136-40F3-B786-37CFED6697B7}" sibTransId="{33C71094-6C79-4FB5-8D6D-9AA5101C3CDC}"/>
    <dgm:cxn modelId="{AB089758-5EB1-4697-B7E6-3D5CE1FBE4B3}" type="presOf" srcId="{63406032-D979-4747-A45E-D3C19A2AA724}" destId="{0E54FBA0-3EF3-4149-9B71-FE59656168EA}" srcOrd="0" destOrd="0" presId="urn:microsoft.com/office/officeart/2005/8/layout/pyramid2"/>
    <dgm:cxn modelId="{C5A68890-2ADC-4E86-B1B6-3E1D1238D8EF}" type="presOf" srcId="{93E87215-98AA-410E-B6F2-2F39B3046B33}" destId="{5202ECA8-C6A2-497A-A78D-6ED1F7395ED5}" srcOrd="0" destOrd="0" presId="urn:microsoft.com/office/officeart/2005/8/layout/pyramid2"/>
    <dgm:cxn modelId="{1FFDE995-1645-4CF4-B487-B9CD9F6C46D1}" srcId="{93E87215-98AA-410E-B6F2-2F39B3046B33}" destId="{40A58446-D730-4913-952A-1BC428E45143}" srcOrd="8" destOrd="0" parTransId="{CF569800-251A-4408-9325-0E621C47FA1B}" sibTransId="{A01201F8-056F-43E5-9503-9E906419FB39}"/>
    <dgm:cxn modelId="{E2790DA4-010B-4AA5-99DC-5B4277772253}" type="presOf" srcId="{40A58446-D730-4913-952A-1BC428E45143}" destId="{6A69910A-B6D2-4803-A9D7-297587401D41}" srcOrd="0" destOrd="0" presId="urn:microsoft.com/office/officeart/2005/8/layout/pyramid2"/>
    <dgm:cxn modelId="{AEFAD7A5-0BF9-4720-ACBC-A49C367D9AE8}" type="presOf" srcId="{2B1853FC-25BA-45A2-8F8C-A16F4A846219}" destId="{0BD4322E-DBC6-4735-932F-8FF70217F5D8}" srcOrd="0" destOrd="0" presId="urn:microsoft.com/office/officeart/2005/8/layout/pyramid2"/>
    <dgm:cxn modelId="{6CE07EB5-6F73-44BD-875A-7DF0460783F5}" srcId="{93E87215-98AA-410E-B6F2-2F39B3046B33}" destId="{2F0AC6E1-3EBE-4692-BEDA-26CCAD4DED33}" srcOrd="4" destOrd="0" parTransId="{A229FFEE-23B8-4327-AE61-97797317D3F2}" sibTransId="{4E1232B2-E21D-4165-B17A-455861DF05C6}"/>
    <dgm:cxn modelId="{68D627D3-5BE6-428E-A2D0-1572B4426B42}" srcId="{93E87215-98AA-410E-B6F2-2F39B3046B33}" destId="{CF1EC387-8D8B-4866-871D-11B71B5A7A83}" srcOrd="5" destOrd="0" parTransId="{43DC969F-50F3-4B7D-9ED0-68D38B792780}" sibTransId="{BDFDFDCB-520A-4C10-841F-0E02C60BA212}"/>
    <dgm:cxn modelId="{AFD938DD-BF5C-4AF5-83E8-A9DF621E65B4}" type="presOf" srcId="{F70A57DE-2BBC-4639-AF45-21AAB08B18F0}" destId="{D812A46D-2118-4315-83FE-DAFD82917ABF}" srcOrd="0" destOrd="0" presId="urn:microsoft.com/office/officeart/2005/8/layout/pyramid2"/>
    <dgm:cxn modelId="{EF5B20E5-448C-4708-9457-3FEF0B3D04FD}" type="presOf" srcId="{3B5F4391-353A-429B-A1EA-D1CE6FC287C6}" destId="{3CAB0AD9-D792-4A8A-A543-D218453262AE}" srcOrd="0" destOrd="0" presId="urn:microsoft.com/office/officeart/2005/8/layout/pyramid2"/>
    <dgm:cxn modelId="{95A479EA-69B3-432C-B6C4-BC0267EDFE15}" type="presOf" srcId="{CF1EC387-8D8B-4866-871D-11B71B5A7A83}" destId="{373C38BA-55C4-4891-82EB-A498165D6722}" srcOrd="0" destOrd="0" presId="urn:microsoft.com/office/officeart/2005/8/layout/pyramid2"/>
    <dgm:cxn modelId="{C802A8B7-D6AF-4069-820E-CF242CDEDA90}" type="presParOf" srcId="{5202ECA8-C6A2-497A-A78D-6ED1F7395ED5}" destId="{6D61D641-C601-405E-8933-6CD3CD87FD83}" srcOrd="0" destOrd="0" presId="urn:microsoft.com/office/officeart/2005/8/layout/pyramid2"/>
    <dgm:cxn modelId="{8811EA0D-BA33-443C-9226-0764B41EF717}" type="presParOf" srcId="{5202ECA8-C6A2-497A-A78D-6ED1F7395ED5}" destId="{4B0BBAAD-9645-451C-92DD-60F0C6CFD8A1}" srcOrd="1" destOrd="0" presId="urn:microsoft.com/office/officeart/2005/8/layout/pyramid2"/>
    <dgm:cxn modelId="{D0E26CFB-AC2B-4C8D-B811-BF9168A6232D}" type="presParOf" srcId="{4B0BBAAD-9645-451C-92DD-60F0C6CFD8A1}" destId="{3CAB0AD9-D792-4A8A-A543-D218453262AE}" srcOrd="0" destOrd="0" presId="urn:microsoft.com/office/officeart/2005/8/layout/pyramid2"/>
    <dgm:cxn modelId="{3F30624F-DA80-4A96-91A5-E539E5F99177}" type="presParOf" srcId="{4B0BBAAD-9645-451C-92DD-60F0C6CFD8A1}" destId="{E4A54A66-5261-4840-B46E-47263EEDD82C}" srcOrd="1" destOrd="0" presId="urn:microsoft.com/office/officeart/2005/8/layout/pyramid2"/>
    <dgm:cxn modelId="{CAE0DA1F-AD18-4BA6-AE8A-9DA4836E654F}" type="presParOf" srcId="{4B0BBAAD-9645-451C-92DD-60F0C6CFD8A1}" destId="{0E54FBA0-3EF3-4149-9B71-FE59656168EA}" srcOrd="2" destOrd="0" presId="urn:microsoft.com/office/officeart/2005/8/layout/pyramid2"/>
    <dgm:cxn modelId="{D48DEF80-7127-4E89-AE73-CE94206C8816}" type="presParOf" srcId="{4B0BBAAD-9645-451C-92DD-60F0C6CFD8A1}" destId="{8FE2D9B7-C30A-432F-A3E2-4DE2383F15E9}" srcOrd="3" destOrd="0" presId="urn:microsoft.com/office/officeart/2005/8/layout/pyramid2"/>
    <dgm:cxn modelId="{A896ED2E-61C1-4539-811D-37308CD553E6}" type="presParOf" srcId="{4B0BBAAD-9645-451C-92DD-60F0C6CFD8A1}" destId="{0BD4322E-DBC6-4735-932F-8FF70217F5D8}" srcOrd="4" destOrd="0" presId="urn:microsoft.com/office/officeart/2005/8/layout/pyramid2"/>
    <dgm:cxn modelId="{7A505507-09E1-4BA7-815D-8DB14CA5D331}" type="presParOf" srcId="{4B0BBAAD-9645-451C-92DD-60F0C6CFD8A1}" destId="{4BD88794-62BE-4B64-8A52-F01620C5AB24}" srcOrd="5" destOrd="0" presId="urn:microsoft.com/office/officeart/2005/8/layout/pyramid2"/>
    <dgm:cxn modelId="{BD8E2E01-6D4C-448D-9A94-6D5AF7A90503}" type="presParOf" srcId="{4B0BBAAD-9645-451C-92DD-60F0C6CFD8A1}" destId="{D812A46D-2118-4315-83FE-DAFD82917ABF}" srcOrd="6" destOrd="0" presId="urn:microsoft.com/office/officeart/2005/8/layout/pyramid2"/>
    <dgm:cxn modelId="{8E3A83E6-CA7E-4804-AB80-8949B8D8CB51}" type="presParOf" srcId="{4B0BBAAD-9645-451C-92DD-60F0C6CFD8A1}" destId="{1FF80D79-95D9-4AD0-90C8-0AA2EC6E228E}" srcOrd="7" destOrd="0" presId="urn:microsoft.com/office/officeart/2005/8/layout/pyramid2"/>
    <dgm:cxn modelId="{5E66F1A3-E7E3-4B3B-9A3A-AA6924C6C1A4}" type="presParOf" srcId="{4B0BBAAD-9645-451C-92DD-60F0C6CFD8A1}" destId="{38C9F432-1D05-408D-8EFC-84CD56067097}" srcOrd="8" destOrd="0" presId="urn:microsoft.com/office/officeart/2005/8/layout/pyramid2"/>
    <dgm:cxn modelId="{7F486E97-CCCF-4011-A097-894012D1C63F}" type="presParOf" srcId="{4B0BBAAD-9645-451C-92DD-60F0C6CFD8A1}" destId="{04DE68E3-AE61-40C5-9AD1-9F02A48BC58D}" srcOrd="9" destOrd="0" presId="urn:microsoft.com/office/officeart/2005/8/layout/pyramid2"/>
    <dgm:cxn modelId="{3D206CE1-B67C-4683-99CA-3269195492E7}" type="presParOf" srcId="{4B0BBAAD-9645-451C-92DD-60F0C6CFD8A1}" destId="{373C38BA-55C4-4891-82EB-A498165D6722}" srcOrd="10" destOrd="0" presId="urn:microsoft.com/office/officeart/2005/8/layout/pyramid2"/>
    <dgm:cxn modelId="{474DBE7E-7575-4F54-8B63-496262B983F2}" type="presParOf" srcId="{4B0BBAAD-9645-451C-92DD-60F0C6CFD8A1}" destId="{B1D378CF-218C-48E5-A158-F91603F169B8}" srcOrd="11" destOrd="0" presId="urn:microsoft.com/office/officeart/2005/8/layout/pyramid2"/>
    <dgm:cxn modelId="{E337F2DC-1CA8-4E99-B505-E2FBD78472A3}" type="presParOf" srcId="{4B0BBAAD-9645-451C-92DD-60F0C6CFD8A1}" destId="{CA9B0103-63F8-4A29-AECF-2B25F30E2263}" srcOrd="12" destOrd="0" presId="urn:microsoft.com/office/officeart/2005/8/layout/pyramid2"/>
    <dgm:cxn modelId="{9F51ADE3-61B1-46DB-A062-0213A7338C22}" type="presParOf" srcId="{4B0BBAAD-9645-451C-92DD-60F0C6CFD8A1}" destId="{6D7B1CE7-F360-4B3F-BF7E-7FBBB9616229}" srcOrd="13" destOrd="0" presId="urn:microsoft.com/office/officeart/2005/8/layout/pyramid2"/>
    <dgm:cxn modelId="{5B4F02C4-9D21-4005-AD3C-45C800A3AF13}" type="presParOf" srcId="{4B0BBAAD-9645-451C-92DD-60F0C6CFD8A1}" destId="{1F880780-39CF-4852-A272-A424462A768E}" srcOrd="14" destOrd="0" presId="urn:microsoft.com/office/officeart/2005/8/layout/pyramid2"/>
    <dgm:cxn modelId="{35D1397C-45B6-4D86-835C-C2D285E9605C}" type="presParOf" srcId="{4B0BBAAD-9645-451C-92DD-60F0C6CFD8A1}" destId="{FE4199DB-98C3-4F00-9034-EB79082BC432}" srcOrd="15" destOrd="0" presId="urn:microsoft.com/office/officeart/2005/8/layout/pyramid2"/>
    <dgm:cxn modelId="{1AAB92A7-DF75-476E-9B72-CBCCC368656F}" type="presParOf" srcId="{4B0BBAAD-9645-451C-92DD-60F0C6CFD8A1}" destId="{6A69910A-B6D2-4803-A9D7-297587401D41}" srcOrd="16" destOrd="0" presId="urn:microsoft.com/office/officeart/2005/8/layout/pyramid2"/>
    <dgm:cxn modelId="{0F6740DB-D445-43A9-9B11-A67D40B452E2}" type="presParOf" srcId="{4B0BBAAD-9645-451C-92DD-60F0C6CFD8A1}" destId="{0D39992F-8BE6-4A20-98E6-3E1A7FAF035F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BFA86-1CD1-416A-A0F9-B5EAFD301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70DB60C-687C-46ED-A780-38BD489AC6FF}">
      <dgm:prSet/>
      <dgm:spPr/>
      <dgm:t>
        <a:bodyPr/>
        <a:lstStyle/>
        <a:p>
          <a:pPr algn="ctr"/>
          <a:r>
            <a:rPr lang="en-US" b="0" dirty="0"/>
            <a:t>Data Pre-Processing</a:t>
          </a:r>
          <a:endParaRPr lang="en-IN" dirty="0"/>
        </a:p>
      </dgm:t>
    </dgm:pt>
    <dgm:pt modelId="{346DF1E6-4AFE-491D-B614-2051839BC494}" type="parTrans" cxnId="{34D6F1CD-2893-4AF8-B1C9-2B2195029861}">
      <dgm:prSet/>
      <dgm:spPr/>
      <dgm:t>
        <a:bodyPr/>
        <a:lstStyle/>
        <a:p>
          <a:pPr algn="ctr"/>
          <a:endParaRPr lang="en-IN"/>
        </a:p>
      </dgm:t>
    </dgm:pt>
    <dgm:pt modelId="{8B6F9999-0F20-40D2-8DDA-B2623F25DB3E}" type="sibTrans" cxnId="{34D6F1CD-2893-4AF8-B1C9-2B2195029861}">
      <dgm:prSet/>
      <dgm:spPr/>
      <dgm:t>
        <a:bodyPr/>
        <a:lstStyle/>
        <a:p>
          <a:pPr algn="ctr"/>
          <a:endParaRPr lang="en-IN"/>
        </a:p>
      </dgm:t>
    </dgm:pt>
    <dgm:pt modelId="{A502C510-573F-4C0B-B4EE-2FC51E451512}" type="pres">
      <dgm:prSet presAssocID="{FBCBFA86-1CD1-416A-A0F9-B5EAFD30125D}" presName="linear" presStyleCnt="0">
        <dgm:presLayoutVars>
          <dgm:animLvl val="lvl"/>
          <dgm:resizeHandles val="exact"/>
        </dgm:presLayoutVars>
      </dgm:prSet>
      <dgm:spPr/>
    </dgm:pt>
    <dgm:pt modelId="{18DC7B51-84B4-43DF-96C1-976C45F9A27C}" type="pres">
      <dgm:prSet presAssocID="{770DB60C-687C-46ED-A780-38BD489AC6FF}" presName="parentText" presStyleLbl="node1" presStyleIdx="0" presStyleCnt="1" custLinFactNeighborX="10641" custLinFactNeighborY="1079">
        <dgm:presLayoutVars>
          <dgm:chMax val="0"/>
          <dgm:bulletEnabled val="1"/>
        </dgm:presLayoutVars>
      </dgm:prSet>
      <dgm:spPr/>
    </dgm:pt>
  </dgm:ptLst>
  <dgm:cxnLst>
    <dgm:cxn modelId="{6EB14681-4A19-461A-B3A4-83FE78EFFD31}" type="presOf" srcId="{FBCBFA86-1CD1-416A-A0F9-B5EAFD30125D}" destId="{A502C510-573F-4C0B-B4EE-2FC51E451512}" srcOrd="0" destOrd="0" presId="urn:microsoft.com/office/officeart/2005/8/layout/vList2"/>
    <dgm:cxn modelId="{34D6F1CD-2893-4AF8-B1C9-2B2195029861}" srcId="{FBCBFA86-1CD1-416A-A0F9-B5EAFD30125D}" destId="{770DB60C-687C-46ED-A780-38BD489AC6FF}" srcOrd="0" destOrd="0" parTransId="{346DF1E6-4AFE-491D-B614-2051839BC494}" sibTransId="{8B6F9999-0F20-40D2-8DDA-B2623F25DB3E}"/>
    <dgm:cxn modelId="{F75873D6-988A-4F83-96E5-DD598B8D3048}" type="presOf" srcId="{770DB60C-687C-46ED-A780-38BD489AC6FF}" destId="{18DC7B51-84B4-43DF-96C1-976C45F9A27C}" srcOrd="0" destOrd="0" presId="urn:microsoft.com/office/officeart/2005/8/layout/vList2"/>
    <dgm:cxn modelId="{F6498237-E318-4CC0-AF46-87348C8E5DDE}" type="presParOf" srcId="{A502C510-573F-4C0B-B4EE-2FC51E451512}" destId="{18DC7B51-84B4-43DF-96C1-976C45F9A2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1D62-022F-4948-B7AF-1952BE39D062}">
      <dsp:nvSpPr>
        <dsp:cNvPr id="0" name=""/>
        <dsp:cNvSpPr/>
      </dsp:nvSpPr>
      <dsp:spPr>
        <a:xfrm>
          <a:off x="0" y="0"/>
          <a:ext cx="4932484" cy="61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Exploratory Data Analysis</a:t>
          </a:r>
          <a:endParaRPr lang="en-IN" sz="2600" kern="1200" dirty="0"/>
        </a:p>
      </dsp:txBody>
      <dsp:txXfrm>
        <a:off x="1048263" y="0"/>
        <a:ext cx="3884220" cy="617666"/>
      </dsp:txXfrm>
    </dsp:sp>
    <dsp:sp modelId="{A01E3755-A1BC-4FA3-B2EA-1518B5B373FC}">
      <dsp:nvSpPr>
        <dsp:cNvPr id="0" name=""/>
        <dsp:cNvSpPr/>
      </dsp:nvSpPr>
      <dsp:spPr>
        <a:xfrm>
          <a:off x="61766" y="61766"/>
          <a:ext cx="986496" cy="4941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F6C2C-EDD9-45E8-9715-B69AF3101967}">
      <dsp:nvSpPr>
        <dsp:cNvPr id="0" name=""/>
        <dsp:cNvSpPr/>
      </dsp:nvSpPr>
      <dsp:spPr>
        <a:xfrm>
          <a:off x="2017" y="55810"/>
          <a:ext cx="2975421" cy="8565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 Steps</a:t>
          </a:r>
          <a:endParaRPr lang="en-IN" sz="2900" kern="1200" dirty="0"/>
        </a:p>
      </dsp:txBody>
      <dsp:txXfrm>
        <a:off x="430314" y="55810"/>
        <a:ext cx="2118828" cy="856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D641-C601-405E-8933-6CD3CD87FD83}">
      <dsp:nvSpPr>
        <dsp:cNvPr id="0" name=""/>
        <dsp:cNvSpPr/>
      </dsp:nvSpPr>
      <dsp:spPr>
        <a:xfrm>
          <a:off x="1741169" y="0"/>
          <a:ext cx="4724399" cy="47243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B0AD9-D792-4A8A-A543-D218453262AE}">
      <dsp:nvSpPr>
        <dsp:cNvPr id="0" name=""/>
        <dsp:cNvSpPr/>
      </dsp:nvSpPr>
      <dsp:spPr>
        <a:xfrm>
          <a:off x="4103369" y="472641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  <a:endParaRPr lang="en-IN" sz="1500" kern="1200"/>
        </a:p>
      </dsp:txBody>
      <dsp:txXfrm>
        <a:off x="4121589" y="490861"/>
        <a:ext cx="3034420" cy="336806"/>
      </dsp:txXfrm>
    </dsp:sp>
    <dsp:sp modelId="{0E54FBA0-3EF3-4149-9B71-FE59656168EA}">
      <dsp:nvSpPr>
        <dsp:cNvPr id="0" name=""/>
        <dsp:cNvSpPr/>
      </dsp:nvSpPr>
      <dsp:spPr>
        <a:xfrm>
          <a:off x="4103369" y="892543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Problem Statement</a:t>
          </a:r>
          <a:endParaRPr lang="en-IN" sz="1500" kern="1200"/>
        </a:p>
      </dsp:txBody>
      <dsp:txXfrm>
        <a:off x="4121589" y="910763"/>
        <a:ext cx="3034420" cy="336806"/>
      </dsp:txXfrm>
    </dsp:sp>
    <dsp:sp modelId="{0BD4322E-DBC6-4735-932F-8FF70217F5D8}">
      <dsp:nvSpPr>
        <dsp:cNvPr id="0" name=""/>
        <dsp:cNvSpPr/>
      </dsp:nvSpPr>
      <dsp:spPr>
        <a:xfrm>
          <a:off x="4103369" y="1312445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Installing and importing libraries</a:t>
          </a:r>
          <a:endParaRPr lang="en-IN" sz="1500" kern="1200"/>
        </a:p>
      </dsp:txBody>
      <dsp:txXfrm>
        <a:off x="4121589" y="1330665"/>
        <a:ext cx="3034420" cy="336806"/>
      </dsp:txXfrm>
    </dsp:sp>
    <dsp:sp modelId="{D812A46D-2118-4315-83FE-DAFD82917ABF}">
      <dsp:nvSpPr>
        <dsp:cNvPr id="0" name=""/>
        <dsp:cNvSpPr/>
      </dsp:nvSpPr>
      <dsp:spPr>
        <a:xfrm>
          <a:off x="4103369" y="1732347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Acquisition</a:t>
          </a:r>
          <a:endParaRPr lang="en-IN" sz="1500" kern="1200"/>
        </a:p>
      </dsp:txBody>
      <dsp:txXfrm>
        <a:off x="4121589" y="1750567"/>
        <a:ext cx="3034420" cy="336806"/>
      </dsp:txXfrm>
    </dsp:sp>
    <dsp:sp modelId="{38C9F432-1D05-408D-8EFC-84CD56067097}">
      <dsp:nvSpPr>
        <dsp:cNvPr id="0" name=""/>
        <dsp:cNvSpPr/>
      </dsp:nvSpPr>
      <dsp:spPr>
        <a:xfrm>
          <a:off x="4103369" y="2152249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Pre-profiling</a:t>
          </a:r>
          <a:endParaRPr lang="en-IN" sz="1500" kern="1200"/>
        </a:p>
      </dsp:txBody>
      <dsp:txXfrm>
        <a:off x="4121589" y="2170469"/>
        <a:ext cx="3034420" cy="336806"/>
      </dsp:txXfrm>
    </dsp:sp>
    <dsp:sp modelId="{373C38BA-55C4-4891-82EB-A498165D6722}">
      <dsp:nvSpPr>
        <dsp:cNvPr id="0" name=""/>
        <dsp:cNvSpPr/>
      </dsp:nvSpPr>
      <dsp:spPr>
        <a:xfrm>
          <a:off x="4103369" y="2572150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Cleaning (Pre-Processing)</a:t>
          </a:r>
          <a:endParaRPr lang="en-IN" sz="1500" kern="1200" dirty="0"/>
        </a:p>
      </dsp:txBody>
      <dsp:txXfrm>
        <a:off x="4121589" y="2590370"/>
        <a:ext cx="3034420" cy="336806"/>
      </dsp:txXfrm>
    </dsp:sp>
    <dsp:sp modelId="{CA9B0103-63F8-4A29-AECF-2B25F30E2263}">
      <dsp:nvSpPr>
        <dsp:cNvPr id="0" name=""/>
        <dsp:cNvSpPr/>
      </dsp:nvSpPr>
      <dsp:spPr>
        <a:xfrm>
          <a:off x="4103369" y="2992052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Post-profiling</a:t>
          </a:r>
          <a:endParaRPr lang="en-IN" sz="1500" kern="1200"/>
        </a:p>
      </dsp:txBody>
      <dsp:txXfrm>
        <a:off x="4121589" y="3010272"/>
        <a:ext cx="3034420" cy="336806"/>
      </dsp:txXfrm>
    </dsp:sp>
    <dsp:sp modelId="{1F880780-39CF-4852-A272-A424462A768E}">
      <dsp:nvSpPr>
        <dsp:cNvPr id="0" name=""/>
        <dsp:cNvSpPr/>
      </dsp:nvSpPr>
      <dsp:spPr>
        <a:xfrm>
          <a:off x="4103369" y="3411954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</a:t>
          </a:r>
          <a:endParaRPr lang="en-IN" sz="1500" kern="1200"/>
        </a:p>
      </dsp:txBody>
      <dsp:txXfrm>
        <a:off x="4121589" y="3430174"/>
        <a:ext cx="3034420" cy="336806"/>
      </dsp:txXfrm>
    </dsp:sp>
    <dsp:sp modelId="{6A69910A-B6D2-4803-A9D7-297587401D41}">
      <dsp:nvSpPr>
        <dsp:cNvPr id="0" name=""/>
        <dsp:cNvSpPr/>
      </dsp:nvSpPr>
      <dsp:spPr>
        <a:xfrm>
          <a:off x="4103369" y="3831856"/>
          <a:ext cx="3070860" cy="373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  <a:endParaRPr lang="en-IN" sz="1500" kern="1200" dirty="0"/>
        </a:p>
      </dsp:txBody>
      <dsp:txXfrm>
        <a:off x="4121589" y="3850076"/>
        <a:ext cx="3034420" cy="336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C7B51-84B4-43DF-96C1-976C45F9A27C}">
      <dsp:nvSpPr>
        <dsp:cNvPr id="0" name=""/>
        <dsp:cNvSpPr/>
      </dsp:nvSpPr>
      <dsp:spPr>
        <a:xfrm>
          <a:off x="0" y="11900"/>
          <a:ext cx="5777672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/>
            <a:t>Data Pre-Processing</a:t>
          </a:r>
          <a:endParaRPr lang="en-IN" sz="3800" kern="1200" dirty="0"/>
        </a:p>
      </dsp:txBody>
      <dsp:txXfrm>
        <a:off x="44492" y="56392"/>
        <a:ext cx="5688688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0F0E-C317-4C27-949F-08F8C39FC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02918-00B9-4F11-A466-7BA5A27DE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5C98-0DF1-467A-BB83-F04EB757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6379-DBD9-4A35-AF81-CFEEE1CC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C913-6A23-4EA3-96C4-737C211F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FE27-4E46-4F17-9EDD-018B262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4A608-09C1-4A50-9118-74ADFA85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C076-E79C-4877-9582-BAABB33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0F99-1599-4B43-8358-F4340D89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BEB3-BBA6-4083-88FD-12592933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A1F6B-874A-42BF-974A-17A8683B4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4A4-E7E6-4ED9-B8CE-BA8D8F5C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258E-6D7A-4A36-BB2F-A7F1F11C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50F1-099A-4B1C-B944-F0A986B7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B8E9-FE94-4AAF-864C-F852C6B7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CBAF-CBBE-4A2E-805F-5BACFD22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AB-9633-4159-856B-4EDA7258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84F9-B299-4A95-BBFB-376E813B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7FB9-CE44-4E16-90FF-26B5ACCC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A22D-E0D9-4085-85D2-C6779161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8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BDC8-AF6D-4821-8F5A-CF45DE8F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93807-E0B7-44AB-B944-D75DA6E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9B77-7EE0-4CEB-98BC-46530E3C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6A8C-E114-400D-88D9-F9B47B49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A9F6-2E39-43C9-99BA-E801C249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AD08-D53F-459F-B19E-F72893A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535-92FA-4021-ABA0-104CBE288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E4123-79D9-4A65-BEE3-8B447E2C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36717-4FD6-4750-A3B8-9AF33288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7C54-1161-4D7A-986D-3A57502C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0B86-281E-4C7D-8E7E-CD7CA4A4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7E6E-6AC3-417D-8C08-9A2B9D55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41D4-9C3A-4CE7-B549-717F87AE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B73E-CBBF-4544-AE75-F066BF46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351B8-63CC-4BFC-8365-68742E98E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2F15B-BB94-4AAA-8008-F4C85C3F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D7F07-6A6D-4F6B-89A8-FB61424A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16A45-331E-49BB-BDA1-A01315DB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B99B1-080E-4E37-BF1A-62EEAA98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36DB-8382-4F16-82CE-FA41666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35012-1A3E-4574-B718-210307B3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DBBC3-8AA4-4835-B3F0-EB25B53E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AFF7-AC7C-485E-8A56-4060159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34D8B-E1DD-461A-A948-09A3DF52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9776-F5C4-40D5-A747-F0F93C6E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7FB85-C354-48D2-91DF-BC20152B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4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86E5-9EE8-4218-BFFF-5BDBB7E1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6CC9-9745-40C0-A2D8-06C1389F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4BA3E-D17D-44ED-A9A4-C1D09922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F366-B15D-49C6-B1F3-7B77E26B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5E95-6371-4A37-969F-15C09F11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48A2-92C0-4455-A6B6-518E4B9C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5B6-722A-4BA6-BADD-EC9D68D1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DBE56-DE01-4B23-943F-4E81CEB6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5C5DF-1097-4EE7-8414-EA7A3ECE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46AC-2D46-48C4-ACAF-82F36AFB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074F-41B0-4179-B21F-FBEED4EA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27D9-DFF8-4108-AFCF-5CF8E4C1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A8557-8A13-4928-9FE1-AA39EDBF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74C77-D3A3-466F-982E-49E9CE6E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C6F8-F9B9-4DE7-841C-8248B1F0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C044-5915-46CC-93D3-14E3C19D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D98F-DA38-4B6C-8F38-18A9B293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6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9FE77-E61D-4867-BF72-0E1BAC82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4" y="403210"/>
            <a:ext cx="11841072" cy="6430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A49AD4-1821-45D5-B790-BE84BB2C8594}"/>
              </a:ext>
            </a:extLst>
          </p:cNvPr>
          <p:cNvSpPr/>
          <p:nvPr/>
        </p:nvSpPr>
        <p:spPr>
          <a:xfrm>
            <a:off x="3790692" y="0"/>
            <a:ext cx="40479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Summer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Olympics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774140-1736-452A-A818-710AFC8F5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119318"/>
              </p:ext>
            </p:extLst>
          </p:nvPr>
        </p:nvGraphicFramePr>
        <p:xfrm>
          <a:off x="3455377" y="6216162"/>
          <a:ext cx="4932484" cy="61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8C9225-9B42-46C8-ABCC-A6BFAEE4C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E7CE-C7BB-42AD-8904-31F6C45E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Number of sports held per year</a:t>
            </a:r>
            <a:endParaRPr lang="en-IN" sz="4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A0FB-C9C3-4CFD-A2E7-C5BE8541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C341ACD-9ECC-4308-A74D-8BBC266D9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89" y="1589651"/>
            <a:ext cx="85992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0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AC0-6976-48FF-97A1-CDE71001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17" y="482129"/>
            <a:ext cx="8411308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Cities which hosted Olympics more than once</a:t>
            </a:r>
            <a:endParaRPr lang="en-IN" sz="36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2E401-DA10-425A-9BA5-116F9CEA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5DED51C-6814-4927-A3F1-B26351A76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70" y="2024533"/>
            <a:ext cx="6761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8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7D18-17FC-425A-9156-BAA237D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01465" cy="1119546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Level of participation over the years</a:t>
            </a:r>
            <a:endParaRPr lang="en-IN" sz="3600" dirty="0">
              <a:ln w="0"/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91D21-8F4D-4CD7-AE02-F5EB6A80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2130AC7-FDFA-4538-8194-3F1355C83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/>
          <a:stretch/>
        </p:blipFill>
        <p:spPr bwMode="auto">
          <a:xfrm>
            <a:off x="924232" y="1848464"/>
            <a:ext cx="8908026" cy="41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8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CBF-3FBC-4656-A2A1-4E0108C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Medals win count per year</a:t>
            </a:r>
            <a:endParaRPr lang="en-IN" sz="3600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97D2-4C34-4550-A9BB-0F062C53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65D013A-42E1-482A-9001-81855102F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 bwMode="auto">
          <a:xfrm>
            <a:off x="838200" y="1951892"/>
            <a:ext cx="5448113" cy="40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B8D-54BD-4CB5-A646-074A09B8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participation</a:t>
            </a:r>
            <a:endParaRPr lang="en-IN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D9DB9A-DB42-4FB0-A128-21C660F8B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8583"/>
            <a:ext cx="10515600" cy="42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DD98C-06D6-4E5B-B414-891BDF2E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8519309-AFEA-45C7-926D-379344FB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2" y="292511"/>
            <a:ext cx="6921910" cy="608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DEFA8-FE06-46A3-A2AE-1D2ED475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8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C17-DF29-4DF1-99F2-1C88E9EA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</a:rPr>
              <a:t>Top 10 successful athletes</a:t>
            </a:r>
            <a:endParaRPr lang="en-IN" sz="36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C7223-92A5-4899-A958-3396D917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45445A58-64EF-4BC6-9EEA-AF873F7B1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0" y="1599484"/>
            <a:ext cx="42109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4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843D-AB4B-4D57-8372-CE89ECF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2775" cy="1050437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98E3A-BFA1-40FE-B759-1FC73C603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817"/>
            <a:ext cx="850616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7E182-A12E-425E-B5FD-3C90716B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ree Thank You Slide | Slidebazaar">
            <a:extLst>
              <a:ext uri="{FF2B5EF4-FFF2-40B4-BE49-F238E27FC236}">
                <a16:creationId xmlns:a16="http://schemas.microsoft.com/office/drawing/2014/main" id="{13639849-1F2C-4342-B2EF-CA589707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31EF6-6CEC-452F-9E34-2D16F685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4695B6-F4CE-4F5C-8DBB-EEB051230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22035"/>
              </p:ext>
            </p:extLst>
          </p:nvPr>
        </p:nvGraphicFramePr>
        <p:xfrm>
          <a:off x="1319981" y="905669"/>
          <a:ext cx="2979457" cy="96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D82BDD-ED18-4E64-B99F-6F30E1B9225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3460700"/>
              </p:ext>
            </p:extLst>
          </p:nvPr>
        </p:nvGraphicFramePr>
        <p:xfrm>
          <a:off x="3276600" y="1187450"/>
          <a:ext cx="8915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AD0456-4E2A-45A6-9627-72FFCDBFF0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25680-AF0E-4018-B3ED-AAB1C8E8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" y="2625213"/>
            <a:ext cx="11621729" cy="3559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86C4C-B2F5-433F-8B3D-623A536B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14B26FF-32DE-47B0-ABDA-80A6085EA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690669"/>
              </p:ext>
            </p:extLst>
          </p:nvPr>
        </p:nvGraphicFramePr>
        <p:xfrm>
          <a:off x="2646730" y="1256523"/>
          <a:ext cx="5777672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596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F0EB2-D6D9-4977-B5C7-9C927B4E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1562100"/>
            <a:ext cx="4733925" cy="4553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9797D1-56C8-460E-81B2-3DBB4AA3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D2A12-D1CB-4882-AEB7-5C77AB2F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329" y="1562100"/>
            <a:ext cx="4924425" cy="3733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7A1727-65A3-42C0-9523-91D62758FE86}"/>
              </a:ext>
            </a:extLst>
          </p:cNvPr>
          <p:cNvGrpSpPr/>
          <p:nvPr/>
        </p:nvGrpSpPr>
        <p:grpSpPr>
          <a:xfrm>
            <a:off x="2233770" y="512499"/>
            <a:ext cx="5777672" cy="911430"/>
            <a:chOff x="0" y="11900"/>
            <a:chExt cx="5777672" cy="9114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63D4D9-05FB-48DB-A285-10AFA81CD7D1}"/>
                </a:ext>
              </a:extLst>
            </p:cNvPr>
            <p:cNvSpPr/>
            <p:nvPr/>
          </p:nvSpPr>
          <p:spPr>
            <a:xfrm>
              <a:off x="0" y="11900"/>
              <a:ext cx="5777672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703916E7-A966-4615-AA9F-7EB14C85A21B}"/>
                </a:ext>
              </a:extLst>
            </p:cNvPr>
            <p:cNvSpPr txBox="1"/>
            <p:nvPr/>
          </p:nvSpPr>
          <p:spPr>
            <a:xfrm>
              <a:off x="44492" y="56392"/>
              <a:ext cx="5688688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Data Pre-Processing</a:t>
              </a:r>
              <a:endParaRPr lang="en-IN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05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12F26-D7FB-4F2A-91AB-743776ED26B4}"/>
              </a:ext>
            </a:extLst>
          </p:cNvPr>
          <p:cNvGrpSpPr/>
          <p:nvPr/>
        </p:nvGrpSpPr>
        <p:grpSpPr>
          <a:xfrm>
            <a:off x="2676222" y="966236"/>
            <a:ext cx="5777672" cy="862564"/>
            <a:chOff x="0" y="-10222"/>
            <a:chExt cx="5777672" cy="93355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D5DD1B-2B35-4492-9D17-761573C62518}"/>
                </a:ext>
              </a:extLst>
            </p:cNvPr>
            <p:cNvSpPr/>
            <p:nvPr/>
          </p:nvSpPr>
          <p:spPr>
            <a:xfrm>
              <a:off x="0" y="11900"/>
              <a:ext cx="5777672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AC3EBB74-F0F2-4B3A-9C77-DD71689BD30F}"/>
                </a:ext>
              </a:extLst>
            </p:cNvPr>
            <p:cNvSpPr txBox="1"/>
            <p:nvPr/>
          </p:nvSpPr>
          <p:spPr>
            <a:xfrm>
              <a:off x="0" y="-10222"/>
              <a:ext cx="5777672" cy="911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Data </a:t>
              </a:r>
              <a:r>
                <a:rPr lang="en-US" sz="3800" dirty="0"/>
                <a:t>Cleaning</a:t>
              </a:r>
              <a:endParaRPr lang="en-IN" sz="38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703F3D-0F01-4DD2-95EF-60DBFCA6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2400608"/>
            <a:ext cx="10962968" cy="329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8CA0C-ED6E-4D7B-928D-2DD2C3D6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96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555F1-4035-4CE7-91B6-75EF07AC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8E2E-7F68-4E9D-9D04-D6530127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90935" cy="104088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dirty="0"/>
              <a:t>Top 5 Countries to secure most medals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E8889-D2B6-4589-A074-970747CF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27" y="2941841"/>
            <a:ext cx="1333500" cy="1190625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85EBF26-B9B8-464E-BC2C-3C8C6294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89" y="1879803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603860D-93FF-4AE4-B7D9-9E61D30B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59" y="2156028"/>
            <a:ext cx="37814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48E6B-AC0E-413C-BD50-184623E3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1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6DD-6015-4740-86B5-CB34017C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7206" cy="1149043"/>
          </a:xfr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/>
              <a:t>Countries to secure least medals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A1DB6-1C8D-4376-A56B-293A7B93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3" y="1406014"/>
            <a:ext cx="1428750" cy="49652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45D54C-DEE3-4BAF-B731-97D67413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56" y="1406014"/>
            <a:ext cx="9069182" cy="48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8F61F-5776-4387-BE35-D80FB859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A2F4-30C9-43F2-94FF-28D60E7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39"/>
            <a:ext cx="8201025" cy="1325563"/>
          </a:xfr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India's performance over the years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D90CB-1257-4597-A025-96ACC2FF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232"/>
            <a:ext cx="10515600" cy="3302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Medal: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Gold Medal: Hockey (1928)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Total Medals Won: 183 (Incl. Group events)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194FF-743D-4EC9-9A28-B310F454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-1978"/>
            <a:ext cx="3152775" cy="968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9C5B7-78E1-4A97-A9C1-6F736B2C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69" y="2940710"/>
            <a:ext cx="6877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B711EAC-E63B-4E81-A1A0-FC6B86A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978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F8DED-BDF0-40A0-A35F-89417CF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1978"/>
            <a:ext cx="3048000" cy="9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101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Countries to secure most medals</vt:lpstr>
      <vt:lpstr>Countries to secure least medals</vt:lpstr>
      <vt:lpstr>India's performance over the years</vt:lpstr>
      <vt:lpstr>PowerPoint Presentation</vt:lpstr>
      <vt:lpstr>Number of sports held per year</vt:lpstr>
      <vt:lpstr>Cities which hosted Olympics more than once</vt:lpstr>
      <vt:lpstr>Level of participation over the years</vt:lpstr>
      <vt:lpstr>Medals win count per year</vt:lpstr>
      <vt:lpstr>Gender participation</vt:lpstr>
      <vt:lpstr>PowerPoint Presentation</vt:lpstr>
      <vt:lpstr>Top 10 successful athletes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shantakumar annigeri</dc:creator>
  <cp:lastModifiedBy>shantakumar annigeri</cp:lastModifiedBy>
  <cp:revision>99</cp:revision>
  <dcterms:created xsi:type="dcterms:W3CDTF">2022-06-27T15:42:49Z</dcterms:created>
  <dcterms:modified xsi:type="dcterms:W3CDTF">2022-06-30T17:44:16Z</dcterms:modified>
</cp:coreProperties>
</file>