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b566960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b566960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b566960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b566960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b566960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b566960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a2c9be8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a2c9be8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a2c9be8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a2c9be8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a2c9be8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a2c9be8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a2c9be8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a2c9be8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a2c9be8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a2c9be8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a2c9be81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a2c9be81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a2c9be8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a2c9be8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e14df9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e14df9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Mg. Flor Cerdán León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2. Creando Repositorios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init</a:t>
            </a:r>
            <a:endParaRPr b="0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Previo: Creamos una carpeta git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5" y="1566850"/>
            <a:ext cx="7048450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21200" y="-152400"/>
            <a:ext cx="85206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Crear repositorio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Método 1: </a:t>
            </a:r>
            <a:r>
              <a:rPr lang="es">
                <a:solidFill>
                  <a:srgbClr val="000000"/>
                </a:solidFill>
              </a:rPr>
              <a:t>git init NombreCarpeta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3"/>
            <a:ext cx="6522650" cy="3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7175" y="7525"/>
            <a:ext cx="852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Crear repositorio: Método 2: </a:t>
            </a:r>
            <a:r>
              <a:rPr lang="es">
                <a:solidFill>
                  <a:srgbClr val="000000"/>
                </a:solidFill>
              </a:rPr>
              <a:t>git init 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4050"/>
            <a:ext cx="8517801" cy="40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07175" y="7525"/>
            <a:ext cx="852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Eliminar repositorio: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528"/>
            <a:ext cx="8563800" cy="1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Crear 4 repositorios </a:t>
            </a:r>
            <a:r>
              <a:rPr i="1" lang="es"/>
              <a:t>( 02 con el Método 1 y 02 con el Método 2)</a:t>
            </a:r>
            <a:r>
              <a:rPr lang="es"/>
              <a:t> con los siguientes nombres: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CARPETA: SistemasTeam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Ventas_TuApellido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Sedapal_TuApellido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Aerolinea_TuApellido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Matricula_TuApellido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 Agregando, quitando y viendo status de archivos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add | rm | status</a:t>
            </a:r>
            <a:endParaRPr b="0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709150" y="2663875"/>
            <a:ext cx="1662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git add -A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445150" y="3418325"/>
            <a:ext cx="3054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git commit -m “MENSAJE”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614675" y="315925"/>
            <a:ext cx="1151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261888" y="3693175"/>
            <a:ext cx="1151700" cy="1037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login.jsp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valida.jsp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 Working Directory → Staging area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Untracked files</a:t>
            </a:r>
            <a:r>
              <a:rPr lang="es">
                <a:solidFill>
                  <a:srgbClr val="000000"/>
                </a:solidFill>
              </a:rPr>
              <a:t>: Son los archivos que están en el working directory y requiere pasar al Staging area.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add [Archivo]:</a:t>
            </a:r>
            <a:r>
              <a:rPr lang="es">
                <a:solidFill>
                  <a:srgbClr val="000000"/>
                </a:solidFill>
              </a:rPr>
              <a:t> Agrega al </a:t>
            </a:r>
            <a:r>
              <a:rPr b="1" i="1" lang="es">
                <a:solidFill>
                  <a:srgbClr val="000000"/>
                </a:solidFill>
              </a:rPr>
              <a:t>Archivo</a:t>
            </a:r>
            <a:r>
              <a:rPr b="1"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al staging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add -A</a:t>
            </a:r>
            <a:r>
              <a:rPr lang="es">
                <a:solidFill>
                  <a:srgbClr val="000000"/>
                </a:solidFill>
              </a:rPr>
              <a:t> Agrega todos los archivos al Staging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rm --cached</a:t>
            </a:r>
            <a:r>
              <a:rPr lang="es">
                <a:solidFill>
                  <a:srgbClr val="000000"/>
                </a:solidFill>
              </a:rPr>
              <a:t>: Regresa del Staging area al Working Directory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rm -f [Archivo]</a:t>
            </a:r>
            <a:r>
              <a:rPr lang="es">
                <a:solidFill>
                  <a:srgbClr val="000000"/>
                </a:solidFill>
              </a:rPr>
              <a:t>: Elimina el archivo.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195475" y="0"/>
            <a:ext cx="87531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3.1 	Creamos un repositorio: </a:t>
            </a:r>
            <a:r>
              <a:rPr b="0" lang="es">
                <a:solidFill>
                  <a:srgbClr val="000000"/>
                </a:solidFill>
              </a:rPr>
              <a:t>academico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		</a:t>
            </a:r>
            <a:r>
              <a:rPr lang="es"/>
              <a:t>Creamos un archivo</a:t>
            </a:r>
            <a:r>
              <a:rPr b="0" lang="es"/>
              <a:t>: </a:t>
            </a:r>
            <a:r>
              <a:rPr b="0" lang="es">
                <a:solidFill>
                  <a:srgbClr val="000000"/>
                </a:solidFill>
              </a:rPr>
              <a:t>index.jsp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3" y="1266325"/>
            <a:ext cx="8021626" cy="35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Repaso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Creando repositorios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Agregando, quitando y viendo el estatus de archivos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Confirmando cambios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Etiquetando confirmaciones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368825"/>
            <a:ext cx="85206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3.2	Ver el estado del archivo: </a:t>
            </a:r>
            <a:r>
              <a:rPr b="0" lang="es">
                <a:solidFill>
                  <a:srgbClr val="000000"/>
                </a:solidFill>
              </a:rPr>
              <a:t>git status</a:t>
            </a:r>
            <a:endParaRPr b="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De color rojo archivos modificados o creados del Working Directory</a:t>
            </a:r>
            <a:endParaRPr b="0" sz="3000">
              <a:solidFill>
                <a:srgbClr val="000000"/>
              </a:solidFill>
            </a:endParaRPr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75" y="1898675"/>
            <a:ext cx="8839202" cy="223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92800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3.3	WD → Staging Area: </a:t>
            </a:r>
            <a:r>
              <a:rPr b="0" lang="es">
                <a:solidFill>
                  <a:srgbClr val="000000"/>
                </a:solidFill>
              </a:rPr>
              <a:t>git add Archivo</a:t>
            </a:r>
            <a:endParaRPr b="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De color verde que están en Staging Area</a:t>
            </a:r>
            <a:endParaRPr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00"/>
            <a:ext cx="8839201" cy="25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52400" y="928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Unstage:  </a:t>
            </a:r>
            <a:r>
              <a:rPr b="0" lang="es">
                <a:solidFill>
                  <a:srgbClr val="000000"/>
                </a:solidFill>
              </a:rPr>
              <a:t>git rm --cached Archivo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Para regresar del Staging Area al Working Directory</a:t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00"/>
            <a:ext cx="8839201" cy="282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152400" y="928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Pasar varios archivos al Staging Area:  </a:t>
            </a:r>
            <a:r>
              <a:rPr b="0" lang="es">
                <a:solidFill>
                  <a:srgbClr val="000000"/>
                </a:solidFill>
              </a:rPr>
              <a:t>git add -A</a:t>
            </a:r>
            <a:endParaRPr b="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b="0" lang="es">
                <a:solidFill>
                  <a:srgbClr val="000000"/>
                </a:solidFill>
              </a:rPr>
              <a:t>Primero creamos varios archivos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5" y="1747837"/>
            <a:ext cx="79533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152400" y="166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Pasar varios archivos al Staging Area:  </a:t>
            </a:r>
            <a:r>
              <a:rPr b="0" lang="es">
                <a:solidFill>
                  <a:srgbClr val="000000"/>
                </a:solidFill>
              </a:rPr>
              <a:t>git add -A</a:t>
            </a:r>
            <a:endParaRPr b="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b="0" lang="es">
                <a:solidFill>
                  <a:srgbClr val="000000"/>
                </a:solidFill>
              </a:rPr>
              <a:t>Pasamos en bloque al Staging Area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8839199" cy="282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152400" y="166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Eliminación física:  </a:t>
            </a:r>
            <a:r>
              <a:rPr b="0" lang="es">
                <a:solidFill>
                  <a:srgbClr val="000000"/>
                </a:solidFill>
              </a:rPr>
              <a:t>git rm -f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8839199" cy="301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4. Confirmando cambios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commit</a:t>
            </a:r>
            <a:endParaRPr b="0"/>
          </a:p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 Staging area → Repositorio</a:t>
            </a:r>
            <a:endParaRPr/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-m [“mensaje”]: </a:t>
            </a:r>
            <a:r>
              <a:rPr lang="es">
                <a:solidFill>
                  <a:srgbClr val="000000"/>
                </a:solidFill>
              </a:rPr>
              <a:t>Envía archivos al repositorio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--amend -m [“mensaje”]: </a:t>
            </a:r>
            <a:r>
              <a:rPr lang="es">
                <a:solidFill>
                  <a:srgbClr val="000000"/>
                </a:solidFill>
              </a:rPr>
              <a:t>Grabar un cambio y sobreescribir el mensaje del commit anterior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--amend: </a:t>
            </a:r>
            <a:r>
              <a:rPr lang="es">
                <a:solidFill>
                  <a:srgbClr val="000000"/>
                </a:solidFill>
              </a:rPr>
              <a:t>Anexar cambios con el mensaje del commit anterior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log: </a:t>
            </a:r>
            <a:r>
              <a:rPr lang="es">
                <a:solidFill>
                  <a:srgbClr val="000000"/>
                </a:solidFill>
              </a:rPr>
              <a:t>Nos muestra el historial de cambios que hemos realizado en el repositorio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log -p: </a:t>
            </a:r>
            <a:r>
              <a:rPr lang="es">
                <a:solidFill>
                  <a:srgbClr val="000000"/>
                </a:solidFill>
              </a:rPr>
              <a:t>Nos muestra las diferencias en cada commit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152400" y="245200"/>
            <a:ext cx="90873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Staging Area → Repositorio: </a:t>
            </a:r>
            <a:r>
              <a:rPr b="0" lang="es">
                <a:solidFill>
                  <a:srgbClr val="000000"/>
                </a:solidFill>
              </a:rPr>
              <a:t>git commit -m ¨mensaje¨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200"/>
            <a:ext cx="8839200" cy="160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Ver cambios: </a:t>
            </a:r>
            <a:r>
              <a:rPr b="0" lang="es">
                <a:solidFill>
                  <a:srgbClr val="000000"/>
                </a:solidFill>
              </a:rPr>
              <a:t>git log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2" cy="152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Repaso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-----------&gt;GitHub: 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Ingresar a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Cuenta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</a:t>
            </a:r>
            <a:r>
              <a:rPr lang="es"/>
              <a:t>Git -----------&gt;GitHub: 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Nuevo Repositorio</a:t>
            </a:r>
            <a:endParaRPr/>
          </a:p>
        </p:txBody>
      </p:sp>
      <p:sp>
        <p:nvSpPr>
          <p:cNvPr id="312" name="Google Shape;3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174" y="1455825"/>
            <a:ext cx="5209274" cy="3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… </a:t>
            </a:r>
            <a:r>
              <a:rPr lang="es" sz="2300"/>
              <a:t>Git -----------&gt;GitHub: enviar un repositorio existente desde la línea de comando </a:t>
            </a:r>
            <a:endParaRPr sz="2300"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Copiar: de GitHub y pegar en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00" y="2320575"/>
            <a:ext cx="7940700" cy="9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Git </a:t>
            </a:r>
            <a:r>
              <a:rPr lang="es"/>
              <a:t>--</a:t>
            </a:r>
            <a:r>
              <a:rPr lang="es"/>
              <a:t>---------&gt;GitHub: 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0" l="0" r="16029" t="0"/>
          <a:stretch/>
        </p:blipFill>
        <p:spPr>
          <a:xfrm>
            <a:off x="732850" y="1442875"/>
            <a:ext cx="7678299" cy="23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Modificamos en index.jsp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9025"/>
            <a:ext cx="7366600" cy="35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Staging Area:</a:t>
            </a:r>
            <a:r>
              <a:rPr lang="es"/>
              <a:t>, repositorio, GitHub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5" y="1106125"/>
            <a:ext cx="8310725" cy="3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Historial: Git Log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19"/>
            <a:ext cx="9144000" cy="293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Modificamos el archivo: index.jsp y login.jsp</a:t>
            </a:r>
            <a:endParaRPr/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125" y="1266176"/>
            <a:ext cx="4028475" cy="327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266181"/>
            <a:ext cx="4068674" cy="217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Staging Area:, repositorio,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0" name="Google Shape;3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50" y="1029844"/>
            <a:ext cx="8520599" cy="395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Para Clonar Proyecto: Git Clone + url. Clonando Proyecto de Sevillano</a:t>
            </a:r>
            <a:endParaRPr sz="2600"/>
          </a:p>
        </p:txBody>
      </p:sp>
      <p:sp>
        <p:nvSpPr>
          <p:cNvPr id="376" name="Google Shape;37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5055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3697"/>
            <a:ext cx="6505576" cy="284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¿Qué es un VCS?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(Español) Sistema Control de Versiones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 un </a:t>
            </a:r>
            <a:r>
              <a:rPr b="1" lang="es" sz="2400"/>
              <a:t>Sistema </a:t>
            </a:r>
            <a:r>
              <a:rPr lang="es" sz="2400"/>
              <a:t>que registra los cambios realizados sobre un archivo o conjunto de archivos a lo largo del tiempo.</a:t>
            </a:r>
            <a:endParaRPr sz="240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</a:t>
            </a:r>
            <a:r>
              <a:rPr lang="es"/>
              <a:t>Para Clonar Proyecto: Git Clone + url. Clonando Proyecto de Sevillano</a:t>
            </a:r>
            <a:endParaRPr/>
          </a:p>
        </p:txBody>
      </p:sp>
      <p:sp>
        <p:nvSpPr>
          <p:cNvPr id="384" name="Google Shape;38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50" y="1881250"/>
            <a:ext cx="79438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25" y="1565400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4272525" y="2466938"/>
            <a:ext cx="14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5806900" y="1319300"/>
            <a:ext cx="31950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Control de Versiones Distribuido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Otros VCS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13" y="1387250"/>
            <a:ext cx="7155375" cy="31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150" y="1399000"/>
            <a:ext cx="7187675" cy="3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413600" y="7620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152625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Comandos útiles de la terminal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52625" y="583275"/>
            <a:ext cx="88686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33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que nos permite movernos dentro de carpetas.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 ..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podemos salir de las carpetas.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mkdir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crear carpetas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ls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vamos a ver las carpetas que tenemos creadas.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clear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limpiar la terminal 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nos permite crear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 -rf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y el nombre de la carpeta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carpetas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VIM</a:t>
            </a:r>
            <a:r>
              <a:rPr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s" sz="2400">
                <a:solidFill>
                  <a:srgbClr val="273B4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(Editor de Archivos)</a:t>
            </a:r>
            <a:endParaRPr sz="24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poder insertar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:wq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guardar y salir</a:t>
            </a:r>
            <a:endParaRPr b="1"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q!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salir sin guardar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