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9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AC099-BB49-4462-B723-CE0AE097B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49529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B53AB-C81D-473D-9DB0-A4AC12ABA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UpGrad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ProKabaddi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596E7-4774-441A-BC32-B210B57DF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Hackathon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0A9E3-2C77-4700-A9FF-A1E21EAB6714}"/>
              </a:ext>
            </a:extLst>
          </p:cNvPr>
          <p:cNvSpPr txBox="1"/>
          <p:nvPr/>
        </p:nvSpPr>
        <p:spPr>
          <a:xfrm>
            <a:off x="8362950" y="4892421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Nitesh Sondhi</a:t>
            </a:r>
          </a:p>
          <a:p>
            <a:r>
              <a:rPr lang="en-US" dirty="0" err="1"/>
              <a:t>Shantam</a:t>
            </a:r>
            <a:r>
              <a:rPr lang="en-US" dirty="0"/>
              <a:t> Sondhi</a:t>
            </a:r>
          </a:p>
          <a:p>
            <a:r>
              <a:rPr lang="en-US" dirty="0" err="1"/>
              <a:t>Mridani</a:t>
            </a:r>
            <a:r>
              <a:rPr lang="en-US" dirty="0"/>
              <a:t> Dwivedi</a:t>
            </a:r>
          </a:p>
          <a:p>
            <a:r>
              <a:rPr lang="en-US" dirty="0"/>
              <a:t>Nitin Sondhi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31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48F5-525A-4072-95CA-EA490DDF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6D90-FA45-4773-B7FF-A58270A6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Predict the winner of the tournament : Bengal Warriors</a:t>
            </a:r>
          </a:p>
          <a:p>
            <a:r>
              <a:rPr lang="en-US" dirty="0"/>
              <a:t>Task 2: Predict the top team in the points table after the completion of the league matches : Bengal Warriors</a:t>
            </a:r>
          </a:p>
          <a:p>
            <a:r>
              <a:rPr lang="en-US" dirty="0"/>
              <a:t>Task 3: Predict the team with the highest points for successful raids : Bengal Warriors</a:t>
            </a:r>
          </a:p>
          <a:p>
            <a:r>
              <a:rPr lang="en-US" dirty="0"/>
              <a:t>Task 4: Predict the team with the highest points for successful tackles : Bengal Warriors</a:t>
            </a:r>
          </a:p>
          <a:p>
            <a:r>
              <a:rPr lang="en-US" dirty="0"/>
              <a:t>Task 5: Predict the team with the highest super-performance total : Bengal Warriors</a:t>
            </a:r>
          </a:p>
          <a:p>
            <a:r>
              <a:rPr lang="en-US" dirty="0"/>
              <a:t>Task 6: Predict the player with the highest successful raid percentage : Naveen Kumar</a:t>
            </a:r>
          </a:p>
          <a:p>
            <a:r>
              <a:rPr lang="en-US" dirty="0"/>
              <a:t>Task 7: Predict the player with the highest Successful tackle percentage : Pawan Kumar </a:t>
            </a:r>
            <a:r>
              <a:rPr lang="en-US" dirty="0" err="1"/>
              <a:t>Sehrawat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7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AC0E-7842-4652-B5CB-05C2E9C94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A3250-279D-4CB5-97B6-95A759AD9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3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18C0-0049-4224-9EE5-27379E15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Hand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301F-B345-4604-B798-805DAD7B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Predict the winner of the tournament</a:t>
            </a:r>
          </a:p>
          <a:p>
            <a:r>
              <a:rPr lang="en-US" dirty="0"/>
              <a:t>Task 2: Predict the top team in the points table after the completion of the league matches.</a:t>
            </a:r>
          </a:p>
          <a:p>
            <a:r>
              <a:rPr lang="en-US" dirty="0"/>
              <a:t>Task 3: Predict the team with the highest points for successful raids</a:t>
            </a:r>
          </a:p>
          <a:p>
            <a:r>
              <a:rPr lang="en-US" dirty="0"/>
              <a:t>Task 4: Predict the team with the highest points for successful tackles</a:t>
            </a:r>
          </a:p>
          <a:p>
            <a:r>
              <a:rPr lang="en-US" dirty="0"/>
              <a:t>Task 5: Predict the team with the highest super-performance total</a:t>
            </a:r>
          </a:p>
          <a:p>
            <a:r>
              <a:rPr lang="en-US" dirty="0"/>
              <a:t>Task 6: Predict the player with the highest successful raid percentage</a:t>
            </a:r>
          </a:p>
          <a:p>
            <a:r>
              <a:rPr lang="en-US" dirty="0"/>
              <a:t>Task 7: Predict the player with the highest Successful tackle percentage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0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FDB8-DFD9-4EBE-972F-68D18DED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Process/Steps Followed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30C3-C428-4A43-9DA6-AD3697BF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fetching from Web pages using web scrapping</a:t>
            </a:r>
          </a:p>
          <a:p>
            <a:r>
              <a:rPr lang="en-US" dirty="0"/>
              <a:t>Data cleaning – checking for null values and treating them</a:t>
            </a:r>
          </a:p>
          <a:p>
            <a:r>
              <a:rPr lang="en-US" dirty="0"/>
              <a:t>EDA – plots created based on the cleaned dataset</a:t>
            </a:r>
          </a:p>
          <a:p>
            <a:r>
              <a:rPr lang="en-US" dirty="0"/>
              <a:t>Model building – Linear, Logistic and non-linear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Results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7AC5-CDFC-48C4-A82B-1BB8F79F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E4CA2-1362-4889-A754-68117698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723517"/>
            <a:ext cx="10058400" cy="2609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0A5E1-A946-4DE3-A866-E92D6CF9A0AE}"/>
              </a:ext>
            </a:extLst>
          </p:cNvPr>
          <p:cNvSpPr txBox="1"/>
          <p:nvPr/>
        </p:nvSpPr>
        <p:spPr>
          <a:xfrm>
            <a:off x="3817398" y="2014194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Bengal Warriors – The leaders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4806-B096-4DCA-A6D9-AE904853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Bengal Warriors - Toppers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9D02A-FBCA-497D-9C95-D58C9C93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717544"/>
            <a:ext cx="10058400" cy="26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4A14-444A-4F85-8B36-AA4AB6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Bengal Warriors – Highest Raid Points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A2ABF-33DA-4AE2-9177-C1BF3825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94169"/>
            <a:ext cx="10058400" cy="26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BC4-A7FC-444F-BD8A-57B738DB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Bengal Warriors – Highest Successful tackles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26A36F-9BD8-4D9B-BDF8-A386524D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67487"/>
            <a:ext cx="10058400" cy="27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FDD-B734-4076-9350-B08445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Successful Raid % - Naveen Kumar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AAE89-D7A5-4EDD-8BEF-103FF90F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716140"/>
            <a:ext cx="10058400" cy="26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53FB-4100-464C-A395-5D02CCF4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Successful tackles % - Pawan Kumar </a:t>
            </a:r>
            <a:r>
              <a:rPr lang="en-US" dirty="0" err="1"/>
              <a:t>Sehrawat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478BB-3922-49D4-B8B2-4BB2BD69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77213"/>
            <a:ext cx="10058400" cy="27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2E7"/>
      </a:lt2>
      <a:accent1>
        <a:srgbClr val="59B36C"/>
      </a:accent1>
      <a:accent2>
        <a:srgbClr val="53B28F"/>
      </a:accent2>
      <a:accent3>
        <a:srgbClr val="5EAEB2"/>
      </a:accent3>
      <a:accent4>
        <a:srgbClr val="63A1D5"/>
      </a:accent4>
      <a:accent5>
        <a:srgbClr val="808BDD"/>
      </a:accent5>
      <a:accent6>
        <a:srgbClr val="8563D5"/>
      </a:accent6>
      <a:hlink>
        <a:srgbClr val="AE69A0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Georgia Pro</vt:lpstr>
      <vt:lpstr>Georgia Pro Cond Black</vt:lpstr>
      <vt:lpstr>SavonVTI</vt:lpstr>
      <vt:lpstr>UpGrad ProKabaddi</vt:lpstr>
      <vt:lpstr>Tasks in Hand</vt:lpstr>
      <vt:lpstr>Process/Steps Followed</vt:lpstr>
      <vt:lpstr>EDA - Results</vt:lpstr>
      <vt:lpstr>Bengal Warriors - Toppers</vt:lpstr>
      <vt:lpstr>Bengal Warriors – Highest Raid Points</vt:lpstr>
      <vt:lpstr>Bengal Warriors – Highest Successful tackles</vt:lpstr>
      <vt:lpstr>Highest Successful Raid % - Naveen Kumar</vt:lpstr>
      <vt:lpstr>Highest Successful tackles % - Pawan Kumar Sehrawat</vt:lpstr>
      <vt:lpstr>Results 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ProKabaddi</dc:title>
  <dc:creator>Nitesh S</dc:creator>
  <cp:lastModifiedBy>Nitesh S</cp:lastModifiedBy>
  <cp:revision>6</cp:revision>
  <dcterms:created xsi:type="dcterms:W3CDTF">2019-10-02T16:27:09Z</dcterms:created>
  <dcterms:modified xsi:type="dcterms:W3CDTF">2019-10-02T16:49:58Z</dcterms:modified>
</cp:coreProperties>
</file>