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302C-2722-645E-5E54-39F70262C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04F55-8262-C0C6-FB14-99FCFF92F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0330-0609-8EF7-2001-0BC0B430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EF23-F25E-4AC1-9388-660701DFDC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B11DE-BE7A-072D-3569-3E5D1711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BE9C7-F6DE-4EEE-B246-824733F4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F1E-97E3-452F-9835-42AF522D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1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91F6-AA01-7899-28A4-8CABECAF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E69AE-3EBA-41D0-7679-6C2F2DC6A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9866-F8BB-DEB8-716B-FAB44CE2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EF23-F25E-4AC1-9388-660701DFDC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93609-8B31-DF23-B0FC-F703B5CA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2D49-B14C-343E-F266-084E196E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F1E-97E3-452F-9835-42AF522D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49856-D1AD-92CB-6B85-0FC994A43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B9AA2-CA86-2A8C-6806-3B1B3F94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63F8-BF00-9B4D-2D31-E7647EC9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EF23-F25E-4AC1-9388-660701DFDC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E790-40AA-69D3-6FA4-0FDB69B2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7DB6-3BAF-4284-9387-484DD8A4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F1E-97E3-452F-9835-42AF522D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5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91CE-24F7-E7B5-4D1E-656E48E0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6A3E-DA59-F31B-1CE0-CB63A7AF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40771-CDAA-F35D-2309-195C2E43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EF23-F25E-4AC1-9388-660701DFDC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C6FD-8462-560C-E18D-F6EEF136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2DE1-10FA-4829-8FF2-BFC6311F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F1E-97E3-452F-9835-42AF522D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1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8CE1-B2F5-6807-FAA2-E8709D34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AB19-BA78-6DCC-133B-1D4D82349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5068C-B36A-82C2-1E68-5B4FA16C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EF23-F25E-4AC1-9388-660701DFDC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AFC4-80AF-522D-4D2C-A97DA2CC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AF929-6125-B036-FF74-D7DAD5AC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F1E-97E3-452F-9835-42AF522D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7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5B64-5D29-805A-41D1-61E4402D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B0CB-ED2E-5EDF-04A3-BBF40662B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E665-8CCD-037D-A0F1-3FC279F17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B408-42AF-B396-EA26-FFAB1F2C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EF23-F25E-4AC1-9388-660701DFDC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4E961-4E5F-8467-3EEA-541A0AEA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35AAD-8399-DECB-3CCE-56DE3425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F1E-97E3-452F-9835-42AF522D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1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C5AF-DC60-34C6-B3F7-538E85BF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71BF9-3235-6975-40B2-24D3F832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61DDE-C1B5-537E-896D-AABC4E841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B9BC1-CE68-6744-3347-EA95683C4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F8611-C09F-2B69-2684-C41AEF647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19502-B723-3CD9-BE2C-BB3F6410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EF23-F25E-4AC1-9388-660701DFDC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99BE5-748E-6764-C5DF-11FA9352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EA5D4-87C4-68AA-4D18-3A66CCB8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F1E-97E3-452F-9835-42AF522D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9B1A-31DF-78E5-5558-47CA79BB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6D677-C028-8EA8-1351-B16977E7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EF23-F25E-4AC1-9388-660701DFDC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AFB9C-3564-5F84-8598-25AE2180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5B13A-4854-EEE4-5243-ECCBD674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F1E-97E3-452F-9835-42AF522D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2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83957-0BAF-AB7B-DB78-75860205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EF23-F25E-4AC1-9388-660701DFDC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40EC7-30A6-4837-8D48-CF503B71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0641A-C239-7B2C-E8E8-6DA6ABE5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F1E-97E3-452F-9835-42AF522D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668-11FF-E687-8F71-3A091549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35B3-9FB8-34F6-2022-90C8AB40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31CAC-DB46-2767-A15A-FB86B3FCD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9194B-74A5-0D87-9CF8-146428D5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EF23-F25E-4AC1-9388-660701DFDC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99106-B9D0-26CA-EA0D-E2664638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DC00-26AE-05EE-8731-CA06D133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F1E-97E3-452F-9835-42AF522D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6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D88B-A01B-C2B2-1620-33CB5B51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548BB-897D-5C7B-9A3F-E80FE64C1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51C85-7D06-F832-E443-7C22B584E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E07BF-6843-8015-C280-205CECDE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EF23-F25E-4AC1-9388-660701DFDC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770E0-BA48-5D1E-4D62-F2A2BCB6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3D2D4-DBA4-AA24-5A0A-8FA579B8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1F1E-97E3-452F-9835-42AF522D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D8411-E863-7AAF-9EDA-571122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103EB-D22B-3B49-97E3-3CEB1FE5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3D45-1417-B736-5B75-BB82288FD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EF23-F25E-4AC1-9388-660701DFDC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4CA2-A067-E857-E2F0-0B2CEDC9F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7727-A9FD-0D0D-313F-50DB4407B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1F1E-97E3-452F-9835-42AF522D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3E27BAE-E1F8-4710-0B58-338B203E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03" y="348485"/>
            <a:ext cx="11888580" cy="50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4CB796-20E9-1A70-ED63-B2B72EC3595D}"/>
              </a:ext>
            </a:extLst>
          </p:cNvPr>
          <p:cNvSpPr/>
          <p:nvPr/>
        </p:nvSpPr>
        <p:spPr>
          <a:xfrm>
            <a:off x="54552" y="2417398"/>
            <a:ext cx="11726945" cy="867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Nexus of Strategic Marketing and Agile Supply Chain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0D4F7-C593-DF5E-D417-6A379B6E6AFD}"/>
              </a:ext>
            </a:extLst>
          </p:cNvPr>
          <p:cNvSpPr/>
          <p:nvPr/>
        </p:nvSpPr>
        <p:spPr>
          <a:xfrm>
            <a:off x="8350370" y="5745274"/>
            <a:ext cx="4172999" cy="577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Using </a:t>
            </a:r>
            <a:r>
              <a:rPr lang="en-US" sz="2800" b="1" dirty="0" err="1">
                <a:solidFill>
                  <a:sysClr val="windowText" lastClr="000000"/>
                </a:solidFill>
              </a:rPr>
              <a:t>PowerBI</a:t>
            </a:r>
            <a:endParaRPr lang="en-US" sz="28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-Shantanu Aeer</a:t>
            </a:r>
          </a:p>
        </p:txBody>
      </p:sp>
    </p:spTree>
    <p:extLst>
      <p:ext uri="{BB962C8B-B14F-4D97-AF65-F5344CB8AC3E}">
        <p14:creationId xmlns:p14="http://schemas.microsoft.com/office/powerpoint/2010/main" val="1052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584444-E640-E828-5E3C-02F1008E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6"/>
            <a:ext cx="12192000" cy="68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D24DA-0951-CE74-9B62-702DE481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3"/>
            <a:ext cx="12192000" cy="68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02F57-DFF0-086E-9AE2-FC70B9FC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9"/>
            <a:ext cx="12192000" cy="68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5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03CF73-BF07-6BC0-9B1C-EBF1D16C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8"/>
            <a:ext cx="12192000" cy="68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9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Monterey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Aeer</dc:creator>
  <cp:lastModifiedBy>Shantanu Aeer</cp:lastModifiedBy>
  <cp:revision>1</cp:revision>
  <dcterms:created xsi:type="dcterms:W3CDTF">2024-06-10T19:01:28Z</dcterms:created>
  <dcterms:modified xsi:type="dcterms:W3CDTF">2024-06-10T19:05:59Z</dcterms:modified>
</cp:coreProperties>
</file>