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3b5d3e4c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3b5d3e4c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3cd1957b0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3cd1957b0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3cd1957b0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3cd1957b0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791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3cd1957b0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3cd1957b0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3cd1957b0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3cd1957b0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3cd1957b0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3cd1957b0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3cd1957b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3cd1957b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3b5d3e4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3b5d3e4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76025" y="938750"/>
            <a:ext cx="8751900" cy="26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Team Name: </a:t>
            </a:r>
            <a:r>
              <a:rPr lang="en-GB" sz="1800" b="1" dirty="0" err="1">
                <a:solidFill>
                  <a:schemeClr val="dk2"/>
                </a:solidFill>
              </a:rPr>
              <a:t>Ghostpye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Team Leader Name: </a:t>
            </a:r>
            <a:r>
              <a:rPr lang="en-GB" sz="1800" dirty="0">
                <a:solidFill>
                  <a:schemeClr val="dk2"/>
                </a:solidFill>
              </a:rPr>
              <a:t>Shantanu Nimkar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Team Member Names: </a:t>
            </a:r>
            <a:r>
              <a:rPr lang="en-GB" sz="1800" dirty="0">
                <a:solidFill>
                  <a:schemeClr val="dk2"/>
                </a:solidFill>
              </a:rPr>
              <a:t>Sameer Borkar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Problem Statement Category:</a:t>
            </a:r>
            <a:r>
              <a:rPr lang="en-GB" sz="1800" dirty="0">
                <a:solidFill>
                  <a:schemeClr val="dk2"/>
                </a:solidFill>
              </a:rPr>
              <a:t> Foundational or Scalable Solution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Problem Statement:</a:t>
            </a:r>
            <a:r>
              <a:rPr lang="en-GB" sz="1800" dirty="0">
                <a:solidFill>
                  <a:schemeClr val="dk2"/>
                </a:solidFill>
              </a:rPr>
              <a:t> 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Poppins" panose="020B0502040204020203" pitchFamily="2" charset="0"/>
              </a:rPr>
              <a:t>Catalog digitization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3191271" y="531628"/>
            <a:ext cx="2507781" cy="65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Architecture &amp; Design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575C72-73F3-5A93-EBCE-65E5868D2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079" y="967802"/>
            <a:ext cx="6999736" cy="39373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185800" y="860500"/>
            <a:ext cx="69915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Architecture &amp; Design for the innovative solution.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Modular architecture that provides flexible integration options.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Tech evaluation would include the following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Reusability - of APIs, algorithms, data sets</a:t>
            </a:r>
            <a:endParaRPr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Extensibility - to other use-cases</a:t>
            </a:r>
            <a:endParaRPr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Scalability - working at population scale with optimal capacity &amp; minimal latency</a:t>
            </a:r>
            <a:endParaRPr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Security - ensuring transactional guarantees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77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234675" y="811625"/>
            <a:ext cx="77055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Define customization &amp; deployment options of your proposed solution.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95575" y="850725"/>
            <a:ext cx="87615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Test cases &amp; data (as applicable) against which the eval criteria can be assessed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264025" y="889850"/>
            <a:ext cx="72849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Demonstrate working of the solution to the evaluation team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352025" y="958300"/>
            <a:ext cx="8409600" cy="3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2"/>
                </a:solidFill>
              </a:rPr>
              <a:t>Important Links:-</a:t>
            </a:r>
            <a:endParaRPr sz="1800" u="sng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GitHub Public Repository Link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Link to test cases and data files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236</Words>
  <Application>Microsoft Office PowerPoint</Application>
  <PresentationFormat>On-screen Show (16:9)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Poppins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shantanu nimkar</cp:lastModifiedBy>
  <cp:revision>2</cp:revision>
  <dcterms:modified xsi:type="dcterms:W3CDTF">2024-02-07T19:35:32Z</dcterms:modified>
</cp:coreProperties>
</file>